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ick_Ni\Documents\Nick_Ni\rq_straregy\dataset\dump\hs300\23_04\combine\fun_ew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Nick_Ni\Documents\Nick_Ni\rq_workspace\factor_analysis_update\&#27169;&#26495;\b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Nick_Ni\Documents\Nick_Ni\rq_workspace\factor_analysis_update\&#27169;&#26495;\np_yo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及累积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曲线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c:rich>
      </c:tx>
      <c:layout>
        <c:manualLayout>
          <c:xMode val="edge"/>
          <c:yMode val="edge"/>
          <c:x val="0.403401775780638"/>
          <c:y val="0.0271711708884795"/>
        </c:manualLayout>
      </c:layout>
      <c:overlay val="0"/>
      <c:spPr>
        <a:noFill/>
        <a:ln>
          <a:noFill/>
          <a:prstDash val="solid"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63178508382591"/>
          <c:y val="0.101196459402224"/>
          <c:w val="0.936322953759055"/>
          <c:h val="0.7057143771793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[fun_ew.xlsx]日度指标!$J$1</c:f>
              <c:strCache>
                <c:ptCount val="1"/>
                <c:pt idx="0">
                  <c:v>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fun_ew.xlsx!daily__dates</c:f>
              <c:numCache>
                <c:formatCode>yyyy\-mm\-dd</c:formatCode>
                <c:ptCount val="1749"/>
                <c:pt idx="0" c:formatCode="yyyy\-mm\-dd">
                  <c:v>42401</c:v>
                </c:pt>
                <c:pt idx="1" c:formatCode="yyyy\-mm\-dd">
                  <c:v>42402</c:v>
                </c:pt>
                <c:pt idx="2" c:formatCode="yyyy\-mm\-dd">
                  <c:v>42403</c:v>
                </c:pt>
                <c:pt idx="3" c:formatCode="yyyy\-mm\-dd">
                  <c:v>42404</c:v>
                </c:pt>
                <c:pt idx="4" c:formatCode="yyyy\-mm\-dd">
                  <c:v>42405</c:v>
                </c:pt>
                <c:pt idx="5" c:formatCode="yyyy\-mm\-dd">
                  <c:v>42415</c:v>
                </c:pt>
                <c:pt idx="6" c:formatCode="yyyy\-mm\-dd">
                  <c:v>42416</c:v>
                </c:pt>
                <c:pt idx="7" c:formatCode="yyyy\-mm\-dd">
                  <c:v>42417</c:v>
                </c:pt>
                <c:pt idx="8" c:formatCode="yyyy\-mm\-dd">
                  <c:v>42418</c:v>
                </c:pt>
                <c:pt idx="9" c:formatCode="yyyy\-mm\-dd">
                  <c:v>42419</c:v>
                </c:pt>
                <c:pt idx="10" c:formatCode="yyyy\-mm\-dd">
                  <c:v>42422</c:v>
                </c:pt>
                <c:pt idx="11" c:formatCode="yyyy\-mm\-dd">
                  <c:v>42423</c:v>
                </c:pt>
                <c:pt idx="12" c:formatCode="yyyy\-mm\-dd">
                  <c:v>42424</c:v>
                </c:pt>
                <c:pt idx="13" c:formatCode="yyyy\-mm\-dd">
                  <c:v>42425</c:v>
                </c:pt>
                <c:pt idx="14" c:formatCode="yyyy\-mm\-dd">
                  <c:v>42426</c:v>
                </c:pt>
                <c:pt idx="15" c:formatCode="yyyy\-mm\-dd">
                  <c:v>42429</c:v>
                </c:pt>
                <c:pt idx="16" c:formatCode="yyyy\-mm\-dd">
                  <c:v>42430</c:v>
                </c:pt>
                <c:pt idx="17" c:formatCode="yyyy\-mm\-dd">
                  <c:v>42431</c:v>
                </c:pt>
                <c:pt idx="18" c:formatCode="yyyy\-mm\-dd">
                  <c:v>42432</c:v>
                </c:pt>
                <c:pt idx="19" c:formatCode="yyyy\-mm\-dd">
                  <c:v>42433</c:v>
                </c:pt>
                <c:pt idx="20" c:formatCode="yyyy\-mm\-dd">
                  <c:v>42436</c:v>
                </c:pt>
                <c:pt idx="21" c:formatCode="yyyy\-mm\-dd">
                  <c:v>42437</c:v>
                </c:pt>
                <c:pt idx="22" c:formatCode="yyyy\-mm\-dd">
                  <c:v>42438</c:v>
                </c:pt>
                <c:pt idx="23" c:formatCode="yyyy\-mm\-dd">
                  <c:v>42439</c:v>
                </c:pt>
                <c:pt idx="24" c:formatCode="yyyy\-mm\-dd">
                  <c:v>42440</c:v>
                </c:pt>
                <c:pt idx="25" c:formatCode="yyyy\-mm\-dd">
                  <c:v>42443</c:v>
                </c:pt>
                <c:pt idx="26" c:formatCode="yyyy\-mm\-dd">
                  <c:v>42444</c:v>
                </c:pt>
                <c:pt idx="27" c:formatCode="yyyy\-mm\-dd">
                  <c:v>42445</c:v>
                </c:pt>
                <c:pt idx="28" c:formatCode="yyyy\-mm\-dd">
                  <c:v>42446</c:v>
                </c:pt>
                <c:pt idx="29" c:formatCode="yyyy\-mm\-dd">
                  <c:v>42447</c:v>
                </c:pt>
                <c:pt idx="30" c:formatCode="yyyy\-mm\-dd">
                  <c:v>42450</c:v>
                </c:pt>
                <c:pt idx="31" c:formatCode="yyyy\-mm\-dd">
                  <c:v>42451</c:v>
                </c:pt>
                <c:pt idx="32" c:formatCode="yyyy\-mm\-dd">
                  <c:v>42452</c:v>
                </c:pt>
                <c:pt idx="33" c:formatCode="yyyy\-mm\-dd">
                  <c:v>42453</c:v>
                </c:pt>
                <c:pt idx="34" c:formatCode="yyyy\-mm\-dd">
                  <c:v>42454</c:v>
                </c:pt>
                <c:pt idx="35" c:formatCode="yyyy\-mm\-dd">
                  <c:v>42457</c:v>
                </c:pt>
                <c:pt idx="36" c:formatCode="yyyy\-mm\-dd">
                  <c:v>42458</c:v>
                </c:pt>
                <c:pt idx="37" c:formatCode="yyyy\-mm\-dd">
                  <c:v>42459</c:v>
                </c:pt>
                <c:pt idx="38" c:formatCode="yyyy\-mm\-dd">
                  <c:v>42460</c:v>
                </c:pt>
                <c:pt idx="39" c:formatCode="yyyy\-mm\-dd">
                  <c:v>42461</c:v>
                </c:pt>
                <c:pt idx="40" c:formatCode="yyyy\-mm\-dd">
                  <c:v>42465</c:v>
                </c:pt>
                <c:pt idx="41" c:formatCode="yyyy\-mm\-dd">
                  <c:v>42466</c:v>
                </c:pt>
                <c:pt idx="42" c:formatCode="yyyy\-mm\-dd">
                  <c:v>42467</c:v>
                </c:pt>
                <c:pt idx="43" c:formatCode="yyyy\-mm\-dd">
                  <c:v>42468</c:v>
                </c:pt>
                <c:pt idx="44" c:formatCode="yyyy\-mm\-dd">
                  <c:v>42471</c:v>
                </c:pt>
                <c:pt idx="45" c:formatCode="yyyy\-mm\-dd">
                  <c:v>42472</c:v>
                </c:pt>
                <c:pt idx="46" c:formatCode="yyyy\-mm\-dd">
                  <c:v>42473</c:v>
                </c:pt>
                <c:pt idx="47" c:formatCode="yyyy\-mm\-dd">
                  <c:v>42474</c:v>
                </c:pt>
                <c:pt idx="48" c:formatCode="yyyy\-mm\-dd">
                  <c:v>42475</c:v>
                </c:pt>
                <c:pt idx="49" c:formatCode="yyyy\-mm\-dd">
                  <c:v>42478</c:v>
                </c:pt>
                <c:pt idx="50" c:formatCode="yyyy\-mm\-dd">
                  <c:v>42479</c:v>
                </c:pt>
                <c:pt idx="51" c:formatCode="yyyy\-mm\-dd">
                  <c:v>42480</c:v>
                </c:pt>
                <c:pt idx="52" c:formatCode="yyyy\-mm\-dd">
                  <c:v>42481</c:v>
                </c:pt>
                <c:pt idx="53" c:formatCode="yyyy\-mm\-dd">
                  <c:v>42482</c:v>
                </c:pt>
                <c:pt idx="54" c:formatCode="yyyy\-mm\-dd">
                  <c:v>42485</c:v>
                </c:pt>
                <c:pt idx="55" c:formatCode="yyyy\-mm\-dd">
                  <c:v>42486</c:v>
                </c:pt>
                <c:pt idx="56" c:formatCode="yyyy\-mm\-dd">
                  <c:v>42487</c:v>
                </c:pt>
                <c:pt idx="57" c:formatCode="yyyy\-mm\-dd">
                  <c:v>42488</c:v>
                </c:pt>
                <c:pt idx="58" c:formatCode="yyyy\-mm\-dd">
                  <c:v>42489</c:v>
                </c:pt>
                <c:pt idx="59" c:formatCode="yyyy\-mm\-dd">
                  <c:v>42493</c:v>
                </c:pt>
                <c:pt idx="60" c:formatCode="yyyy\-mm\-dd">
                  <c:v>42494</c:v>
                </c:pt>
                <c:pt idx="61" c:formatCode="yyyy\-mm\-dd">
                  <c:v>42495</c:v>
                </c:pt>
                <c:pt idx="62" c:formatCode="yyyy\-mm\-dd">
                  <c:v>42496</c:v>
                </c:pt>
                <c:pt idx="63" c:formatCode="yyyy\-mm\-dd">
                  <c:v>42499</c:v>
                </c:pt>
                <c:pt idx="64" c:formatCode="yyyy\-mm\-dd">
                  <c:v>42500</c:v>
                </c:pt>
                <c:pt idx="65" c:formatCode="yyyy\-mm\-dd">
                  <c:v>42501</c:v>
                </c:pt>
                <c:pt idx="66" c:formatCode="yyyy\-mm\-dd">
                  <c:v>42502</c:v>
                </c:pt>
                <c:pt idx="67" c:formatCode="yyyy\-mm\-dd">
                  <c:v>42503</c:v>
                </c:pt>
                <c:pt idx="68" c:formatCode="yyyy\-mm\-dd">
                  <c:v>42506</c:v>
                </c:pt>
                <c:pt idx="69" c:formatCode="yyyy\-mm\-dd">
                  <c:v>42507</c:v>
                </c:pt>
                <c:pt idx="70" c:formatCode="yyyy\-mm\-dd">
                  <c:v>42508</c:v>
                </c:pt>
                <c:pt idx="71" c:formatCode="yyyy\-mm\-dd">
                  <c:v>42509</c:v>
                </c:pt>
                <c:pt idx="72" c:formatCode="yyyy\-mm\-dd">
                  <c:v>42510</c:v>
                </c:pt>
                <c:pt idx="73" c:formatCode="yyyy\-mm\-dd">
                  <c:v>42513</c:v>
                </c:pt>
                <c:pt idx="74" c:formatCode="yyyy\-mm\-dd">
                  <c:v>42514</c:v>
                </c:pt>
                <c:pt idx="75" c:formatCode="yyyy\-mm\-dd">
                  <c:v>42515</c:v>
                </c:pt>
                <c:pt idx="76" c:formatCode="yyyy\-mm\-dd">
                  <c:v>42516</c:v>
                </c:pt>
                <c:pt idx="77" c:formatCode="yyyy\-mm\-dd">
                  <c:v>42517</c:v>
                </c:pt>
                <c:pt idx="78" c:formatCode="yyyy\-mm\-dd">
                  <c:v>42520</c:v>
                </c:pt>
                <c:pt idx="79" c:formatCode="yyyy\-mm\-dd">
                  <c:v>42521</c:v>
                </c:pt>
                <c:pt idx="80" c:formatCode="yyyy\-mm\-dd">
                  <c:v>42522</c:v>
                </c:pt>
                <c:pt idx="81" c:formatCode="yyyy\-mm\-dd">
                  <c:v>42523</c:v>
                </c:pt>
                <c:pt idx="82" c:formatCode="yyyy\-mm\-dd">
                  <c:v>42524</c:v>
                </c:pt>
                <c:pt idx="83" c:formatCode="yyyy\-mm\-dd">
                  <c:v>42527</c:v>
                </c:pt>
                <c:pt idx="84" c:formatCode="yyyy\-mm\-dd">
                  <c:v>42528</c:v>
                </c:pt>
                <c:pt idx="85" c:formatCode="yyyy\-mm\-dd">
                  <c:v>42529</c:v>
                </c:pt>
                <c:pt idx="86" c:formatCode="yyyy\-mm\-dd">
                  <c:v>42534</c:v>
                </c:pt>
                <c:pt idx="87" c:formatCode="yyyy\-mm\-dd">
                  <c:v>42535</c:v>
                </c:pt>
                <c:pt idx="88" c:formatCode="yyyy\-mm\-dd">
                  <c:v>42536</c:v>
                </c:pt>
                <c:pt idx="89" c:formatCode="yyyy\-mm\-dd">
                  <c:v>42537</c:v>
                </c:pt>
                <c:pt idx="90" c:formatCode="yyyy\-mm\-dd">
                  <c:v>42538</c:v>
                </c:pt>
                <c:pt idx="91" c:formatCode="yyyy\-mm\-dd">
                  <c:v>42541</c:v>
                </c:pt>
                <c:pt idx="92" c:formatCode="yyyy\-mm\-dd">
                  <c:v>42542</c:v>
                </c:pt>
                <c:pt idx="93" c:formatCode="yyyy\-mm\-dd">
                  <c:v>42543</c:v>
                </c:pt>
                <c:pt idx="94" c:formatCode="yyyy\-mm\-dd">
                  <c:v>42544</c:v>
                </c:pt>
                <c:pt idx="95" c:formatCode="yyyy\-mm\-dd">
                  <c:v>42545</c:v>
                </c:pt>
                <c:pt idx="96" c:formatCode="yyyy\-mm\-dd">
                  <c:v>42548</c:v>
                </c:pt>
                <c:pt idx="97" c:formatCode="yyyy\-mm\-dd">
                  <c:v>42549</c:v>
                </c:pt>
                <c:pt idx="98" c:formatCode="yyyy\-mm\-dd">
                  <c:v>42550</c:v>
                </c:pt>
                <c:pt idx="99" c:formatCode="yyyy\-mm\-dd">
                  <c:v>42551</c:v>
                </c:pt>
                <c:pt idx="100" c:formatCode="yyyy\-mm\-dd">
                  <c:v>42552</c:v>
                </c:pt>
                <c:pt idx="101" c:formatCode="yyyy\-mm\-dd">
                  <c:v>42555</c:v>
                </c:pt>
                <c:pt idx="102" c:formatCode="yyyy\-mm\-dd">
                  <c:v>42556</c:v>
                </c:pt>
                <c:pt idx="103" c:formatCode="yyyy\-mm\-dd">
                  <c:v>42557</c:v>
                </c:pt>
                <c:pt idx="104" c:formatCode="yyyy\-mm\-dd">
                  <c:v>42558</c:v>
                </c:pt>
                <c:pt idx="105" c:formatCode="yyyy\-mm\-dd">
                  <c:v>42559</c:v>
                </c:pt>
                <c:pt idx="106" c:formatCode="yyyy\-mm\-dd">
                  <c:v>42562</c:v>
                </c:pt>
                <c:pt idx="107" c:formatCode="yyyy\-mm\-dd">
                  <c:v>42563</c:v>
                </c:pt>
                <c:pt idx="108" c:formatCode="yyyy\-mm\-dd">
                  <c:v>42564</c:v>
                </c:pt>
                <c:pt idx="109" c:formatCode="yyyy\-mm\-dd">
                  <c:v>42565</c:v>
                </c:pt>
                <c:pt idx="110" c:formatCode="yyyy\-mm\-dd">
                  <c:v>42566</c:v>
                </c:pt>
                <c:pt idx="111" c:formatCode="yyyy\-mm\-dd">
                  <c:v>42569</c:v>
                </c:pt>
                <c:pt idx="112" c:formatCode="yyyy\-mm\-dd">
                  <c:v>42570</c:v>
                </c:pt>
                <c:pt idx="113" c:formatCode="yyyy\-mm\-dd">
                  <c:v>42571</c:v>
                </c:pt>
                <c:pt idx="114" c:formatCode="yyyy\-mm\-dd">
                  <c:v>42572</c:v>
                </c:pt>
                <c:pt idx="115" c:formatCode="yyyy\-mm\-dd">
                  <c:v>42573</c:v>
                </c:pt>
                <c:pt idx="116" c:formatCode="yyyy\-mm\-dd">
                  <c:v>42576</c:v>
                </c:pt>
                <c:pt idx="117" c:formatCode="yyyy\-mm\-dd">
                  <c:v>42577</c:v>
                </c:pt>
                <c:pt idx="118" c:formatCode="yyyy\-mm\-dd">
                  <c:v>42578</c:v>
                </c:pt>
                <c:pt idx="119" c:formatCode="yyyy\-mm\-dd">
                  <c:v>42579</c:v>
                </c:pt>
                <c:pt idx="120" c:formatCode="yyyy\-mm\-dd">
                  <c:v>42580</c:v>
                </c:pt>
                <c:pt idx="121" c:formatCode="yyyy\-mm\-dd">
                  <c:v>42583</c:v>
                </c:pt>
                <c:pt idx="122" c:formatCode="yyyy\-mm\-dd">
                  <c:v>42584</c:v>
                </c:pt>
                <c:pt idx="123" c:formatCode="yyyy\-mm\-dd">
                  <c:v>42585</c:v>
                </c:pt>
                <c:pt idx="124" c:formatCode="yyyy\-mm\-dd">
                  <c:v>42586</c:v>
                </c:pt>
                <c:pt idx="125" c:formatCode="yyyy\-mm\-dd">
                  <c:v>42587</c:v>
                </c:pt>
                <c:pt idx="126" c:formatCode="yyyy\-mm\-dd">
                  <c:v>42590</c:v>
                </c:pt>
                <c:pt idx="127" c:formatCode="yyyy\-mm\-dd">
                  <c:v>42591</c:v>
                </c:pt>
                <c:pt idx="128" c:formatCode="yyyy\-mm\-dd">
                  <c:v>42592</c:v>
                </c:pt>
                <c:pt idx="129" c:formatCode="yyyy\-mm\-dd">
                  <c:v>42593</c:v>
                </c:pt>
                <c:pt idx="130" c:formatCode="yyyy\-mm\-dd">
                  <c:v>42594</c:v>
                </c:pt>
                <c:pt idx="131" c:formatCode="yyyy\-mm\-dd">
                  <c:v>42597</c:v>
                </c:pt>
                <c:pt idx="132" c:formatCode="yyyy\-mm\-dd">
                  <c:v>42598</c:v>
                </c:pt>
                <c:pt idx="133" c:formatCode="yyyy\-mm\-dd">
                  <c:v>42599</c:v>
                </c:pt>
                <c:pt idx="134" c:formatCode="yyyy\-mm\-dd">
                  <c:v>42600</c:v>
                </c:pt>
                <c:pt idx="135" c:formatCode="yyyy\-mm\-dd">
                  <c:v>42601</c:v>
                </c:pt>
                <c:pt idx="136" c:formatCode="yyyy\-mm\-dd">
                  <c:v>42604</c:v>
                </c:pt>
                <c:pt idx="137" c:formatCode="yyyy\-mm\-dd">
                  <c:v>42605</c:v>
                </c:pt>
                <c:pt idx="138" c:formatCode="yyyy\-mm\-dd">
                  <c:v>42606</c:v>
                </c:pt>
                <c:pt idx="139" c:formatCode="yyyy\-mm\-dd">
                  <c:v>42607</c:v>
                </c:pt>
                <c:pt idx="140" c:formatCode="yyyy\-mm\-dd">
                  <c:v>42608</c:v>
                </c:pt>
                <c:pt idx="141" c:formatCode="yyyy\-mm\-dd">
                  <c:v>42611</c:v>
                </c:pt>
                <c:pt idx="142" c:formatCode="yyyy\-mm\-dd">
                  <c:v>42612</c:v>
                </c:pt>
                <c:pt idx="143" c:formatCode="yyyy\-mm\-dd">
                  <c:v>42613</c:v>
                </c:pt>
                <c:pt idx="144" c:formatCode="yyyy\-mm\-dd">
                  <c:v>42614</c:v>
                </c:pt>
                <c:pt idx="145" c:formatCode="yyyy\-mm\-dd">
                  <c:v>42615</c:v>
                </c:pt>
                <c:pt idx="146" c:formatCode="yyyy\-mm\-dd">
                  <c:v>42618</c:v>
                </c:pt>
                <c:pt idx="147" c:formatCode="yyyy\-mm\-dd">
                  <c:v>42619</c:v>
                </c:pt>
                <c:pt idx="148" c:formatCode="yyyy\-mm\-dd">
                  <c:v>42620</c:v>
                </c:pt>
                <c:pt idx="149" c:formatCode="yyyy\-mm\-dd">
                  <c:v>42621</c:v>
                </c:pt>
                <c:pt idx="150" c:formatCode="yyyy\-mm\-dd">
                  <c:v>42622</c:v>
                </c:pt>
                <c:pt idx="151" c:formatCode="yyyy\-mm\-dd">
                  <c:v>42625</c:v>
                </c:pt>
                <c:pt idx="152" c:formatCode="yyyy\-mm\-dd">
                  <c:v>42626</c:v>
                </c:pt>
                <c:pt idx="153" c:formatCode="yyyy\-mm\-dd">
                  <c:v>42627</c:v>
                </c:pt>
                <c:pt idx="154" c:formatCode="yyyy\-mm\-dd">
                  <c:v>42632</c:v>
                </c:pt>
                <c:pt idx="155" c:formatCode="yyyy\-mm\-dd">
                  <c:v>42633</c:v>
                </c:pt>
                <c:pt idx="156" c:formatCode="yyyy\-mm\-dd">
                  <c:v>42634</c:v>
                </c:pt>
                <c:pt idx="157" c:formatCode="yyyy\-mm\-dd">
                  <c:v>42635</c:v>
                </c:pt>
                <c:pt idx="158" c:formatCode="yyyy\-mm\-dd">
                  <c:v>42636</c:v>
                </c:pt>
                <c:pt idx="159" c:formatCode="yyyy\-mm\-dd">
                  <c:v>42639</c:v>
                </c:pt>
                <c:pt idx="160" c:formatCode="yyyy\-mm\-dd">
                  <c:v>42640</c:v>
                </c:pt>
                <c:pt idx="161" c:formatCode="yyyy\-mm\-dd">
                  <c:v>42641</c:v>
                </c:pt>
                <c:pt idx="162" c:formatCode="yyyy\-mm\-dd">
                  <c:v>42642</c:v>
                </c:pt>
                <c:pt idx="163" c:formatCode="yyyy\-mm\-dd">
                  <c:v>42643</c:v>
                </c:pt>
                <c:pt idx="164" c:formatCode="yyyy\-mm\-dd">
                  <c:v>42653</c:v>
                </c:pt>
                <c:pt idx="165" c:formatCode="yyyy\-mm\-dd">
                  <c:v>42654</c:v>
                </c:pt>
                <c:pt idx="166" c:formatCode="yyyy\-mm\-dd">
                  <c:v>42655</c:v>
                </c:pt>
                <c:pt idx="167" c:formatCode="yyyy\-mm\-dd">
                  <c:v>42656</c:v>
                </c:pt>
                <c:pt idx="168" c:formatCode="yyyy\-mm\-dd">
                  <c:v>42657</c:v>
                </c:pt>
                <c:pt idx="169" c:formatCode="yyyy\-mm\-dd">
                  <c:v>42660</c:v>
                </c:pt>
                <c:pt idx="170" c:formatCode="yyyy\-mm\-dd">
                  <c:v>42661</c:v>
                </c:pt>
                <c:pt idx="171" c:formatCode="yyyy\-mm\-dd">
                  <c:v>42662</c:v>
                </c:pt>
                <c:pt idx="172" c:formatCode="yyyy\-mm\-dd">
                  <c:v>42663</c:v>
                </c:pt>
                <c:pt idx="173" c:formatCode="yyyy\-mm\-dd">
                  <c:v>42664</c:v>
                </c:pt>
                <c:pt idx="174" c:formatCode="yyyy\-mm\-dd">
                  <c:v>42667</c:v>
                </c:pt>
                <c:pt idx="175" c:formatCode="yyyy\-mm\-dd">
                  <c:v>42668</c:v>
                </c:pt>
                <c:pt idx="176" c:formatCode="yyyy\-mm\-dd">
                  <c:v>42669</c:v>
                </c:pt>
                <c:pt idx="177" c:formatCode="yyyy\-mm\-dd">
                  <c:v>42670</c:v>
                </c:pt>
                <c:pt idx="178" c:formatCode="yyyy\-mm\-dd">
                  <c:v>42671</c:v>
                </c:pt>
                <c:pt idx="179" c:formatCode="yyyy\-mm\-dd">
                  <c:v>42674</c:v>
                </c:pt>
                <c:pt idx="180" c:formatCode="yyyy\-mm\-dd">
                  <c:v>42675</c:v>
                </c:pt>
                <c:pt idx="181" c:formatCode="yyyy\-mm\-dd">
                  <c:v>42676</c:v>
                </c:pt>
                <c:pt idx="182" c:formatCode="yyyy\-mm\-dd">
                  <c:v>42677</c:v>
                </c:pt>
                <c:pt idx="183" c:formatCode="yyyy\-mm\-dd">
                  <c:v>42678</c:v>
                </c:pt>
                <c:pt idx="184" c:formatCode="yyyy\-mm\-dd">
                  <c:v>42681</c:v>
                </c:pt>
                <c:pt idx="185" c:formatCode="yyyy\-mm\-dd">
                  <c:v>42682</c:v>
                </c:pt>
                <c:pt idx="186" c:formatCode="yyyy\-mm\-dd">
                  <c:v>42683</c:v>
                </c:pt>
                <c:pt idx="187" c:formatCode="yyyy\-mm\-dd">
                  <c:v>42684</c:v>
                </c:pt>
                <c:pt idx="188" c:formatCode="yyyy\-mm\-dd">
                  <c:v>42685</c:v>
                </c:pt>
                <c:pt idx="189" c:formatCode="yyyy\-mm\-dd">
                  <c:v>42688</c:v>
                </c:pt>
                <c:pt idx="190" c:formatCode="yyyy\-mm\-dd">
                  <c:v>42689</c:v>
                </c:pt>
                <c:pt idx="191" c:formatCode="yyyy\-mm\-dd">
                  <c:v>42690</c:v>
                </c:pt>
                <c:pt idx="192" c:formatCode="yyyy\-mm\-dd">
                  <c:v>42691</c:v>
                </c:pt>
                <c:pt idx="193" c:formatCode="yyyy\-mm\-dd">
                  <c:v>42692</c:v>
                </c:pt>
                <c:pt idx="194" c:formatCode="yyyy\-mm\-dd">
                  <c:v>42695</c:v>
                </c:pt>
                <c:pt idx="195" c:formatCode="yyyy\-mm\-dd">
                  <c:v>42696</c:v>
                </c:pt>
                <c:pt idx="196" c:formatCode="yyyy\-mm\-dd">
                  <c:v>42697</c:v>
                </c:pt>
                <c:pt idx="197" c:formatCode="yyyy\-mm\-dd">
                  <c:v>42698</c:v>
                </c:pt>
                <c:pt idx="198" c:formatCode="yyyy\-mm\-dd">
                  <c:v>42699</c:v>
                </c:pt>
                <c:pt idx="199" c:formatCode="yyyy\-mm\-dd">
                  <c:v>42702</c:v>
                </c:pt>
                <c:pt idx="200" c:formatCode="yyyy\-mm\-dd">
                  <c:v>42703</c:v>
                </c:pt>
                <c:pt idx="201" c:formatCode="yyyy\-mm\-dd">
                  <c:v>42704</c:v>
                </c:pt>
                <c:pt idx="202" c:formatCode="yyyy\-mm\-dd">
                  <c:v>42705</c:v>
                </c:pt>
                <c:pt idx="203" c:formatCode="yyyy\-mm\-dd">
                  <c:v>42706</c:v>
                </c:pt>
                <c:pt idx="204" c:formatCode="yyyy\-mm\-dd">
                  <c:v>42709</c:v>
                </c:pt>
                <c:pt idx="205" c:formatCode="yyyy\-mm\-dd">
                  <c:v>42710</c:v>
                </c:pt>
                <c:pt idx="206" c:formatCode="yyyy\-mm\-dd">
                  <c:v>42711</c:v>
                </c:pt>
                <c:pt idx="207" c:formatCode="yyyy\-mm\-dd">
                  <c:v>42712</c:v>
                </c:pt>
                <c:pt idx="208" c:formatCode="yyyy\-mm\-dd">
                  <c:v>42713</c:v>
                </c:pt>
                <c:pt idx="209" c:formatCode="yyyy\-mm\-dd">
                  <c:v>42716</c:v>
                </c:pt>
                <c:pt idx="210" c:formatCode="yyyy\-mm\-dd">
                  <c:v>42717</c:v>
                </c:pt>
                <c:pt idx="211" c:formatCode="yyyy\-mm\-dd">
                  <c:v>42718</c:v>
                </c:pt>
                <c:pt idx="212" c:formatCode="yyyy\-mm\-dd">
                  <c:v>42719</c:v>
                </c:pt>
                <c:pt idx="213" c:formatCode="yyyy\-mm\-dd">
                  <c:v>42720</c:v>
                </c:pt>
                <c:pt idx="214" c:formatCode="yyyy\-mm\-dd">
                  <c:v>42723</c:v>
                </c:pt>
                <c:pt idx="215" c:formatCode="yyyy\-mm\-dd">
                  <c:v>42724</c:v>
                </c:pt>
                <c:pt idx="216" c:formatCode="yyyy\-mm\-dd">
                  <c:v>42725</c:v>
                </c:pt>
                <c:pt idx="217" c:formatCode="yyyy\-mm\-dd">
                  <c:v>42726</c:v>
                </c:pt>
                <c:pt idx="218" c:formatCode="yyyy\-mm\-dd">
                  <c:v>42727</c:v>
                </c:pt>
                <c:pt idx="219" c:formatCode="yyyy\-mm\-dd">
                  <c:v>42730</c:v>
                </c:pt>
                <c:pt idx="220" c:formatCode="yyyy\-mm\-dd">
                  <c:v>42731</c:v>
                </c:pt>
                <c:pt idx="221" c:formatCode="yyyy\-mm\-dd">
                  <c:v>42732</c:v>
                </c:pt>
                <c:pt idx="222" c:formatCode="yyyy\-mm\-dd">
                  <c:v>42733</c:v>
                </c:pt>
                <c:pt idx="223" c:formatCode="yyyy\-mm\-dd">
                  <c:v>42734</c:v>
                </c:pt>
                <c:pt idx="224" c:formatCode="yyyy\-mm\-dd">
                  <c:v>42738</c:v>
                </c:pt>
                <c:pt idx="225" c:formatCode="yyyy\-mm\-dd">
                  <c:v>42739</c:v>
                </c:pt>
                <c:pt idx="226" c:formatCode="yyyy\-mm\-dd">
                  <c:v>42740</c:v>
                </c:pt>
                <c:pt idx="227" c:formatCode="yyyy\-mm\-dd">
                  <c:v>42741</c:v>
                </c:pt>
                <c:pt idx="228" c:formatCode="yyyy\-mm\-dd">
                  <c:v>42744</c:v>
                </c:pt>
                <c:pt idx="229" c:formatCode="yyyy\-mm\-dd">
                  <c:v>42745</c:v>
                </c:pt>
                <c:pt idx="230" c:formatCode="yyyy\-mm\-dd">
                  <c:v>42746</c:v>
                </c:pt>
                <c:pt idx="231" c:formatCode="yyyy\-mm\-dd">
                  <c:v>42747</c:v>
                </c:pt>
                <c:pt idx="232" c:formatCode="yyyy\-mm\-dd">
                  <c:v>42748</c:v>
                </c:pt>
                <c:pt idx="233" c:formatCode="yyyy\-mm\-dd">
                  <c:v>42751</c:v>
                </c:pt>
                <c:pt idx="234" c:formatCode="yyyy\-mm\-dd">
                  <c:v>42752</c:v>
                </c:pt>
                <c:pt idx="235" c:formatCode="yyyy\-mm\-dd">
                  <c:v>42753</c:v>
                </c:pt>
                <c:pt idx="236" c:formatCode="yyyy\-mm\-dd">
                  <c:v>42754</c:v>
                </c:pt>
                <c:pt idx="237" c:formatCode="yyyy\-mm\-dd">
                  <c:v>42755</c:v>
                </c:pt>
                <c:pt idx="238" c:formatCode="yyyy\-mm\-dd">
                  <c:v>42758</c:v>
                </c:pt>
                <c:pt idx="239" c:formatCode="yyyy\-mm\-dd">
                  <c:v>42759</c:v>
                </c:pt>
                <c:pt idx="240" c:formatCode="yyyy\-mm\-dd">
                  <c:v>42760</c:v>
                </c:pt>
                <c:pt idx="241" c:formatCode="yyyy\-mm\-dd">
                  <c:v>42761</c:v>
                </c:pt>
                <c:pt idx="242" c:formatCode="yyyy\-mm\-dd">
                  <c:v>42769</c:v>
                </c:pt>
                <c:pt idx="243" c:formatCode="yyyy\-mm\-dd">
                  <c:v>42772</c:v>
                </c:pt>
                <c:pt idx="244" c:formatCode="yyyy\-mm\-dd">
                  <c:v>42773</c:v>
                </c:pt>
                <c:pt idx="245" c:formatCode="yyyy\-mm\-dd">
                  <c:v>42774</c:v>
                </c:pt>
                <c:pt idx="246" c:formatCode="yyyy\-mm\-dd">
                  <c:v>42775</c:v>
                </c:pt>
                <c:pt idx="247" c:formatCode="yyyy\-mm\-dd">
                  <c:v>42776</c:v>
                </c:pt>
                <c:pt idx="248" c:formatCode="yyyy\-mm\-dd">
                  <c:v>42779</c:v>
                </c:pt>
                <c:pt idx="249" c:formatCode="yyyy\-mm\-dd">
                  <c:v>42780</c:v>
                </c:pt>
                <c:pt idx="250" c:formatCode="yyyy\-mm\-dd">
                  <c:v>42781</c:v>
                </c:pt>
                <c:pt idx="251" c:formatCode="yyyy\-mm\-dd">
                  <c:v>42782</c:v>
                </c:pt>
                <c:pt idx="252" c:formatCode="yyyy\-mm\-dd">
                  <c:v>42783</c:v>
                </c:pt>
                <c:pt idx="253" c:formatCode="yyyy\-mm\-dd">
                  <c:v>42786</c:v>
                </c:pt>
                <c:pt idx="254" c:formatCode="yyyy\-mm\-dd">
                  <c:v>42787</c:v>
                </c:pt>
                <c:pt idx="255" c:formatCode="yyyy\-mm\-dd">
                  <c:v>42788</c:v>
                </c:pt>
                <c:pt idx="256" c:formatCode="yyyy\-mm\-dd">
                  <c:v>42789</c:v>
                </c:pt>
                <c:pt idx="257" c:formatCode="yyyy\-mm\-dd">
                  <c:v>42790</c:v>
                </c:pt>
                <c:pt idx="258" c:formatCode="yyyy\-mm\-dd">
                  <c:v>42793</c:v>
                </c:pt>
                <c:pt idx="259" c:formatCode="yyyy\-mm\-dd">
                  <c:v>42794</c:v>
                </c:pt>
                <c:pt idx="260" c:formatCode="yyyy\-mm\-dd">
                  <c:v>42795</c:v>
                </c:pt>
                <c:pt idx="261" c:formatCode="yyyy\-mm\-dd">
                  <c:v>42796</c:v>
                </c:pt>
                <c:pt idx="262" c:formatCode="yyyy\-mm\-dd">
                  <c:v>42797</c:v>
                </c:pt>
                <c:pt idx="263" c:formatCode="yyyy\-mm\-dd">
                  <c:v>42800</c:v>
                </c:pt>
                <c:pt idx="264" c:formatCode="yyyy\-mm\-dd">
                  <c:v>42801</c:v>
                </c:pt>
                <c:pt idx="265" c:formatCode="yyyy\-mm\-dd">
                  <c:v>42802</c:v>
                </c:pt>
                <c:pt idx="266" c:formatCode="yyyy\-mm\-dd">
                  <c:v>42803</c:v>
                </c:pt>
                <c:pt idx="267" c:formatCode="yyyy\-mm\-dd">
                  <c:v>42804</c:v>
                </c:pt>
                <c:pt idx="268" c:formatCode="yyyy\-mm\-dd">
                  <c:v>42807</c:v>
                </c:pt>
                <c:pt idx="269" c:formatCode="yyyy\-mm\-dd">
                  <c:v>42808</c:v>
                </c:pt>
                <c:pt idx="270" c:formatCode="yyyy\-mm\-dd">
                  <c:v>42809</c:v>
                </c:pt>
                <c:pt idx="271" c:formatCode="yyyy\-mm\-dd">
                  <c:v>42810</c:v>
                </c:pt>
                <c:pt idx="272" c:formatCode="yyyy\-mm\-dd">
                  <c:v>42811</c:v>
                </c:pt>
                <c:pt idx="273" c:formatCode="yyyy\-mm\-dd">
                  <c:v>42814</c:v>
                </c:pt>
                <c:pt idx="274" c:formatCode="yyyy\-mm\-dd">
                  <c:v>42815</c:v>
                </c:pt>
                <c:pt idx="275" c:formatCode="yyyy\-mm\-dd">
                  <c:v>42816</c:v>
                </c:pt>
                <c:pt idx="276" c:formatCode="yyyy\-mm\-dd">
                  <c:v>42817</c:v>
                </c:pt>
                <c:pt idx="277" c:formatCode="yyyy\-mm\-dd">
                  <c:v>42818</c:v>
                </c:pt>
                <c:pt idx="278" c:formatCode="yyyy\-mm\-dd">
                  <c:v>42821</c:v>
                </c:pt>
                <c:pt idx="279" c:formatCode="yyyy\-mm\-dd">
                  <c:v>42822</c:v>
                </c:pt>
                <c:pt idx="280" c:formatCode="yyyy\-mm\-dd">
                  <c:v>42823</c:v>
                </c:pt>
                <c:pt idx="281" c:formatCode="yyyy\-mm\-dd">
                  <c:v>42824</c:v>
                </c:pt>
                <c:pt idx="282" c:formatCode="yyyy\-mm\-dd">
                  <c:v>42825</c:v>
                </c:pt>
                <c:pt idx="283" c:formatCode="yyyy\-mm\-dd">
                  <c:v>42830</c:v>
                </c:pt>
                <c:pt idx="284" c:formatCode="yyyy\-mm\-dd">
                  <c:v>42831</c:v>
                </c:pt>
                <c:pt idx="285" c:formatCode="yyyy\-mm\-dd">
                  <c:v>42832</c:v>
                </c:pt>
                <c:pt idx="286" c:formatCode="yyyy\-mm\-dd">
                  <c:v>42835</c:v>
                </c:pt>
                <c:pt idx="287" c:formatCode="yyyy\-mm\-dd">
                  <c:v>42836</c:v>
                </c:pt>
                <c:pt idx="288" c:formatCode="yyyy\-mm\-dd">
                  <c:v>42837</c:v>
                </c:pt>
                <c:pt idx="289" c:formatCode="yyyy\-mm\-dd">
                  <c:v>42838</c:v>
                </c:pt>
                <c:pt idx="290" c:formatCode="yyyy\-mm\-dd">
                  <c:v>42839</c:v>
                </c:pt>
                <c:pt idx="291" c:formatCode="yyyy\-mm\-dd">
                  <c:v>42842</c:v>
                </c:pt>
                <c:pt idx="292" c:formatCode="yyyy\-mm\-dd">
                  <c:v>42843</c:v>
                </c:pt>
                <c:pt idx="293" c:formatCode="yyyy\-mm\-dd">
                  <c:v>42844</c:v>
                </c:pt>
                <c:pt idx="294" c:formatCode="yyyy\-mm\-dd">
                  <c:v>42845</c:v>
                </c:pt>
                <c:pt idx="295" c:formatCode="yyyy\-mm\-dd">
                  <c:v>42846</c:v>
                </c:pt>
                <c:pt idx="296" c:formatCode="yyyy\-mm\-dd">
                  <c:v>42849</c:v>
                </c:pt>
                <c:pt idx="297" c:formatCode="yyyy\-mm\-dd">
                  <c:v>42850</c:v>
                </c:pt>
                <c:pt idx="298" c:formatCode="yyyy\-mm\-dd">
                  <c:v>42851</c:v>
                </c:pt>
                <c:pt idx="299" c:formatCode="yyyy\-mm\-dd">
                  <c:v>42852</c:v>
                </c:pt>
                <c:pt idx="300" c:formatCode="yyyy\-mm\-dd">
                  <c:v>42853</c:v>
                </c:pt>
                <c:pt idx="301" c:formatCode="yyyy\-mm\-dd">
                  <c:v>42857</c:v>
                </c:pt>
                <c:pt idx="302" c:formatCode="yyyy\-mm\-dd">
                  <c:v>42858</c:v>
                </c:pt>
                <c:pt idx="303" c:formatCode="yyyy\-mm\-dd">
                  <c:v>42859</c:v>
                </c:pt>
                <c:pt idx="304" c:formatCode="yyyy\-mm\-dd">
                  <c:v>42860</c:v>
                </c:pt>
                <c:pt idx="305" c:formatCode="yyyy\-mm\-dd">
                  <c:v>42863</c:v>
                </c:pt>
                <c:pt idx="306" c:formatCode="yyyy\-mm\-dd">
                  <c:v>42864</c:v>
                </c:pt>
                <c:pt idx="307" c:formatCode="yyyy\-mm\-dd">
                  <c:v>42865</c:v>
                </c:pt>
                <c:pt idx="308" c:formatCode="yyyy\-mm\-dd">
                  <c:v>42866</c:v>
                </c:pt>
                <c:pt idx="309" c:formatCode="yyyy\-mm\-dd">
                  <c:v>42867</c:v>
                </c:pt>
                <c:pt idx="310" c:formatCode="yyyy\-mm\-dd">
                  <c:v>42870</c:v>
                </c:pt>
                <c:pt idx="311" c:formatCode="yyyy\-mm\-dd">
                  <c:v>42871</c:v>
                </c:pt>
                <c:pt idx="312" c:formatCode="yyyy\-mm\-dd">
                  <c:v>42872</c:v>
                </c:pt>
                <c:pt idx="313" c:formatCode="yyyy\-mm\-dd">
                  <c:v>42873</c:v>
                </c:pt>
                <c:pt idx="314" c:formatCode="yyyy\-mm\-dd">
                  <c:v>42874</c:v>
                </c:pt>
                <c:pt idx="315" c:formatCode="yyyy\-mm\-dd">
                  <c:v>42877</c:v>
                </c:pt>
                <c:pt idx="316" c:formatCode="yyyy\-mm\-dd">
                  <c:v>42878</c:v>
                </c:pt>
                <c:pt idx="317" c:formatCode="yyyy\-mm\-dd">
                  <c:v>42879</c:v>
                </c:pt>
                <c:pt idx="318" c:formatCode="yyyy\-mm\-dd">
                  <c:v>42880</c:v>
                </c:pt>
                <c:pt idx="319" c:formatCode="yyyy\-mm\-dd">
                  <c:v>42881</c:v>
                </c:pt>
                <c:pt idx="320" c:formatCode="yyyy\-mm\-dd">
                  <c:v>42886</c:v>
                </c:pt>
                <c:pt idx="321" c:formatCode="yyyy\-mm\-dd">
                  <c:v>42887</c:v>
                </c:pt>
                <c:pt idx="322" c:formatCode="yyyy\-mm\-dd">
                  <c:v>42888</c:v>
                </c:pt>
                <c:pt idx="323" c:formatCode="yyyy\-mm\-dd">
                  <c:v>42891</c:v>
                </c:pt>
                <c:pt idx="324" c:formatCode="yyyy\-mm\-dd">
                  <c:v>42892</c:v>
                </c:pt>
                <c:pt idx="325" c:formatCode="yyyy\-mm\-dd">
                  <c:v>42893</c:v>
                </c:pt>
                <c:pt idx="326" c:formatCode="yyyy\-mm\-dd">
                  <c:v>42894</c:v>
                </c:pt>
                <c:pt idx="327" c:formatCode="yyyy\-mm\-dd">
                  <c:v>42895</c:v>
                </c:pt>
                <c:pt idx="328" c:formatCode="yyyy\-mm\-dd">
                  <c:v>42898</c:v>
                </c:pt>
                <c:pt idx="329" c:formatCode="yyyy\-mm\-dd">
                  <c:v>42899</c:v>
                </c:pt>
                <c:pt idx="330" c:formatCode="yyyy\-mm\-dd">
                  <c:v>42900</c:v>
                </c:pt>
                <c:pt idx="331" c:formatCode="yyyy\-mm\-dd">
                  <c:v>42901</c:v>
                </c:pt>
                <c:pt idx="332" c:formatCode="yyyy\-mm\-dd">
                  <c:v>42902</c:v>
                </c:pt>
                <c:pt idx="333" c:formatCode="yyyy\-mm\-dd">
                  <c:v>42905</c:v>
                </c:pt>
                <c:pt idx="334" c:formatCode="yyyy\-mm\-dd">
                  <c:v>42906</c:v>
                </c:pt>
                <c:pt idx="335" c:formatCode="yyyy\-mm\-dd">
                  <c:v>42907</c:v>
                </c:pt>
                <c:pt idx="336" c:formatCode="yyyy\-mm\-dd">
                  <c:v>42908</c:v>
                </c:pt>
                <c:pt idx="337" c:formatCode="yyyy\-mm\-dd">
                  <c:v>42909</c:v>
                </c:pt>
                <c:pt idx="338" c:formatCode="yyyy\-mm\-dd">
                  <c:v>42912</c:v>
                </c:pt>
                <c:pt idx="339" c:formatCode="yyyy\-mm\-dd">
                  <c:v>42913</c:v>
                </c:pt>
                <c:pt idx="340" c:formatCode="yyyy\-mm\-dd">
                  <c:v>42914</c:v>
                </c:pt>
                <c:pt idx="341" c:formatCode="yyyy\-mm\-dd">
                  <c:v>42915</c:v>
                </c:pt>
                <c:pt idx="342" c:formatCode="yyyy\-mm\-dd">
                  <c:v>42916</c:v>
                </c:pt>
                <c:pt idx="343" c:formatCode="yyyy\-mm\-dd">
                  <c:v>42919</c:v>
                </c:pt>
                <c:pt idx="344" c:formatCode="yyyy\-mm\-dd">
                  <c:v>42920</c:v>
                </c:pt>
                <c:pt idx="345" c:formatCode="yyyy\-mm\-dd">
                  <c:v>42921</c:v>
                </c:pt>
                <c:pt idx="346" c:formatCode="yyyy\-mm\-dd">
                  <c:v>42922</c:v>
                </c:pt>
                <c:pt idx="347" c:formatCode="yyyy\-mm\-dd">
                  <c:v>42923</c:v>
                </c:pt>
                <c:pt idx="348" c:formatCode="yyyy\-mm\-dd">
                  <c:v>42926</c:v>
                </c:pt>
                <c:pt idx="349" c:formatCode="yyyy\-mm\-dd">
                  <c:v>42927</c:v>
                </c:pt>
                <c:pt idx="350" c:formatCode="yyyy\-mm\-dd">
                  <c:v>42928</c:v>
                </c:pt>
                <c:pt idx="351" c:formatCode="yyyy\-mm\-dd">
                  <c:v>42929</c:v>
                </c:pt>
                <c:pt idx="352" c:formatCode="yyyy\-mm\-dd">
                  <c:v>42930</c:v>
                </c:pt>
                <c:pt idx="353" c:formatCode="yyyy\-mm\-dd">
                  <c:v>42933</c:v>
                </c:pt>
                <c:pt idx="354" c:formatCode="yyyy\-mm\-dd">
                  <c:v>42934</c:v>
                </c:pt>
                <c:pt idx="355" c:formatCode="yyyy\-mm\-dd">
                  <c:v>42935</c:v>
                </c:pt>
                <c:pt idx="356" c:formatCode="yyyy\-mm\-dd">
                  <c:v>42936</c:v>
                </c:pt>
                <c:pt idx="357" c:formatCode="yyyy\-mm\-dd">
                  <c:v>42937</c:v>
                </c:pt>
                <c:pt idx="358" c:formatCode="yyyy\-mm\-dd">
                  <c:v>42940</c:v>
                </c:pt>
                <c:pt idx="359" c:formatCode="yyyy\-mm\-dd">
                  <c:v>42941</c:v>
                </c:pt>
                <c:pt idx="360" c:formatCode="yyyy\-mm\-dd">
                  <c:v>42942</c:v>
                </c:pt>
                <c:pt idx="361" c:formatCode="yyyy\-mm\-dd">
                  <c:v>42943</c:v>
                </c:pt>
                <c:pt idx="362" c:formatCode="yyyy\-mm\-dd">
                  <c:v>42944</c:v>
                </c:pt>
                <c:pt idx="363" c:formatCode="yyyy\-mm\-dd">
                  <c:v>42947</c:v>
                </c:pt>
                <c:pt idx="364" c:formatCode="yyyy\-mm\-dd">
                  <c:v>42948</c:v>
                </c:pt>
                <c:pt idx="365" c:formatCode="yyyy\-mm\-dd">
                  <c:v>42949</c:v>
                </c:pt>
                <c:pt idx="366" c:formatCode="yyyy\-mm\-dd">
                  <c:v>42950</c:v>
                </c:pt>
                <c:pt idx="367" c:formatCode="yyyy\-mm\-dd">
                  <c:v>42951</c:v>
                </c:pt>
                <c:pt idx="368" c:formatCode="yyyy\-mm\-dd">
                  <c:v>42954</c:v>
                </c:pt>
                <c:pt idx="369" c:formatCode="yyyy\-mm\-dd">
                  <c:v>42955</c:v>
                </c:pt>
                <c:pt idx="370" c:formatCode="yyyy\-mm\-dd">
                  <c:v>42956</c:v>
                </c:pt>
                <c:pt idx="371" c:formatCode="yyyy\-mm\-dd">
                  <c:v>42957</c:v>
                </c:pt>
                <c:pt idx="372" c:formatCode="yyyy\-mm\-dd">
                  <c:v>42958</c:v>
                </c:pt>
                <c:pt idx="373" c:formatCode="yyyy\-mm\-dd">
                  <c:v>42961</c:v>
                </c:pt>
                <c:pt idx="374" c:formatCode="yyyy\-mm\-dd">
                  <c:v>42962</c:v>
                </c:pt>
                <c:pt idx="375" c:formatCode="yyyy\-mm\-dd">
                  <c:v>42963</c:v>
                </c:pt>
                <c:pt idx="376" c:formatCode="yyyy\-mm\-dd">
                  <c:v>42964</c:v>
                </c:pt>
                <c:pt idx="377" c:formatCode="yyyy\-mm\-dd">
                  <c:v>42965</c:v>
                </c:pt>
                <c:pt idx="378" c:formatCode="yyyy\-mm\-dd">
                  <c:v>42968</c:v>
                </c:pt>
                <c:pt idx="379" c:formatCode="yyyy\-mm\-dd">
                  <c:v>42969</c:v>
                </c:pt>
                <c:pt idx="380" c:formatCode="yyyy\-mm\-dd">
                  <c:v>42970</c:v>
                </c:pt>
                <c:pt idx="381" c:formatCode="yyyy\-mm\-dd">
                  <c:v>42971</c:v>
                </c:pt>
                <c:pt idx="382" c:formatCode="yyyy\-mm\-dd">
                  <c:v>42972</c:v>
                </c:pt>
                <c:pt idx="383" c:formatCode="yyyy\-mm\-dd">
                  <c:v>42975</c:v>
                </c:pt>
                <c:pt idx="384" c:formatCode="yyyy\-mm\-dd">
                  <c:v>42976</c:v>
                </c:pt>
                <c:pt idx="385" c:formatCode="yyyy\-mm\-dd">
                  <c:v>42977</c:v>
                </c:pt>
                <c:pt idx="386" c:formatCode="yyyy\-mm\-dd">
                  <c:v>42978</c:v>
                </c:pt>
                <c:pt idx="387" c:formatCode="yyyy\-mm\-dd">
                  <c:v>42979</c:v>
                </c:pt>
                <c:pt idx="388" c:formatCode="yyyy\-mm\-dd">
                  <c:v>42982</c:v>
                </c:pt>
                <c:pt idx="389" c:formatCode="yyyy\-mm\-dd">
                  <c:v>42983</c:v>
                </c:pt>
                <c:pt idx="390" c:formatCode="yyyy\-mm\-dd">
                  <c:v>42984</c:v>
                </c:pt>
                <c:pt idx="391" c:formatCode="yyyy\-mm\-dd">
                  <c:v>42985</c:v>
                </c:pt>
                <c:pt idx="392" c:formatCode="yyyy\-mm\-dd">
                  <c:v>42986</c:v>
                </c:pt>
                <c:pt idx="393" c:formatCode="yyyy\-mm\-dd">
                  <c:v>42989</c:v>
                </c:pt>
                <c:pt idx="394" c:formatCode="yyyy\-mm\-dd">
                  <c:v>42990</c:v>
                </c:pt>
                <c:pt idx="395" c:formatCode="yyyy\-mm\-dd">
                  <c:v>42991</c:v>
                </c:pt>
                <c:pt idx="396" c:formatCode="yyyy\-mm\-dd">
                  <c:v>42992</c:v>
                </c:pt>
                <c:pt idx="397" c:formatCode="yyyy\-mm\-dd">
                  <c:v>42993</c:v>
                </c:pt>
                <c:pt idx="398" c:formatCode="yyyy\-mm\-dd">
                  <c:v>42996</c:v>
                </c:pt>
                <c:pt idx="399" c:formatCode="yyyy\-mm\-dd">
                  <c:v>42997</c:v>
                </c:pt>
                <c:pt idx="400" c:formatCode="yyyy\-mm\-dd">
                  <c:v>42998</c:v>
                </c:pt>
                <c:pt idx="401" c:formatCode="yyyy\-mm\-dd">
                  <c:v>42999</c:v>
                </c:pt>
                <c:pt idx="402" c:formatCode="yyyy\-mm\-dd">
                  <c:v>43000</c:v>
                </c:pt>
                <c:pt idx="403" c:formatCode="yyyy\-mm\-dd">
                  <c:v>43003</c:v>
                </c:pt>
                <c:pt idx="404" c:formatCode="yyyy\-mm\-dd">
                  <c:v>43004</c:v>
                </c:pt>
                <c:pt idx="405" c:formatCode="yyyy\-mm\-dd">
                  <c:v>43005</c:v>
                </c:pt>
                <c:pt idx="406" c:formatCode="yyyy\-mm\-dd">
                  <c:v>43006</c:v>
                </c:pt>
                <c:pt idx="407" c:formatCode="yyyy\-mm\-dd">
                  <c:v>43007</c:v>
                </c:pt>
                <c:pt idx="408" c:formatCode="yyyy\-mm\-dd">
                  <c:v>43017</c:v>
                </c:pt>
                <c:pt idx="409" c:formatCode="yyyy\-mm\-dd">
                  <c:v>43018</c:v>
                </c:pt>
                <c:pt idx="410" c:formatCode="yyyy\-mm\-dd">
                  <c:v>43019</c:v>
                </c:pt>
                <c:pt idx="411" c:formatCode="yyyy\-mm\-dd">
                  <c:v>43020</c:v>
                </c:pt>
                <c:pt idx="412" c:formatCode="yyyy\-mm\-dd">
                  <c:v>43021</c:v>
                </c:pt>
                <c:pt idx="413" c:formatCode="yyyy\-mm\-dd">
                  <c:v>43024</c:v>
                </c:pt>
                <c:pt idx="414" c:formatCode="yyyy\-mm\-dd">
                  <c:v>43025</c:v>
                </c:pt>
                <c:pt idx="415" c:formatCode="yyyy\-mm\-dd">
                  <c:v>43026</c:v>
                </c:pt>
                <c:pt idx="416" c:formatCode="yyyy\-mm\-dd">
                  <c:v>43027</c:v>
                </c:pt>
                <c:pt idx="417" c:formatCode="yyyy\-mm\-dd">
                  <c:v>43028</c:v>
                </c:pt>
                <c:pt idx="418" c:formatCode="yyyy\-mm\-dd">
                  <c:v>43031</c:v>
                </c:pt>
                <c:pt idx="419" c:formatCode="yyyy\-mm\-dd">
                  <c:v>43032</c:v>
                </c:pt>
                <c:pt idx="420" c:formatCode="yyyy\-mm\-dd">
                  <c:v>43033</c:v>
                </c:pt>
                <c:pt idx="421" c:formatCode="yyyy\-mm\-dd">
                  <c:v>43034</c:v>
                </c:pt>
                <c:pt idx="422" c:formatCode="yyyy\-mm\-dd">
                  <c:v>43035</c:v>
                </c:pt>
                <c:pt idx="423" c:formatCode="yyyy\-mm\-dd">
                  <c:v>43038</c:v>
                </c:pt>
                <c:pt idx="424" c:formatCode="yyyy\-mm\-dd">
                  <c:v>43039</c:v>
                </c:pt>
                <c:pt idx="425" c:formatCode="yyyy\-mm\-dd">
                  <c:v>43040</c:v>
                </c:pt>
                <c:pt idx="426" c:formatCode="yyyy\-mm\-dd">
                  <c:v>43041</c:v>
                </c:pt>
                <c:pt idx="427" c:formatCode="yyyy\-mm\-dd">
                  <c:v>43042</c:v>
                </c:pt>
                <c:pt idx="428" c:formatCode="yyyy\-mm\-dd">
                  <c:v>43045</c:v>
                </c:pt>
                <c:pt idx="429" c:formatCode="yyyy\-mm\-dd">
                  <c:v>43046</c:v>
                </c:pt>
                <c:pt idx="430" c:formatCode="yyyy\-mm\-dd">
                  <c:v>43047</c:v>
                </c:pt>
                <c:pt idx="431" c:formatCode="yyyy\-mm\-dd">
                  <c:v>43048</c:v>
                </c:pt>
                <c:pt idx="432" c:formatCode="yyyy\-mm\-dd">
                  <c:v>43049</c:v>
                </c:pt>
                <c:pt idx="433" c:formatCode="yyyy\-mm\-dd">
                  <c:v>43052</c:v>
                </c:pt>
                <c:pt idx="434" c:formatCode="yyyy\-mm\-dd">
                  <c:v>43053</c:v>
                </c:pt>
                <c:pt idx="435" c:formatCode="yyyy\-mm\-dd">
                  <c:v>43054</c:v>
                </c:pt>
                <c:pt idx="436" c:formatCode="yyyy\-mm\-dd">
                  <c:v>43055</c:v>
                </c:pt>
                <c:pt idx="437" c:formatCode="yyyy\-mm\-dd">
                  <c:v>43056</c:v>
                </c:pt>
                <c:pt idx="438" c:formatCode="yyyy\-mm\-dd">
                  <c:v>43059</c:v>
                </c:pt>
                <c:pt idx="439" c:formatCode="yyyy\-mm\-dd">
                  <c:v>43060</c:v>
                </c:pt>
                <c:pt idx="440" c:formatCode="yyyy\-mm\-dd">
                  <c:v>43061</c:v>
                </c:pt>
                <c:pt idx="441" c:formatCode="yyyy\-mm\-dd">
                  <c:v>43062</c:v>
                </c:pt>
                <c:pt idx="442" c:formatCode="yyyy\-mm\-dd">
                  <c:v>43063</c:v>
                </c:pt>
                <c:pt idx="443" c:formatCode="yyyy\-mm\-dd">
                  <c:v>43066</c:v>
                </c:pt>
                <c:pt idx="444" c:formatCode="yyyy\-mm\-dd">
                  <c:v>43067</c:v>
                </c:pt>
                <c:pt idx="445" c:formatCode="yyyy\-mm\-dd">
                  <c:v>43068</c:v>
                </c:pt>
                <c:pt idx="446" c:formatCode="yyyy\-mm\-dd">
                  <c:v>43069</c:v>
                </c:pt>
                <c:pt idx="447" c:formatCode="yyyy\-mm\-dd">
                  <c:v>43070</c:v>
                </c:pt>
                <c:pt idx="448" c:formatCode="yyyy\-mm\-dd">
                  <c:v>43073</c:v>
                </c:pt>
                <c:pt idx="449" c:formatCode="yyyy\-mm\-dd">
                  <c:v>43074</c:v>
                </c:pt>
                <c:pt idx="450" c:formatCode="yyyy\-mm\-dd">
                  <c:v>43075</c:v>
                </c:pt>
                <c:pt idx="451" c:formatCode="yyyy\-mm\-dd">
                  <c:v>43076</c:v>
                </c:pt>
                <c:pt idx="452" c:formatCode="yyyy\-mm\-dd">
                  <c:v>43077</c:v>
                </c:pt>
                <c:pt idx="453" c:formatCode="yyyy\-mm\-dd">
                  <c:v>43080</c:v>
                </c:pt>
                <c:pt idx="454" c:formatCode="yyyy\-mm\-dd">
                  <c:v>43081</c:v>
                </c:pt>
                <c:pt idx="455" c:formatCode="yyyy\-mm\-dd">
                  <c:v>43082</c:v>
                </c:pt>
                <c:pt idx="456" c:formatCode="yyyy\-mm\-dd">
                  <c:v>43083</c:v>
                </c:pt>
                <c:pt idx="457" c:formatCode="yyyy\-mm\-dd">
                  <c:v>43084</c:v>
                </c:pt>
                <c:pt idx="458" c:formatCode="yyyy\-mm\-dd">
                  <c:v>43087</c:v>
                </c:pt>
                <c:pt idx="459" c:formatCode="yyyy\-mm\-dd">
                  <c:v>43088</c:v>
                </c:pt>
                <c:pt idx="460" c:formatCode="yyyy\-mm\-dd">
                  <c:v>43089</c:v>
                </c:pt>
                <c:pt idx="461" c:formatCode="yyyy\-mm\-dd">
                  <c:v>43090</c:v>
                </c:pt>
                <c:pt idx="462" c:formatCode="yyyy\-mm\-dd">
                  <c:v>43091</c:v>
                </c:pt>
                <c:pt idx="463" c:formatCode="yyyy\-mm\-dd">
                  <c:v>43094</c:v>
                </c:pt>
                <c:pt idx="464" c:formatCode="yyyy\-mm\-dd">
                  <c:v>43095</c:v>
                </c:pt>
                <c:pt idx="465" c:formatCode="yyyy\-mm\-dd">
                  <c:v>43096</c:v>
                </c:pt>
                <c:pt idx="466" c:formatCode="yyyy\-mm\-dd">
                  <c:v>43097</c:v>
                </c:pt>
                <c:pt idx="467" c:formatCode="yyyy\-mm\-dd">
                  <c:v>43098</c:v>
                </c:pt>
                <c:pt idx="468" c:formatCode="yyyy\-mm\-dd">
                  <c:v>43102</c:v>
                </c:pt>
                <c:pt idx="469" c:formatCode="yyyy\-mm\-dd">
                  <c:v>43103</c:v>
                </c:pt>
                <c:pt idx="470" c:formatCode="yyyy\-mm\-dd">
                  <c:v>43104</c:v>
                </c:pt>
                <c:pt idx="471" c:formatCode="yyyy\-mm\-dd">
                  <c:v>43105</c:v>
                </c:pt>
                <c:pt idx="472" c:formatCode="yyyy\-mm\-dd">
                  <c:v>43108</c:v>
                </c:pt>
                <c:pt idx="473" c:formatCode="yyyy\-mm\-dd">
                  <c:v>43109</c:v>
                </c:pt>
                <c:pt idx="474" c:formatCode="yyyy\-mm\-dd">
                  <c:v>43110</c:v>
                </c:pt>
                <c:pt idx="475" c:formatCode="yyyy\-mm\-dd">
                  <c:v>43111</c:v>
                </c:pt>
                <c:pt idx="476" c:formatCode="yyyy\-mm\-dd">
                  <c:v>43112</c:v>
                </c:pt>
                <c:pt idx="477" c:formatCode="yyyy\-mm\-dd">
                  <c:v>43115</c:v>
                </c:pt>
                <c:pt idx="478" c:formatCode="yyyy\-mm\-dd">
                  <c:v>43116</c:v>
                </c:pt>
                <c:pt idx="479" c:formatCode="yyyy\-mm\-dd">
                  <c:v>43117</c:v>
                </c:pt>
                <c:pt idx="480" c:formatCode="yyyy\-mm\-dd">
                  <c:v>43118</c:v>
                </c:pt>
                <c:pt idx="481" c:formatCode="yyyy\-mm\-dd">
                  <c:v>43119</c:v>
                </c:pt>
                <c:pt idx="482" c:formatCode="yyyy\-mm\-dd">
                  <c:v>43122</c:v>
                </c:pt>
                <c:pt idx="483" c:formatCode="yyyy\-mm\-dd">
                  <c:v>43123</c:v>
                </c:pt>
                <c:pt idx="484" c:formatCode="yyyy\-mm\-dd">
                  <c:v>43124</c:v>
                </c:pt>
                <c:pt idx="485" c:formatCode="yyyy\-mm\-dd">
                  <c:v>43125</c:v>
                </c:pt>
                <c:pt idx="486" c:formatCode="yyyy\-mm\-dd">
                  <c:v>43126</c:v>
                </c:pt>
                <c:pt idx="487" c:formatCode="yyyy\-mm\-dd">
                  <c:v>43129</c:v>
                </c:pt>
                <c:pt idx="488" c:formatCode="yyyy\-mm\-dd">
                  <c:v>43130</c:v>
                </c:pt>
                <c:pt idx="489" c:formatCode="yyyy\-mm\-dd">
                  <c:v>43131</c:v>
                </c:pt>
                <c:pt idx="490" c:formatCode="yyyy\-mm\-dd">
                  <c:v>43132</c:v>
                </c:pt>
                <c:pt idx="491" c:formatCode="yyyy\-mm\-dd">
                  <c:v>43133</c:v>
                </c:pt>
                <c:pt idx="492" c:formatCode="yyyy\-mm\-dd">
                  <c:v>43136</c:v>
                </c:pt>
                <c:pt idx="493" c:formatCode="yyyy\-mm\-dd">
                  <c:v>43137</c:v>
                </c:pt>
                <c:pt idx="494" c:formatCode="yyyy\-mm\-dd">
                  <c:v>43138</c:v>
                </c:pt>
                <c:pt idx="495" c:formatCode="yyyy\-mm\-dd">
                  <c:v>43139</c:v>
                </c:pt>
                <c:pt idx="496" c:formatCode="yyyy\-mm\-dd">
                  <c:v>43140</c:v>
                </c:pt>
                <c:pt idx="497" c:formatCode="yyyy\-mm\-dd">
                  <c:v>43143</c:v>
                </c:pt>
                <c:pt idx="498" c:formatCode="yyyy\-mm\-dd">
                  <c:v>43144</c:v>
                </c:pt>
                <c:pt idx="499" c:formatCode="yyyy\-mm\-dd">
                  <c:v>43145</c:v>
                </c:pt>
                <c:pt idx="500" c:formatCode="yyyy\-mm\-dd">
                  <c:v>43153</c:v>
                </c:pt>
                <c:pt idx="501" c:formatCode="yyyy\-mm\-dd">
                  <c:v>43154</c:v>
                </c:pt>
                <c:pt idx="502" c:formatCode="yyyy\-mm\-dd">
                  <c:v>43157</c:v>
                </c:pt>
                <c:pt idx="503" c:formatCode="yyyy\-mm\-dd">
                  <c:v>43158</c:v>
                </c:pt>
                <c:pt idx="504" c:formatCode="yyyy\-mm\-dd">
                  <c:v>43159</c:v>
                </c:pt>
                <c:pt idx="505" c:formatCode="yyyy\-mm\-dd">
                  <c:v>43160</c:v>
                </c:pt>
                <c:pt idx="506" c:formatCode="yyyy\-mm\-dd">
                  <c:v>43161</c:v>
                </c:pt>
                <c:pt idx="507" c:formatCode="yyyy\-mm\-dd">
                  <c:v>43164</c:v>
                </c:pt>
                <c:pt idx="508" c:formatCode="yyyy\-mm\-dd">
                  <c:v>43165</c:v>
                </c:pt>
                <c:pt idx="509" c:formatCode="yyyy\-mm\-dd">
                  <c:v>43166</c:v>
                </c:pt>
                <c:pt idx="510" c:formatCode="yyyy\-mm\-dd">
                  <c:v>43167</c:v>
                </c:pt>
                <c:pt idx="511" c:formatCode="yyyy\-mm\-dd">
                  <c:v>43168</c:v>
                </c:pt>
                <c:pt idx="512" c:formatCode="yyyy\-mm\-dd">
                  <c:v>43171</c:v>
                </c:pt>
                <c:pt idx="513" c:formatCode="yyyy\-mm\-dd">
                  <c:v>43172</c:v>
                </c:pt>
                <c:pt idx="514" c:formatCode="yyyy\-mm\-dd">
                  <c:v>43173</c:v>
                </c:pt>
                <c:pt idx="515" c:formatCode="yyyy\-mm\-dd">
                  <c:v>43174</c:v>
                </c:pt>
                <c:pt idx="516" c:formatCode="yyyy\-mm\-dd">
                  <c:v>43175</c:v>
                </c:pt>
                <c:pt idx="517" c:formatCode="yyyy\-mm\-dd">
                  <c:v>43178</c:v>
                </c:pt>
                <c:pt idx="518" c:formatCode="yyyy\-mm\-dd">
                  <c:v>43179</c:v>
                </c:pt>
                <c:pt idx="519" c:formatCode="yyyy\-mm\-dd">
                  <c:v>43180</c:v>
                </c:pt>
                <c:pt idx="520" c:formatCode="yyyy\-mm\-dd">
                  <c:v>43181</c:v>
                </c:pt>
                <c:pt idx="521" c:formatCode="yyyy\-mm\-dd">
                  <c:v>43182</c:v>
                </c:pt>
                <c:pt idx="522" c:formatCode="yyyy\-mm\-dd">
                  <c:v>43185</c:v>
                </c:pt>
                <c:pt idx="523" c:formatCode="yyyy\-mm\-dd">
                  <c:v>43186</c:v>
                </c:pt>
                <c:pt idx="524" c:formatCode="yyyy\-mm\-dd">
                  <c:v>43187</c:v>
                </c:pt>
                <c:pt idx="525" c:formatCode="yyyy\-mm\-dd">
                  <c:v>43188</c:v>
                </c:pt>
                <c:pt idx="526" c:formatCode="yyyy\-mm\-dd">
                  <c:v>43189</c:v>
                </c:pt>
                <c:pt idx="527" c:formatCode="yyyy\-mm\-dd">
                  <c:v>43192</c:v>
                </c:pt>
                <c:pt idx="528" c:formatCode="yyyy\-mm\-dd">
                  <c:v>43193</c:v>
                </c:pt>
                <c:pt idx="529" c:formatCode="yyyy\-mm\-dd">
                  <c:v>43194</c:v>
                </c:pt>
                <c:pt idx="530" c:formatCode="yyyy\-mm\-dd">
                  <c:v>43199</c:v>
                </c:pt>
                <c:pt idx="531" c:formatCode="yyyy\-mm\-dd">
                  <c:v>43200</c:v>
                </c:pt>
                <c:pt idx="532" c:formatCode="yyyy\-mm\-dd">
                  <c:v>43201</c:v>
                </c:pt>
                <c:pt idx="533" c:formatCode="yyyy\-mm\-dd">
                  <c:v>43202</c:v>
                </c:pt>
                <c:pt idx="534" c:formatCode="yyyy\-mm\-dd">
                  <c:v>43203</c:v>
                </c:pt>
                <c:pt idx="535" c:formatCode="yyyy\-mm\-dd">
                  <c:v>43206</c:v>
                </c:pt>
                <c:pt idx="536" c:formatCode="yyyy\-mm\-dd">
                  <c:v>43207</c:v>
                </c:pt>
                <c:pt idx="537" c:formatCode="yyyy\-mm\-dd">
                  <c:v>43208</c:v>
                </c:pt>
                <c:pt idx="538" c:formatCode="yyyy\-mm\-dd">
                  <c:v>43209</c:v>
                </c:pt>
                <c:pt idx="539" c:formatCode="yyyy\-mm\-dd">
                  <c:v>43210</c:v>
                </c:pt>
                <c:pt idx="540" c:formatCode="yyyy\-mm\-dd">
                  <c:v>43213</c:v>
                </c:pt>
                <c:pt idx="541" c:formatCode="yyyy\-mm\-dd">
                  <c:v>43214</c:v>
                </c:pt>
                <c:pt idx="542" c:formatCode="yyyy\-mm\-dd">
                  <c:v>43215</c:v>
                </c:pt>
                <c:pt idx="543" c:formatCode="yyyy\-mm\-dd">
                  <c:v>43216</c:v>
                </c:pt>
                <c:pt idx="544" c:formatCode="yyyy\-mm\-dd">
                  <c:v>43217</c:v>
                </c:pt>
                <c:pt idx="545" c:formatCode="yyyy\-mm\-dd">
                  <c:v>43222</c:v>
                </c:pt>
                <c:pt idx="546" c:formatCode="yyyy\-mm\-dd">
                  <c:v>43223</c:v>
                </c:pt>
                <c:pt idx="547" c:formatCode="yyyy\-mm\-dd">
                  <c:v>43224</c:v>
                </c:pt>
                <c:pt idx="548" c:formatCode="yyyy\-mm\-dd">
                  <c:v>43227</c:v>
                </c:pt>
                <c:pt idx="549" c:formatCode="yyyy\-mm\-dd">
                  <c:v>43228</c:v>
                </c:pt>
                <c:pt idx="550" c:formatCode="yyyy\-mm\-dd">
                  <c:v>43229</c:v>
                </c:pt>
                <c:pt idx="551" c:formatCode="yyyy\-mm\-dd">
                  <c:v>43230</c:v>
                </c:pt>
                <c:pt idx="552" c:formatCode="yyyy\-mm\-dd">
                  <c:v>43231</c:v>
                </c:pt>
                <c:pt idx="553" c:formatCode="yyyy\-mm\-dd">
                  <c:v>43234</c:v>
                </c:pt>
                <c:pt idx="554" c:formatCode="yyyy\-mm\-dd">
                  <c:v>43235</c:v>
                </c:pt>
                <c:pt idx="555" c:formatCode="yyyy\-mm\-dd">
                  <c:v>43236</c:v>
                </c:pt>
                <c:pt idx="556" c:formatCode="yyyy\-mm\-dd">
                  <c:v>43237</c:v>
                </c:pt>
                <c:pt idx="557" c:formatCode="yyyy\-mm\-dd">
                  <c:v>43238</c:v>
                </c:pt>
                <c:pt idx="558" c:formatCode="yyyy\-mm\-dd">
                  <c:v>43241</c:v>
                </c:pt>
                <c:pt idx="559" c:formatCode="yyyy\-mm\-dd">
                  <c:v>43242</c:v>
                </c:pt>
                <c:pt idx="560" c:formatCode="yyyy\-mm\-dd">
                  <c:v>43243</c:v>
                </c:pt>
                <c:pt idx="561" c:formatCode="yyyy\-mm\-dd">
                  <c:v>43244</c:v>
                </c:pt>
                <c:pt idx="562" c:formatCode="yyyy\-mm\-dd">
                  <c:v>43245</c:v>
                </c:pt>
                <c:pt idx="563" c:formatCode="yyyy\-mm\-dd">
                  <c:v>43248</c:v>
                </c:pt>
                <c:pt idx="564" c:formatCode="yyyy\-mm\-dd">
                  <c:v>43249</c:v>
                </c:pt>
                <c:pt idx="565" c:formatCode="yyyy\-mm\-dd">
                  <c:v>43250</c:v>
                </c:pt>
                <c:pt idx="566" c:formatCode="yyyy\-mm\-dd">
                  <c:v>43251</c:v>
                </c:pt>
                <c:pt idx="567" c:formatCode="yyyy\-mm\-dd">
                  <c:v>43252</c:v>
                </c:pt>
                <c:pt idx="568" c:formatCode="yyyy\-mm\-dd">
                  <c:v>43255</c:v>
                </c:pt>
                <c:pt idx="569" c:formatCode="yyyy\-mm\-dd">
                  <c:v>43256</c:v>
                </c:pt>
                <c:pt idx="570" c:formatCode="yyyy\-mm\-dd">
                  <c:v>43257</c:v>
                </c:pt>
                <c:pt idx="571" c:formatCode="yyyy\-mm\-dd">
                  <c:v>43258</c:v>
                </c:pt>
                <c:pt idx="572" c:formatCode="yyyy\-mm\-dd">
                  <c:v>43259</c:v>
                </c:pt>
                <c:pt idx="573" c:formatCode="yyyy\-mm\-dd">
                  <c:v>43262</c:v>
                </c:pt>
                <c:pt idx="574" c:formatCode="yyyy\-mm\-dd">
                  <c:v>43263</c:v>
                </c:pt>
                <c:pt idx="575" c:formatCode="yyyy\-mm\-dd">
                  <c:v>43264</c:v>
                </c:pt>
                <c:pt idx="576" c:formatCode="yyyy\-mm\-dd">
                  <c:v>43265</c:v>
                </c:pt>
                <c:pt idx="577" c:formatCode="yyyy\-mm\-dd">
                  <c:v>43266</c:v>
                </c:pt>
                <c:pt idx="578" c:formatCode="yyyy\-mm\-dd">
                  <c:v>43270</c:v>
                </c:pt>
                <c:pt idx="579" c:formatCode="yyyy\-mm\-dd">
                  <c:v>43271</c:v>
                </c:pt>
                <c:pt idx="580" c:formatCode="yyyy\-mm\-dd">
                  <c:v>43272</c:v>
                </c:pt>
                <c:pt idx="581" c:formatCode="yyyy\-mm\-dd">
                  <c:v>43273</c:v>
                </c:pt>
                <c:pt idx="582" c:formatCode="yyyy\-mm\-dd">
                  <c:v>43276</c:v>
                </c:pt>
                <c:pt idx="583" c:formatCode="yyyy\-mm\-dd">
                  <c:v>43277</c:v>
                </c:pt>
                <c:pt idx="584" c:formatCode="yyyy\-mm\-dd">
                  <c:v>43278</c:v>
                </c:pt>
                <c:pt idx="585" c:formatCode="yyyy\-mm\-dd">
                  <c:v>43279</c:v>
                </c:pt>
                <c:pt idx="586" c:formatCode="yyyy\-mm\-dd">
                  <c:v>43280</c:v>
                </c:pt>
                <c:pt idx="587" c:formatCode="yyyy\-mm\-dd">
                  <c:v>43283</c:v>
                </c:pt>
                <c:pt idx="588" c:formatCode="yyyy\-mm\-dd">
                  <c:v>43284</c:v>
                </c:pt>
                <c:pt idx="589" c:formatCode="yyyy\-mm\-dd">
                  <c:v>43285</c:v>
                </c:pt>
                <c:pt idx="590" c:formatCode="yyyy\-mm\-dd">
                  <c:v>43286</c:v>
                </c:pt>
                <c:pt idx="591" c:formatCode="yyyy\-mm\-dd">
                  <c:v>43287</c:v>
                </c:pt>
                <c:pt idx="592" c:formatCode="yyyy\-mm\-dd">
                  <c:v>43290</c:v>
                </c:pt>
                <c:pt idx="593" c:formatCode="yyyy\-mm\-dd">
                  <c:v>43291</c:v>
                </c:pt>
                <c:pt idx="594" c:formatCode="yyyy\-mm\-dd">
                  <c:v>43292</c:v>
                </c:pt>
                <c:pt idx="595" c:formatCode="yyyy\-mm\-dd">
                  <c:v>43293</c:v>
                </c:pt>
                <c:pt idx="596" c:formatCode="yyyy\-mm\-dd">
                  <c:v>43294</c:v>
                </c:pt>
                <c:pt idx="597" c:formatCode="yyyy\-mm\-dd">
                  <c:v>43297</c:v>
                </c:pt>
                <c:pt idx="598" c:formatCode="yyyy\-mm\-dd">
                  <c:v>43298</c:v>
                </c:pt>
                <c:pt idx="599" c:formatCode="yyyy\-mm\-dd">
                  <c:v>43299</c:v>
                </c:pt>
                <c:pt idx="600" c:formatCode="yyyy\-mm\-dd">
                  <c:v>43300</c:v>
                </c:pt>
                <c:pt idx="601" c:formatCode="yyyy\-mm\-dd">
                  <c:v>43301</c:v>
                </c:pt>
                <c:pt idx="602" c:formatCode="yyyy\-mm\-dd">
                  <c:v>43304</c:v>
                </c:pt>
                <c:pt idx="603" c:formatCode="yyyy\-mm\-dd">
                  <c:v>43305</c:v>
                </c:pt>
                <c:pt idx="604" c:formatCode="yyyy\-mm\-dd">
                  <c:v>43306</c:v>
                </c:pt>
                <c:pt idx="605" c:formatCode="yyyy\-mm\-dd">
                  <c:v>43307</c:v>
                </c:pt>
                <c:pt idx="606" c:formatCode="yyyy\-mm\-dd">
                  <c:v>43308</c:v>
                </c:pt>
                <c:pt idx="607" c:formatCode="yyyy\-mm\-dd">
                  <c:v>43311</c:v>
                </c:pt>
                <c:pt idx="608" c:formatCode="yyyy\-mm\-dd">
                  <c:v>43312</c:v>
                </c:pt>
                <c:pt idx="609" c:formatCode="yyyy\-mm\-dd">
                  <c:v>43313</c:v>
                </c:pt>
                <c:pt idx="610" c:formatCode="yyyy\-mm\-dd">
                  <c:v>43314</c:v>
                </c:pt>
                <c:pt idx="611" c:formatCode="yyyy\-mm\-dd">
                  <c:v>43315</c:v>
                </c:pt>
                <c:pt idx="612" c:formatCode="yyyy\-mm\-dd">
                  <c:v>43318</c:v>
                </c:pt>
                <c:pt idx="613" c:formatCode="yyyy\-mm\-dd">
                  <c:v>43319</c:v>
                </c:pt>
                <c:pt idx="614" c:formatCode="yyyy\-mm\-dd">
                  <c:v>43320</c:v>
                </c:pt>
                <c:pt idx="615" c:formatCode="yyyy\-mm\-dd">
                  <c:v>43321</c:v>
                </c:pt>
                <c:pt idx="616" c:formatCode="yyyy\-mm\-dd">
                  <c:v>43322</c:v>
                </c:pt>
                <c:pt idx="617" c:formatCode="yyyy\-mm\-dd">
                  <c:v>43325</c:v>
                </c:pt>
                <c:pt idx="618" c:formatCode="yyyy\-mm\-dd">
                  <c:v>43326</c:v>
                </c:pt>
                <c:pt idx="619" c:formatCode="yyyy\-mm\-dd">
                  <c:v>43327</c:v>
                </c:pt>
                <c:pt idx="620" c:formatCode="yyyy\-mm\-dd">
                  <c:v>43328</c:v>
                </c:pt>
                <c:pt idx="621" c:formatCode="yyyy\-mm\-dd">
                  <c:v>43329</c:v>
                </c:pt>
                <c:pt idx="622" c:formatCode="yyyy\-mm\-dd">
                  <c:v>43332</c:v>
                </c:pt>
                <c:pt idx="623" c:formatCode="yyyy\-mm\-dd">
                  <c:v>43333</c:v>
                </c:pt>
                <c:pt idx="624" c:formatCode="yyyy\-mm\-dd">
                  <c:v>43334</c:v>
                </c:pt>
                <c:pt idx="625" c:formatCode="yyyy\-mm\-dd">
                  <c:v>43335</c:v>
                </c:pt>
                <c:pt idx="626" c:formatCode="yyyy\-mm\-dd">
                  <c:v>43336</c:v>
                </c:pt>
                <c:pt idx="627" c:formatCode="yyyy\-mm\-dd">
                  <c:v>43339</c:v>
                </c:pt>
                <c:pt idx="628" c:formatCode="yyyy\-mm\-dd">
                  <c:v>43340</c:v>
                </c:pt>
                <c:pt idx="629" c:formatCode="yyyy\-mm\-dd">
                  <c:v>43341</c:v>
                </c:pt>
                <c:pt idx="630" c:formatCode="yyyy\-mm\-dd">
                  <c:v>43342</c:v>
                </c:pt>
                <c:pt idx="631" c:formatCode="yyyy\-mm\-dd">
                  <c:v>43343</c:v>
                </c:pt>
                <c:pt idx="632" c:formatCode="yyyy\-mm\-dd">
                  <c:v>43346</c:v>
                </c:pt>
                <c:pt idx="633" c:formatCode="yyyy\-mm\-dd">
                  <c:v>43347</c:v>
                </c:pt>
                <c:pt idx="634" c:formatCode="yyyy\-mm\-dd">
                  <c:v>43348</c:v>
                </c:pt>
                <c:pt idx="635" c:formatCode="yyyy\-mm\-dd">
                  <c:v>43349</c:v>
                </c:pt>
                <c:pt idx="636" c:formatCode="yyyy\-mm\-dd">
                  <c:v>43350</c:v>
                </c:pt>
                <c:pt idx="637" c:formatCode="yyyy\-mm\-dd">
                  <c:v>43353</c:v>
                </c:pt>
                <c:pt idx="638" c:formatCode="yyyy\-mm\-dd">
                  <c:v>43354</c:v>
                </c:pt>
                <c:pt idx="639" c:formatCode="yyyy\-mm\-dd">
                  <c:v>43355</c:v>
                </c:pt>
                <c:pt idx="640" c:formatCode="yyyy\-mm\-dd">
                  <c:v>43356</c:v>
                </c:pt>
                <c:pt idx="641" c:formatCode="yyyy\-mm\-dd">
                  <c:v>43357</c:v>
                </c:pt>
                <c:pt idx="642" c:formatCode="yyyy\-mm\-dd">
                  <c:v>43360</c:v>
                </c:pt>
                <c:pt idx="643" c:formatCode="yyyy\-mm\-dd">
                  <c:v>43361</c:v>
                </c:pt>
                <c:pt idx="644" c:formatCode="yyyy\-mm\-dd">
                  <c:v>43362</c:v>
                </c:pt>
                <c:pt idx="645" c:formatCode="yyyy\-mm\-dd">
                  <c:v>43363</c:v>
                </c:pt>
                <c:pt idx="646" c:formatCode="yyyy\-mm\-dd">
                  <c:v>43364</c:v>
                </c:pt>
                <c:pt idx="647" c:formatCode="yyyy\-mm\-dd">
                  <c:v>43368</c:v>
                </c:pt>
                <c:pt idx="648" c:formatCode="yyyy\-mm\-dd">
                  <c:v>43369</c:v>
                </c:pt>
                <c:pt idx="649" c:formatCode="yyyy\-mm\-dd">
                  <c:v>43370</c:v>
                </c:pt>
                <c:pt idx="650" c:formatCode="yyyy\-mm\-dd">
                  <c:v>43371</c:v>
                </c:pt>
                <c:pt idx="651" c:formatCode="yyyy\-mm\-dd">
                  <c:v>43381</c:v>
                </c:pt>
                <c:pt idx="652" c:formatCode="yyyy\-mm\-dd">
                  <c:v>43382</c:v>
                </c:pt>
                <c:pt idx="653" c:formatCode="yyyy\-mm\-dd">
                  <c:v>43383</c:v>
                </c:pt>
                <c:pt idx="654" c:formatCode="yyyy\-mm\-dd">
                  <c:v>43384</c:v>
                </c:pt>
                <c:pt idx="655" c:formatCode="yyyy\-mm\-dd">
                  <c:v>43385</c:v>
                </c:pt>
                <c:pt idx="656" c:formatCode="yyyy\-mm\-dd">
                  <c:v>43388</c:v>
                </c:pt>
                <c:pt idx="657" c:formatCode="yyyy\-mm\-dd">
                  <c:v>43389</c:v>
                </c:pt>
                <c:pt idx="658" c:formatCode="yyyy\-mm\-dd">
                  <c:v>43390</c:v>
                </c:pt>
                <c:pt idx="659" c:formatCode="yyyy\-mm\-dd">
                  <c:v>43391</c:v>
                </c:pt>
                <c:pt idx="660" c:formatCode="yyyy\-mm\-dd">
                  <c:v>43392</c:v>
                </c:pt>
                <c:pt idx="661" c:formatCode="yyyy\-mm\-dd">
                  <c:v>43395</c:v>
                </c:pt>
                <c:pt idx="662" c:formatCode="yyyy\-mm\-dd">
                  <c:v>43396</c:v>
                </c:pt>
                <c:pt idx="663" c:formatCode="yyyy\-mm\-dd">
                  <c:v>43397</c:v>
                </c:pt>
                <c:pt idx="664" c:formatCode="yyyy\-mm\-dd">
                  <c:v>43398</c:v>
                </c:pt>
                <c:pt idx="665" c:formatCode="yyyy\-mm\-dd">
                  <c:v>43399</c:v>
                </c:pt>
                <c:pt idx="666" c:formatCode="yyyy\-mm\-dd">
                  <c:v>43402</c:v>
                </c:pt>
                <c:pt idx="667" c:formatCode="yyyy\-mm\-dd">
                  <c:v>43403</c:v>
                </c:pt>
                <c:pt idx="668" c:formatCode="yyyy\-mm\-dd">
                  <c:v>43404</c:v>
                </c:pt>
                <c:pt idx="669" c:formatCode="yyyy\-mm\-dd">
                  <c:v>43405</c:v>
                </c:pt>
                <c:pt idx="670" c:formatCode="yyyy\-mm\-dd">
                  <c:v>43406</c:v>
                </c:pt>
                <c:pt idx="671" c:formatCode="yyyy\-mm\-dd">
                  <c:v>43409</c:v>
                </c:pt>
                <c:pt idx="672" c:formatCode="yyyy\-mm\-dd">
                  <c:v>43410</c:v>
                </c:pt>
                <c:pt idx="673" c:formatCode="yyyy\-mm\-dd">
                  <c:v>43411</c:v>
                </c:pt>
                <c:pt idx="674" c:formatCode="yyyy\-mm\-dd">
                  <c:v>43412</c:v>
                </c:pt>
                <c:pt idx="675" c:formatCode="yyyy\-mm\-dd">
                  <c:v>43413</c:v>
                </c:pt>
                <c:pt idx="676" c:formatCode="yyyy\-mm\-dd">
                  <c:v>43416</c:v>
                </c:pt>
                <c:pt idx="677" c:formatCode="yyyy\-mm\-dd">
                  <c:v>43417</c:v>
                </c:pt>
                <c:pt idx="678" c:formatCode="yyyy\-mm\-dd">
                  <c:v>43418</c:v>
                </c:pt>
                <c:pt idx="679" c:formatCode="yyyy\-mm\-dd">
                  <c:v>43419</c:v>
                </c:pt>
                <c:pt idx="680" c:formatCode="yyyy\-mm\-dd">
                  <c:v>43420</c:v>
                </c:pt>
                <c:pt idx="681" c:formatCode="yyyy\-mm\-dd">
                  <c:v>43423</c:v>
                </c:pt>
                <c:pt idx="682" c:formatCode="yyyy\-mm\-dd">
                  <c:v>43424</c:v>
                </c:pt>
                <c:pt idx="683" c:formatCode="yyyy\-mm\-dd">
                  <c:v>43425</c:v>
                </c:pt>
                <c:pt idx="684" c:formatCode="yyyy\-mm\-dd">
                  <c:v>43426</c:v>
                </c:pt>
                <c:pt idx="685" c:formatCode="yyyy\-mm\-dd">
                  <c:v>43427</c:v>
                </c:pt>
                <c:pt idx="686" c:formatCode="yyyy\-mm\-dd">
                  <c:v>43430</c:v>
                </c:pt>
                <c:pt idx="687" c:formatCode="yyyy\-mm\-dd">
                  <c:v>43431</c:v>
                </c:pt>
                <c:pt idx="688" c:formatCode="yyyy\-mm\-dd">
                  <c:v>43432</c:v>
                </c:pt>
                <c:pt idx="689" c:formatCode="yyyy\-mm\-dd">
                  <c:v>43433</c:v>
                </c:pt>
                <c:pt idx="690" c:formatCode="yyyy\-mm\-dd">
                  <c:v>43434</c:v>
                </c:pt>
                <c:pt idx="691" c:formatCode="yyyy\-mm\-dd">
                  <c:v>43437</c:v>
                </c:pt>
                <c:pt idx="692" c:formatCode="yyyy\-mm\-dd">
                  <c:v>43438</c:v>
                </c:pt>
                <c:pt idx="693" c:formatCode="yyyy\-mm\-dd">
                  <c:v>43439</c:v>
                </c:pt>
                <c:pt idx="694" c:formatCode="yyyy\-mm\-dd">
                  <c:v>43440</c:v>
                </c:pt>
                <c:pt idx="695" c:formatCode="yyyy\-mm\-dd">
                  <c:v>43441</c:v>
                </c:pt>
                <c:pt idx="696" c:formatCode="yyyy\-mm\-dd">
                  <c:v>43444</c:v>
                </c:pt>
                <c:pt idx="697" c:formatCode="yyyy\-mm\-dd">
                  <c:v>43445</c:v>
                </c:pt>
                <c:pt idx="698" c:formatCode="yyyy\-mm\-dd">
                  <c:v>43446</c:v>
                </c:pt>
                <c:pt idx="699" c:formatCode="yyyy\-mm\-dd">
                  <c:v>43447</c:v>
                </c:pt>
                <c:pt idx="700" c:formatCode="yyyy\-mm\-dd">
                  <c:v>43448</c:v>
                </c:pt>
                <c:pt idx="701" c:formatCode="yyyy\-mm\-dd">
                  <c:v>43451</c:v>
                </c:pt>
                <c:pt idx="702" c:formatCode="yyyy\-mm\-dd">
                  <c:v>43452</c:v>
                </c:pt>
                <c:pt idx="703" c:formatCode="yyyy\-mm\-dd">
                  <c:v>43453</c:v>
                </c:pt>
                <c:pt idx="704" c:formatCode="yyyy\-mm\-dd">
                  <c:v>43454</c:v>
                </c:pt>
                <c:pt idx="705" c:formatCode="yyyy\-mm\-dd">
                  <c:v>43455</c:v>
                </c:pt>
                <c:pt idx="706" c:formatCode="yyyy\-mm\-dd">
                  <c:v>43458</c:v>
                </c:pt>
                <c:pt idx="707" c:formatCode="yyyy\-mm\-dd">
                  <c:v>43459</c:v>
                </c:pt>
                <c:pt idx="708" c:formatCode="yyyy\-mm\-dd">
                  <c:v>43460</c:v>
                </c:pt>
                <c:pt idx="709" c:formatCode="yyyy\-mm\-dd">
                  <c:v>43461</c:v>
                </c:pt>
                <c:pt idx="710" c:formatCode="yyyy\-mm\-dd">
                  <c:v>43462</c:v>
                </c:pt>
                <c:pt idx="711" c:formatCode="yyyy\-mm\-dd">
                  <c:v>43467</c:v>
                </c:pt>
                <c:pt idx="712" c:formatCode="yyyy\-mm\-dd">
                  <c:v>43468</c:v>
                </c:pt>
                <c:pt idx="713" c:formatCode="yyyy\-mm\-dd">
                  <c:v>43469</c:v>
                </c:pt>
                <c:pt idx="714" c:formatCode="yyyy\-mm\-dd">
                  <c:v>43472</c:v>
                </c:pt>
                <c:pt idx="715" c:formatCode="yyyy\-mm\-dd">
                  <c:v>43473</c:v>
                </c:pt>
                <c:pt idx="716" c:formatCode="yyyy\-mm\-dd">
                  <c:v>43474</c:v>
                </c:pt>
                <c:pt idx="717" c:formatCode="yyyy\-mm\-dd">
                  <c:v>43475</c:v>
                </c:pt>
                <c:pt idx="718" c:formatCode="yyyy\-mm\-dd">
                  <c:v>43476</c:v>
                </c:pt>
                <c:pt idx="719" c:formatCode="yyyy\-mm\-dd">
                  <c:v>43479</c:v>
                </c:pt>
                <c:pt idx="720" c:formatCode="yyyy\-mm\-dd">
                  <c:v>43480</c:v>
                </c:pt>
                <c:pt idx="721" c:formatCode="yyyy\-mm\-dd">
                  <c:v>43481</c:v>
                </c:pt>
                <c:pt idx="722" c:formatCode="yyyy\-mm\-dd">
                  <c:v>43482</c:v>
                </c:pt>
                <c:pt idx="723" c:formatCode="yyyy\-mm\-dd">
                  <c:v>43483</c:v>
                </c:pt>
                <c:pt idx="724" c:formatCode="yyyy\-mm\-dd">
                  <c:v>43486</c:v>
                </c:pt>
                <c:pt idx="725" c:formatCode="yyyy\-mm\-dd">
                  <c:v>43487</c:v>
                </c:pt>
                <c:pt idx="726" c:formatCode="yyyy\-mm\-dd">
                  <c:v>43488</c:v>
                </c:pt>
                <c:pt idx="727" c:formatCode="yyyy\-mm\-dd">
                  <c:v>43489</c:v>
                </c:pt>
                <c:pt idx="728" c:formatCode="yyyy\-mm\-dd">
                  <c:v>43490</c:v>
                </c:pt>
                <c:pt idx="729" c:formatCode="yyyy\-mm\-dd">
                  <c:v>43493</c:v>
                </c:pt>
                <c:pt idx="730" c:formatCode="yyyy\-mm\-dd">
                  <c:v>43494</c:v>
                </c:pt>
                <c:pt idx="731" c:formatCode="yyyy\-mm\-dd">
                  <c:v>43495</c:v>
                </c:pt>
                <c:pt idx="732" c:formatCode="yyyy\-mm\-dd">
                  <c:v>43496</c:v>
                </c:pt>
                <c:pt idx="733" c:formatCode="yyyy\-mm\-dd">
                  <c:v>43497</c:v>
                </c:pt>
                <c:pt idx="734" c:formatCode="yyyy\-mm\-dd">
                  <c:v>43507</c:v>
                </c:pt>
                <c:pt idx="735" c:formatCode="yyyy\-mm\-dd">
                  <c:v>43508</c:v>
                </c:pt>
                <c:pt idx="736" c:formatCode="yyyy\-mm\-dd">
                  <c:v>43509</c:v>
                </c:pt>
                <c:pt idx="737" c:formatCode="yyyy\-mm\-dd">
                  <c:v>43510</c:v>
                </c:pt>
                <c:pt idx="738" c:formatCode="yyyy\-mm\-dd">
                  <c:v>43511</c:v>
                </c:pt>
                <c:pt idx="739" c:formatCode="yyyy\-mm\-dd">
                  <c:v>43514</c:v>
                </c:pt>
                <c:pt idx="740" c:formatCode="yyyy\-mm\-dd">
                  <c:v>43515</c:v>
                </c:pt>
                <c:pt idx="741" c:formatCode="yyyy\-mm\-dd">
                  <c:v>43516</c:v>
                </c:pt>
                <c:pt idx="742" c:formatCode="yyyy\-mm\-dd">
                  <c:v>43517</c:v>
                </c:pt>
                <c:pt idx="743" c:formatCode="yyyy\-mm\-dd">
                  <c:v>43518</c:v>
                </c:pt>
                <c:pt idx="744" c:formatCode="yyyy\-mm\-dd">
                  <c:v>43521</c:v>
                </c:pt>
                <c:pt idx="745" c:formatCode="yyyy\-mm\-dd">
                  <c:v>43522</c:v>
                </c:pt>
                <c:pt idx="746" c:formatCode="yyyy\-mm\-dd">
                  <c:v>43523</c:v>
                </c:pt>
                <c:pt idx="747" c:formatCode="yyyy\-mm\-dd">
                  <c:v>43524</c:v>
                </c:pt>
                <c:pt idx="748" c:formatCode="yyyy\-mm\-dd">
                  <c:v>43525</c:v>
                </c:pt>
                <c:pt idx="749" c:formatCode="yyyy\-mm\-dd">
                  <c:v>43528</c:v>
                </c:pt>
                <c:pt idx="750" c:formatCode="yyyy\-mm\-dd">
                  <c:v>43529</c:v>
                </c:pt>
                <c:pt idx="751" c:formatCode="yyyy\-mm\-dd">
                  <c:v>43530</c:v>
                </c:pt>
                <c:pt idx="752" c:formatCode="yyyy\-mm\-dd">
                  <c:v>43531</c:v>
                </c:pt>
                <c:pt idx="753" c:formatCode="yyyy\-mm\-dd">
                  <c:v>43532</c:v>
                </c:pt>
                <c:pt idx="754" c:formatCode="yyyy\-mm\-dd">
                  <c:v>43535</c:v>
                </c:pt>
                <c:pt idx="755" c:formatCode="yyyy\-mm\-dd">
                  <c:v>43536</c:v>
                </c:pt>
                <c:pt idx="756" c:formatCode="yyyy\-mm\-dd">
                  <c:v>43537</c:v>
                </c:pt>
                <c:pt idx="757" c:formatCode="yyyy\-mm\-dd">
                  <c:v>43538</c:v>
                </c:pt>
                <c:pt idx="758" c:formatCode="yyyy\-mm\-dd">
                  <c:v>43539</c:v>
                </c:pt>
                <c:pt idx="759" c:formatCode="yyyy\-mm\-dd">
                  <c:v>43542</c:v>
                </c:pt>
                <c:pt idx="760" c:formatCode="yyyy\-mm\-dd">
                  <c:v>43543</c:v>
                </c:pt>
                <c:pt idx="761" c:formatCode="yyyy\-mm\-dd">
                  <c:v>43544</c:v>
                </c:pt>
                <c:pt idx="762" c:formatCode="yyyy\-mm\-dd">
                  <c:v>43545</c:v>
                </c:pt>
                <c:pt idx="763" c:formatCode="yyyy\-mm\-dd">
                  <c:v>43546</c:v>
                </c:pt>
                <c:pt idx="764" c:formatCode="yyyy\-mm\-dd">
                  <c:v>43549</c:v>
                </c:pt>
                <c:pt idx="765" c:formatCode="yyyy\-mm\-dd">
                  <c:v>43550</c:v>
                </c:pt>
                <c:pt idx="766" c:formatCode="yyyy\-mm\-dd">
                  <c:v>43551</c:v>
                </c:pt>
                <c:pt idx="767" c:formatCode="yyyy\-mm\-dd">
                  <c:v>43552</c:v>
                </c:pt>
                <c:pt idx="768" c:formatCode="yyyy\-mm\-dd">
                  <c:v>43553</c:v>
                </c:pt>
                <c:pt idx="769" c:formatCode="yyyy\-mm\-dd">
                  <c:v>43556</c:v>
                </c:pt>
                <c:pt idx="770" c:formatCode="yyyy\-mm\-dd">
                  <c:v>43557</c:v>
                </c:pt>
                <c:pt idx="771" c:formatCode="yyyy\-mm\-dd">
                  <c:v>43558</c:v>
                </c:pt>
                <c:pt idx="772" c:formatCode="yyyy\-mm\-dd">
                  <c:v>43559</c:v>
                </c:pt>
                <c:pt idx="773" c:formatCode="yyyy\-mm\-dd">
                  <c:v>43563</c:v>
                </c:pt>
                <c:pt idx="774" c:formatCode="yyyy\-mm\-dd">
                  <c:v>43564</c:v>
                </c:pt>
                <c:pt idx="775" c:formatCode="yyyy\-mm\-dd">
                  <c:v>43565</c:v>
                </c:pt>
                <c:pt idx="776" c:formatCode="yyyy\-mm\-dd">
                  <c:v>43566</c:v>
                </c:pt>
                <c:pt idx="777" c:formatCode="yyyy\-mm\-dd">
                  <c:v>43567</c:v>
                </c:pt>
                <c:pt idx="778" c:formatCode="yyyy\-mm\-dd">
                  <c:v>43570</c:v>
                </c:pt>
                <c:pt idx="779" c:formatCode="yyyy\-mm\-dd">
                  <c:v>43571</c:v>
                </c:pt>
                <c:pt idx="780" c:formatCode="yyyy\-mm\-dd">
                  <c:v>43572</c:v>
                </c:pt>
                <c:pt idx="781" c:formatCode="yyyy\-mm\-dd">
                  <c:v>43573</c:v>
                </c:pt>
                <c:pt idx="782" c:formatCode="yyyy\-mm\-dd">
                  <c:v>43574</c:v>
                </c:pt>
                <c:pt idx="783" c:formatCode="yyyy\-mm\-dd">
                  <c:v>43577</c:v>
                </c:pt>
                <c:pt idx="784" c:formatCode="yyyy\-mm\-dd">
                  <c:v>43578</c:v>
                </c:pt>
                <c:pt idx="785" c:formatCode="yyyy\-mm\-dd">
                  <c:v>43579</c:v>
                </c:pt>
                <c:pt idx="786" c:formatCode="yyyy\-mm\-dd">
                  <c:v>43580</c:v>
                </c:pt>
                <c:pt idx="787" c:formatCode="yyyy\-mm\-dd">
                  <c:v>43581</c:v>
                </c:pt>
                <c:pt idx="788" c:formatCode="yyyy\-mm\-dd">
                  <c:v>43584</c:v>
                </c:pt>
                <c:pt idx="789" c:formatCode="yyyy\-mm\-dd">
                  <c:v>43585</c:v>
                </c:pt>
                <c:pt idx="790" c:formatCode="yyyy\-mm\-dd">
                  <c:v>43591</c:v>
                </c:pt>
                <c:pt idx="791" c:formatCode="yyyy\-mm\-dd">
                  <c:v>43592</c:v>
                </c:pt>
                <c:pt idx="792" c:formatCode="yyyy\-mm\-dd">
                  <c:v>43593</c:v>
                </c:pt>
                <c:pt idx="793" c:formatCode="yyyy\-mm\-dd">
                  <c:v>43594</c:v>
                </c:pt>
                <c:pt idx="794" c:formatCode="yyyy\-mm\-dd">
                  <c:v>43595</c:v>
                </c:pt>
                <c:pt idx="795" c:formatCode="yyyy\-mm\-dd">
                  <c:v>43598</c:v>
                </c:pt>
                <c:pt idx="796" c:formatCode="yyyy\-mm\-dd">
                  <c:v>43599</c:v>
                </c:pt>
                <c:pt idx="797" c:formatCode="yyyy\-mm\-dd">
                  <c:v>43600</c:v>
                </c:pt>
                <c:pt idx="798" c:formatCode="yyyy\-mm\-dd">
                  <c:v>43601</c:v>
                </c:pt>
                <c:pt idx="799" c:formatCode="yyyy\-mm\-dd">
                  <c:v>43602</c:v>
                </c:pt>
                <c:pt idx="800" c:formatCode="yyyy\-mm\-dd">
                  <c:v>43605</c:v>
                </c:pt>
                <c:pt idx="801" c:formatCode="yyyy\-mm\-dd">
                  <c:v>43606</c:v>
                </c:pt>
                <c:pt idx="802" c:formatCode="yyyy\-mm\-dd">
                  <c:v>43607</c:v>
                </c:pt>
                <c:pt idx="803" c:formatCode="yyyy\-mm\-dd">
                  <c:v>43608</c:v>
                </c:pt>
                <c:pt idx="804" c:formatCode="yyyy\-mm\-dd">
                  <c:v>43609</c:v>
                </c:pt>
                <c:pt idx="805" c:formatCode="yyyy\-mm\-dd">
                  <c:v>43612</c:v>
                </c:pt>
                <c:pt idx="806" c:formatCode="yyyy\-mm\-dd">
                  <c:v>43613</c:v>
                </c:pt>
                <c:pt idx="807" c:formatCode="yyyy\-mm\-dd">
                  <c:v>43614</c:v>
                </c:pt>
                <c:pt idx="808" c:formatCode="yyyy\-mm\-dd">
                  <c:v>43615</c:v>
                </c:pt>
                <c:pt idx="809" c:formatCode="yyyy\-mm\-dd">
                  <c:v>43616</c:v>
                </c:pt>
                <c:pt idx="810" c:formatCode="yyyy\-mm\-dd">
                  <c:v>43619</c:v>
                </c:pt>
                <c:pt idx="811" c:formatCode="yyyy\-mm\-dd">
                  <c:v>43620</c:v>
                </c:pt>
                <c:pt idx="812" c:formatCode="yyyy\-mm\-dd">
                  <c:v>43621</c:v>
                </c:pt>
                <c:pt idx="813" c:formatCode="yyyy\-mm\-dd">
                  <c:v>43622</c:v>
                </c:pt>
                <c:pt idx="814" c:formatCode="yyyy\-mm\-dd">
                  <c:v>43626</c:v>
                </c:pt>
                <c:pt idx="815" c:formatCode="yyyy\-mm\-dd">
                  <c:v>43627</c:v>
                </c:pt>
                <c:pt idx="816" c:formatCode="yyyy\-mm\-dd">
                  <c:v>43628</c:v>
                </c:pt>
                <c:pt idx="817" c:formatCode="yyyy\-mm\-dd">
                  <c:v>43629</c:v>
                </c:pt>
                <c:pt idx="818" c:formatCode="yyyy\-mm\-dd">
                  <c:v>43630</c:v>
                </c:pt>
                <c:pt idx="819" c:formatCode="yyyy\-mm\-dd">
                  <c:v>43633</c:v>
                </c:pt>
                <c:pt idx="820" c:formatCode="yyyy\-mm\-dd">
                  <c:v>43634</c:v>
                </c:pt>
                <c:pt idx="821" c:formatCode="yyyy\-mm\-dd">
                  <c:v>43635</c:v>
                </c:pt>
                <c:pt idx="822" c:formatCode="yyyy\-mm\-dd">
                  <c:v>43636</c:v>
                </c:pt>
                <c:pt idx="823" c:formatCode="yyyy\-mm\-dd">
                  <c:v>43637</c:v>
                </c:pt>
                <c:pt idx="824" c:formatCode="yyyy\-mm\-dd">
                  <c:v>43640</c:v>
                </c:pt>
                <c:pt idx="825" c:formatCode="yyyy\-mm\-dd">
                  <c:v>43641</c:v>
                </c:pt>
                <c:pt idx="826" c:formatCode="yyyy\-mm\-dd">
                  <c:v>43642</c:v>
                </c:pt>
                <c:pt idx="827" c:formatCode="yyyy\-mm\-dd">
                  <c:v>43643</c:v>
                </c:pt>
                <c:pt idx="828" c:formatCode="yyyy\-mm\-dd">
                  <c:v>43644</c:v>
                </c:pt>
                <c:pt idx="829" c:formatCode="yyyy\-mm\-dd">
                  <c:v>43647</c:v>
                </c:pt>
                <c:pt idx="830" c:formatCode="yyyy\-mm\-dd">
                  <c:v>43648</c:v>
                </c:pt>
                <c:pt idx="831" c:formatCode="yyyy\-mm\-dd">
                  <c:v>43649</c:v>
                </c:pt>
                <c:pt idx="832" c:formatCode="yyyy\-mm\-dd">
                  <c:v>43650</c:v>
                </c:pt>
                <c:pt idx="833" c:formatCode="yyyy\-mm\-dd">
                  <c:v>43651</c:v>
                </c:pt>
                <c:pt idx="834" c:formatCode="yyyy\-mm\-dd">
                  <c:v>43654</c:v>
                </c:pt>
                <c:pt idx="835" c:formatCode="yyyy\-mm\-dd">
                  <c:v>43655</c:v>
                </c:pt>
                <c:pt idx="836" c:formatCode="yyyy\-mm\-dd">
                  <c:v>43656</c:v>
                </c:pt>
                <c:pt idx="837" c:formatCode="yyyy\-mm\-dd">
                  <c:v>43657</c:v>
                </c:pt>
                <c:pt idx="838" c:formatCode="yyyy\-mm\-dd">
                  <c:v>43658</c:v>
                </c:pt>
                <c:pt idx="839" c:formatCode="yyyy\-mm\-dd">
                  <c:v>43661</c:v>
                </c:pt>
                <c:pt idx="840" c:formatCode="yyyy\-mm\-dd">
                  <c:v>43662</c:v>
                </c:pt>
                <c:pt idx="841" c:formatCode="yyyy\-mm\-dd">
                  <c:v>43663</c:v>
                </c:pt>
                <c:pt idx="842" c:formatCode="yyyy\-mm\-dd">
                  <c:v>43664</c:v>
                </c:pt>
                <c:pt idx="843" c:formatCode="yyyy\-mm\-dd">
                  <c:v>43665</c:v>
                </c:pt>
                <c:pt idx="844" c:formatCode="yyyy\-mm\-dd">
                  <c:v>43668</c:v>
                </c:pt>
                <c:pt idx="845" c:formatCode="yyyy\-mm\-dd">
                  <c:v>43669</c:v>
                </c:pt>
                <c:pt idx="846" c:formatCode="yyyy\-mm\-dd">
                  <c:v>43670</c:v>
                </c:pt>
                <c:pt idx="847" c:formatCode="yyyy\-mm\-dd">
                  <c:v>43671</c:v>
                </c:pt>
                <c:pt idx="848" c:formatCode="yyyy\-mm\-dd">
                  <c:v>43672</c:v>
                </c:pt>
                <c:pt idx="849" c:formatCode="yyyy\-mm\-dd">
                  <c:v>43675</c:v>
                </c:pt>
                <c:pt idx="850" c:formatCode="yyyy\-mm\-dd">
                  <c:v>43676</c:v>
                </c:pt>
                <c:pt idx="851" c:formatCode="yyyy\-mm\-dd">
                  <c:v>43677</c:v>
                </c:pt>
                <c:pt idx="852" c:formatCode="yyyy\-mm\-dd">
                  <c:v>43678</c:v>
                </c:pt>
                <c:pt idx="853" c:formatCode="yyyy\-mm\-dd">
                  <c:v>43679</c:v>
                </c:pt>
                <c:pt idx="854" c:formatCode="yyyy\-mm\-dd">
                  <c:v>43682</c:v>
                </c:pt>
                <c:pt idx="855" c:formatCode="yyyy\-mm\-dd">
                  <c:v>43683</c:v>
                </c:pt>
                <c:pt idx="856" c:formatCode="yyyy\-mm\-dd">
                  <c:v>43684</c:v>
                </c:pt>
                <c:pt idx="857" c:formatCode="yyyy\-mm\-dd">
                  <c:v>43685</c:v>
                </c:pt>
                <c:pt idx="858" c:formatCode="yyyy\-mm\-dd">
                  <c:v>43686</c:v>
                </c:pt>
                <c:pt idx="859" c:formatCode="yyyy\-mm\-dd">
                  <c:v>43689</c:v>
                </c:pt>
                <c:pt idx="860" c:formatCode="yyyy\-mm\-dd">
                  <c:v>43690</c:v>
                </c:pt>
                <c:pt idx="861" c:formatCode="yyyy\-mm\-dd">
                  <c:v>43691</c:v>
                </c:pt>
                <c:pt idx="862" c:formatCode="yyyy\-mm\-dd">
                  <c:v>43692</c:v>
                </c:pt>
                <c:pt idx="863" c:formatCode="yyyy\-mm\-dd">
                  <c:v>43693</c:v>
                </c:pt>
                <c:pt idx="864" c:formatCode="yyyy\-mm\-dd">
                  <c:v>43696</c:v>
                </c:pt>
                <c:pt idx="865" c:formatCode="yyyy\-mm\-dd">
                  <c:v>43697</c:v>
                </c:pt>
                <c:pt idx="866" c:formatCode="yyyy\-mm\-dd">
                  <c:v>43698</c:v>
                </c:pt>
                <c:pt idx="867" c:formatCode="yyyy\-mm\-dd">
                  <c:v>43699</c:v>
                </c:pt>
                <c:pt idx="868" c:formatCode="yyyy\-mm\-dd">
                  <c:v>43700</c:v>
                </c:pt>
                <c:pt idx="869" c:formatCode="yyyy\-mm\-dd">
                  <c:v>43703</c:v>
                </c:pt>
                <c:pt idx="870" c:formatCode="yyyy\-mm\-dd">
                  <c:v>43704</c:v>
                </c:pt>
                <c:pt idx="871" c:formatCode="yyyy\-mm\-dd">
                  <c:v>43705</c:v>
                </c:pt>
                <c:pt idx="872" c:formatCode="yyyy\-mm\-dd">
                  <c:v>43706</c:v>
                </c:pt>
                <c:pt idx="873" c:formatCode="yyyy\-mm\-dd">
                  <c:v>43707</c:v>
                </c:pt>
                <c:pt idx="874" c:formatCode="yyyy\-mm\-dd">
                  <c:v>43710</c:v>
                </c:pt>
                <c:pt idx="875" c:formatCode="yyyy\-mm\-dd">
                  <c:v>43711</c:v>
                </c:pt>
                <c:pt idx="876" c:formatCode="yyyy\-mm\-dd">
                  <c:v>43712</c:v>
                </c:pt>
                <c:pt idx="877" c:formatCode="yyyy\-mm\-dd">
                  <c:v>43713</c:v>
                </c:pt>
                <c:pt idx="878" c:formatCode="yyyy\-mm\-dd">
                  <c:v>43714</c:v>
                </c:pt>
                <c:pt idx="879" c:formatCode="yyyy\-mm\-dd">
                  <c:v>43717</c:v>
                </c:pt>
                <c:pt idx="880" c:formatCode="yyyy\-mm\-dd">
                  <c:v>43718</c:v>
                </c:pt>
                <c:pt idx="881" c:formatCode="yyyy\-mm\-dd">
                  <c:v>43719</c:v>
                </c:pt>
                <c:pt idx="882" c:formatCode="yyyy\-mm\-dd">
                  <c:v>43720</c:v>
                </c:pt>
                <c:pt idx="883" c:formatCode="yyyy\-mm\-dd">
                  <c:v>43724</c:v>
                </c:pt>
                <c:pt idx="884" c:formatCode="yyyy\-mm\-dd">
                  <c:v>43725</c:v>
                </c:pt>
                <c:pt idx="885" c:formatCode="yyyy\-mm\-dd">
                  <c:v>43726</c:v>
                </c:pt>
                <c:pt idx="886" c:formatCode="yyyy\-mm\-dd">
                  <c:v>43727</c:v>
                </c:pt>
                <c:pt idx="887" c:formatCode="yyyy\-mm\-dd">
                  <c:v>43728</c:v>
                </c:pt>
                <c:pt idx="888" c:formatCode="yyyy\-mm\-dd">
                  <c:v>43731</c:v>
                </c:pt>
                <c:pt idx="889" c:formatCode="yyyy\-mm\-dd">
                  <c:v>43732</c:v>
                </c:pt>
                <c:pt idx="890" c:formatCode="yyyy\-mm\-dd">
                  <c:v>43733</c:v>
                </c:pt>
                <c:pt idx="891" c:formatCode="yyyy\-mm\-dd">
                  <c:v>43734</c:v>
                </c:pt>
                <c:pt idx="892" c:formatCode="yyyy\-mm\-dd">
                  <c:v>43735</c:v>
                </c:pt>
                <c:pt idx="893" c:formatCode="yyyy\-mm\-dd">
                  <c:v>43738</c:v>
                </c:pt>
                <c:pt idx="894" c:formatCode="yyyy\-mm\-dd">
                  <c:v>43746</c:v>
                </c:pt>
                <c:pt idx="895" c:formatCode="yyyy\-mm\-dd">
                  <c:v>43747</c:v>
                </c:pt>
                <c:pt idx="896" c:formatCode="yyyy\-mm\-dd">
                  <c:v>43748</c:v>
                </c:pt>
                <c:pt idx="897" c:formatCode="yyyy\-mm\-dd">
                  <c:v>43749</c:v>
                </c:pt>
                <c:pt idx="898" c:formatCode="yyyy\-mm\-dd">
                  <c:v>43752</c:v>
                </c:pt>
                <c:pt idx="899" c:formatCode="yyyy\-mm\-dd">
                  <c:v>43753</c:v>
                </c:pt>
                <c:pt idx="900" c:formatCode="yyyy\-mm\-dd">
                  <c:v>43754</c:v>
                </c:pt>
                <c:pt idx="901" c:formatCode="yyyy\-mm\-dd">
                  <c:v>43755</c:v>
                </c:pt>
                <c:pt idx="902" c:formatCode="yyyy\-mm\-dd">
                  <c:v>43756</c:v>
                </c:pt>
                <c:pt idx="903" c:formatCode="yyyy\-mm\-dd">
                  <c:v>43759</c:v>
                </c:pt>
                <c:pt idx="904" c:formatCode="yyyy\-mm\-dd">
                  <c:v>43760</c:v>
                </c:pt>
                <c:pt idx="905" c:formatCode="yyyy\-mm\-dd">
                  <c:v>43761</c:v>
                </c:pt>
                <c:pt idx="906" c:formatCode="yyyy\-mm\-dd">
                  <c:v>43762</c:v>
                </c:pt>
                <c:pt idx="907" c:formatCode="yyyy\-mm\-dd">
                  <c:v>43763</c:v>
                </c:pt>
                <c:pt idx="908" c:formatCode="yyyy\-mm\-dd">
                  <c:v>43766</c:v>
                </c:pt>
                <c:pt idx="909" c:formatCode="yyyy\-mm\-dd">
                  <c:v>43767</c:v>
                </c:pt>
                <c:pt idx="910" c:formatCode="yyyy\-mm\-dd">
                  <c:v>43768</c:v>
                </c:pt>
                <c:pt idx="911" c:formatCode="yyyy\-mm\-dd">
                  <c:v>43769</c:v>
                </c:pt>
                <c:pt idx="912" c:formatCode="yyyy\-mm\-dd">
                  <c:v>43770</c:v>
                </c:pt>
                <c:pt idx="913" c:formatCode="yyyy\-mm\-dd">
                  <c:v>43773</c:v>
                </c:pt>
                <c:pt idx="914" c:formatCode="yyyy\-mm\-dd">
                  <c:v>43774</c:v>
                </c:pt>
                <c:pt idx="915" c:formatCode="yyyy\-mm\-dd">
                  <c:v>43775</c:v>
                </c:pt>
                <c:pt idx="916" c:formatCode="yyyy\-mm\-dd">
                  <c:v>43776</c:v>
                </c:pt>
                <c:pt idx="917" c:formatCode="yyyy\-mm\-dd">
                  <c:v>43777</c:v>
                </c:pt>
                <c:pt idx="918" c:formatCode="yyyy\-mm\-dd">
                  <c:v>43780</c:v>
                </c:pt>
                <c:pt idx="919" c:formatCode="yyyy\-mm\-dd">
                  <c:v>43781</c:v>
                </c:pt>
                <c:pt idx="920" c:formatCode="yyyy\-mm\-dd">
                  <c:v>43782</c:v>
                </c:pt>
                <c:pt idx="921" c:formatCode="yyyy\-mm\-dd">
                  <c:v>43783</c:v>
                </c:pt>
                <c:pt idx="922" c:formatCode="yyyy\-mm\-dd">
                  <c:v>43784</c:v>
                </c:pt>
                <c:pt idx="923" c:formatCode="yyyy\-mm\-dd">
                  <c:v>43787</c:v>
                </c:pt>
                <c:pt idx="924" c:formatCode="yyyy\-mm\-dd">
                  <c:v>43788</c:v>
                </c:pt>
                <c:pt idx="925" c:formatCode="yyyy\-mm\-dd">
                  <c:v>43789</c:v>
                </c:pt>
                <c:pt idx="926" c:formatCode="yyyy\-mm\-dd">
                  <c:v>43790</c:v>
                </c:pt>
                <c:pt idx="927" c:formatCode="yyyy\-mm\-dd">
                  <c:v>43791</c:v>
                </c:pt>
                <c:pt idx="928" c:formatCode="yyyy\-mm\-dd">
                  <c:v>43794</c:v>
                </c:pt>
                <c:pt idx="929" c:formatCode="yyyy\-mm\-dd">
                  <c:v>43795</c:v>
                </c:pt>
                <c:pt idx="930" c:formatCode="yyyy\-mm\-dd">
                  <c:v>43796</c:v>
                </c:pt>
                <c:pt idx="931" c:formatCode="yyyy\-mm\-dd">
                  <c:v>43797</c:v>
                </c:pt>
                <c:pt idx="932" c:formatCode="yyyy\-mm\-dd">
                  <c:v>43798</c:v>
                </c:pt>
                <c:pt idx="933" c:formatCode="yyyy\-mm\-dd">
                  <c:v>43801</c:v>
                </c:pt>
                <c:pt idx="934" c:formatCode="yyyy\-mm\-dd">
                  <c:v>43802</c:v>
                </c:pt>
                <c:pt idx="935" c:formatCode="yyyy\-mm\-dd">
                  <c:v>43803</c:v>
                </c:pt>
                <c:pt idx="936" c:formatCode="yyyy\-mm\-dd">
                  <c:v>43804</c:v>
                </c:pt>
                <c:pt idx="937" c:formatCode="yyyy\-mm\-dd">
                  <c:v>43805</c:v>
                </c:pt>
                <c:pt idx="938" c:formatCode="yyyy\-mm\-dd">
                  <c:v>43808</c:v>
                </c:pt>
                <c:pt idx="939" c:formatCode="yyyy\-mm\-dd">
                  <c:v>43809</c:v>
                </c:pt>
                <c:pt idx="940" c:formatCode="yyyy\-mm\-dd">
                  <c:v>43810</c:v>
                </c:pt>
                <c:pt idx="941" c:formatCode="yyyy\-mm\-dd">
                  <c:v>43811</c:v>
                </c:pt>
                <c:pt idx="942" c:formatCode="yyyy\-mm\-dd">
                  <c:v>43812</c:v>
                </c:pt>
                <c:pt idx="943" c:formatCode="yyyy\-mm\-dd">
                  <c:v>43815</c:v>
                </c:pt>
                <c:pt idx="944" c:formatCode="yyyy\-mm\-dd">
                  <c:v>43816</c:v>
                </c:pt>
                <c:pt idx="945" c:formatCode="yyyy\-mm\-dd">
                  <c:v>43817</c:v>
                </c:pt>
                <c:pt idx="946" c:formatCode="yyyy\-mm\-dd">
                  <c:v>43818</c:v>
                </c:pt>
                <c:pt idx="947" c:formatCode="yyyy\-mm\-dd">
                  <c:v>43819</c:v>
                </c:pt>
                <c:pt idx="948" c:formatCode="yyyy\-mm\-dd">
                  <c:v>43822</c:v>
                </c:pt>
                <c:pt idx="949" c:formatCode="yyyy\-mm\-dd">
                  <c:v>43823</c:v>
                </c:pt>
                <c:pt idx="950" c:formatCode="yyyy\-mm\-dd">
                  <c:v>43824</c:v>
                </c:pt>
                <c:pt idx="951" c:formatCode="yyyy\-mm\-dd">
                  <c:v>43825</c:v>
                </c:pt>
                <c:pt idx="952" c:formatCode="yyyy\-mm\-dd">
                  <c:v>43826</c:v>
                </c:pt>
                <c:pt idx="953" c:formatCode="yyyy\-mm\-dd">
                  <c:v>43829</c:v>
                </c:pt>
                <c:pt idx="954" c:formatCode="yyyy\-mm\-dd">
                  <c:v>43830</c:v>
                </c:pt>
                <c:pt idx="955" c:formatCode="yyyy\-mm\-dd">
                  <c:v>43832</c:v>
                </c:pt>
                <c:pt idx="956" c:formatCode="yyyy\-mm\-dd">
                  <c:v>43833</c:v>
                </c:pt>
                <c:pt idx="957" c:formatCode="yyyy\-mm\-dd">
                  <c:v>43836</c:v>
                </c:pt>
                <c:pt idx="958" c:formatCode="yyyy\-mm\-dd">
                  <c:v>43837</c:v>
                </c:pt>
                <c:pt idx="959" c:formatCode="yyyy\-mm\-dd">
                  <c:v>43838</c:v>
                </c:pt>
                <c:pt idx="960" c:formatCode="yyyy\-mm\-dd">
                  <c:v>43839</c:v>
                </c:pt>
                <c:pt idx="961" c:formatCode="yyyy\-mm\-dd">
                  <c:v>43840</c:v>
                </c:pt>
                <c:pt idx="962" c:formatCode="yyyy\-mm\-dd">
                  <c:v>43843</c:v>
                </c:pt>
                <c:pt idx="963" c:formatCode="yyyy\-mm\-dd">
                  <c:v>43844</c:v>
                </c:pt>
                <c:pt idx="964" c:formatCode="yyyy\-mm\-dd">
                  <c:v>43845</c:v>
                </c:pt>
                <c:pt idx="965" c:formatCode="yyyy\-mm\-dd">
                  <c:v>43846</c:v>
                </c:pt>
                <c:pt idx="966" c:formatCode="yyyy\-mm\-dd">
                  <c:v>43847</c:v>
                </c:pt>
                <c:pt idx="967" c:formatCode="yyyy\-mm\-dd">
                  <c:v>43850</c:v>
                </c:pt>
                <c:pt idx="968" c:formatCode="yyyy\-mm\-dd">
                  <c:v>43851</c:v>
                </c:pt>
                <c:pt idx="969" c:formatCode="yyyy\-mm\-dd">
                  <c:v>43852</c:v>
                </c:pt>
                <c:pt idx="970" c:formatCode="yyyy\-mm\-dd">
                  <c:v>43853</c:v>
                </c:pt>
                <c:pt idx="971" c:formatCode="yyyy\-mm\-dd">
                  <c:v>43864</c:v>
                </c:pt>
                <c:pt idx="972" c:formatCode="yyyy\-mm\-dd">
                  <c:v>43865</c:v>
                </c:pt>
                <c:pt idx="973" c:formatCode="yyyy\-mm\-dd">
                  <c:v>43866</c:v>
                </c:pt>
                <c:pt idx="974" c:formatCode="yyyy\-mm\-dd">
                  <c:v>43867</c:v>
                </c:pt>
                <c:pt idx="975" c:formatCode="yyyy\-mm\-dd">
                  <c:v>43868</c:v>
                </c:pt>
                <c:pt idx="976" c:formatCode="yyyy\-mm\-dd">
                  <c:v>43871</c:v>
                </c:pt>
                <c:pt idx="977" c:formatCode="yyyy\-mm\-dd">
                  <c:v>43872</c:v>
                </c:pt>
                <c:pt idx="978" c:formatCode="yyyy\-mm\-dd">
                  <c:v>43873</c:v>
                </c:pt>
                <c:pt idx="979" c:formatCode="yyyy\-mm\-dd">
                  <c:v>43874</c:v>
                </c:pt>
                <c:pt idx="980" c:formatCode="yyyy\-mm\-dd">
                  <c:v>43875</c:v>
                </c:pt>
                <c:pt idx="981" c:formatCode="yyyy\-mm\-dd">
                  <c:v>43878</c:v>
                </c:pt>
                <c:pt idx="982" c:formatCode="yyyy\-mm\-dd">
                  <c:v>43879</c:v>
                </c:pt>
                <c:pt idx="983" c:formatCode="yyyy\-mm\-dd">
                  <c:v>43880</c:v>
                </c:pt>
                <c:pt idx="984" c:formatCode="yyyy\-mm\-dd">
                  <c:v>43881</c:v>
                </c:pt>
                <c:pt idx="985" c:formatCode="yyyy\-mm\-dd">
                  <c:v>43882</c:v>
                </c:pt>
                <c:pt idx="986" c:formatCode="yyyy\-mm\-dd">
                  <c:v>43885</c:v>
                </c:pt>
                <c:pt idx="987" c:formatCode="yyyy\-mm\-dd">
                  <c:v>43886</c:v>
                </c:pt>
                <c:pt idx="988" c:formatCode="yyyy\-mm\-dd">
                  <c:v>43887</c:v>
                </c:pt>
                <c:pt idx="989" c:formatCode="yyyy\-mm\-dd">
                  <c:v>43888</c:v>
                </c:pt>
                <c:pt idx="990" c:formatCode="yyyy\-mm\-dd">
                  <c:v>43889</c:v>
                </c:pt>
                <c:pt idx="991" c:formatCode="yyyy\-mm\-dd">
                  <c:v>43892</c:v>
                </c:pt>
                <c:pt idx="992" c:formatCode="yyyy\-mm\-dd">
                  <c:v>43893</c:v>
                </c:pt>
                <c:pt idx="993" c:formatCode="yyyy\-mm\-dd">
                  <c:v>43894</c:v>
                </c:pt>
                <c:pt idx="994" c:formatCode="yyyy\-mm\-dd">
                  <c:v>43895</c:v>
                </c:pt>
                <c:pt idx="995" c:formatCode="yyyy\-mm\-dd">
                  <c:v>43896</c:v>
                </c:pt>
                <c:pt idx="996" c:formatCode="yyyy\-mm\-dd">
                  <c:v>43899</c:v>
                </c:pt>
                <c:pt idx="997" c:formatCode="yyyy\-mm\-dd">
                  <c:v>43900</c:v>
                </c:pt>
                <c:pt idx="998" c:formatCode="yyyy\-mm\-dd">
                  <c:v>43901</c:v>
                </c:pt>
                <c:pt idx="999" c:formatCode="yyyy\-mm\-dd">
                  <c:v>43902</c:v>
                </c:pt>
                <c:pt idx="1000" c:formatCode="yyyy\-mm\-dd">
                  <c:v>43903</c:v>
                </c:pt>
                <c:pt idx="1001" c:formatCode="yyyy\-mm\-dd">
                  <c:v>43906</c:v>
                </c:pt>
                <c:pt idx="1002" c:formatCode="yyyy\-mm\-dd">
                  <c:v>43907</c:v>
                </c:pt>
                <c:pt idx="1003" c:formatCode="yyyy\-mm\-dd">
                  <c:v>43908</c:v>
                </c:pt>
                <c:pt idx="1004" c:formatCode="yyyy\-mm\-dd">
                  <c:v>43909</c:v>
                </c:pt>
                <c:pt idx="1005" c:formatCode="yyyy\-mm\-dd">
                  <c:v>43910</c:v>
                </c:pt>
                <c:pt idx="1006" c:formatCode="yyyy\-mm\-dd">
                  <c:v>43913</c:v>
                </c:pt>
                <c:pt idx="1007" c:formatCode="yyyy\-mm\-dd">
                  <c:v>43914</c:v>
                </c:pt>
                <c:pt idx="1008" c:formatCode="yyyy\-mm\-dd">
                  <c:v>43915</c:v>
                </c:pt>
                <c:pt idx="1009" c:formatCode="yyyy\-mm\-dd">
                  <c:v>43916</c:v>
                </c:pt>
                <c:pt idx="1010" c:formatCode="yyyy\-mm\-dd">
                  <c:v>43917</c:v>
                </c:pt>
                <c:pt idx="1011" c:formatCode="yyyy\-mm\-dd">
                  <c:v>43920</c:v>
                </c:pt>
                <c:pt idx="1012" c:formatCode="yyyy\-mm\-dd">
                  <c:v>43921</c:v>
                </c:pt>
                <c:pt idx="1013" c:formatCode="yyyy\-mm\-dd">
                  <c:v>43922</c:v>
                </c:pt>
                <c:pt idx="1014" c:formatCode="yyyy\-mm\-dd">
                  <c:v>43923</c:v>
                </c:pt>
                <c:pt idx="1015" c:formatCode="yyyy\-mm\-dd">
                  <c:v>43924</c:v>
                </c:pt>
                <c:pt idx="1016" c:formatCode="yyyy\-mm\-dd">
                  <c:v>43928</c:v>
                </c:pt>
                <c:pt idx="1017" c:formatCode="yyyy\-mm\-dd">
                  <c:v>43929</c:v>
                </c:pt>
                <c:pt idx="1018" c:formatCode="yyyy\-mm\-dd">
                  <c:v>43930</c:v>
                </c:pt>
                <c:pt idx="1019" c:formatCode="yyyy\-mm\-dd">
                  <c:v>43931</c:v>
                </c:pt>
                <c:pt idx="1020" c:formatCode="yyyy\-mm\-dd">
                  <c:v>43934</c:v>
                </c:pt>
                <c:pt idx="1021" c:formatCode="yyyy\-mm\-dd">
                  <c:v>43935</c:v>
                </c:pt>
                <c:pt idx="1022" c:formatCode="yyyy\-mm\-dd">
                  <c:v>43936</c:v>
                </c:pt>
                <c:pt idx="1023" c:formatCode="yyyy\-mm\-dd">
                  <c:v>43937</c:v>
                </c:pt>
                <c:pt idx="1024" c:formatCode="yyyy\-mm\-dd">
                  <c:v>43938</c:v>
                </c:pt>
                <c:pt idx="1025" c:formatCode="yyyy\-mm\-dd">
                  <c:v>43941</c:v>
                </c:pt>
                <c:pt idx="1026" c:formatCode="yyyy\-mm\-dd">
                  <c:v>43942</c:v>
                </c:pt>
                <c:pt idx="1027" c:formatCode="yyyy\-mm\-dd">
                  <c:v>43943</c:v>
                </c:pt>
                <c:pt idx="1028" c:formatCode="yyyy\-mm\-dd">
                  <c:v>43944</c:v>
                </c:pt>
                <c:pt idx="1029" c:formatCode="yyyy\-mm\-dd">
                  <c:v>43945</c:v>
                </c:pt>
                <c:pt idx="1030" c:formatCode="yyyy\-mm\-dd">
                  <c:v>43948</c:v>
                </c:pt>
                <c:pt idx="1031" c:formatCode="yyyy\-mm\-dd">
                  <c:v>43949</c:v>
                </c:pt>
                <c:pt idx="1032" c:formatCode="yyyy\-mm\-dd">
                  <c:v>43950</c:v>
                </c:pt>
                <c:pt idx="1033" c:formatCode="yyyy\-mm\-dd">
                  <c:v>43951</c:v>
                </c:pt>
                <c:pt idx="1034" c:formatCode="yyyy\-mm\-dd">
                  <c:v>43957</c:v>
                </c:pt>
                <c:pt idx="1035" c:formatCode="yyyy\-mm\-dd">
                  <c:v>43958</c:v>
                </c:pt>
                <c:pt idx="1036" c:formatCode="yyyy\-mm\-dd">
                  <c:v>43959</c:v>
                </c:pt>
                <c:pt idx="1037" c:formatCode="yyyy\-mm\-dd">
                  <c:v>43962</c:v>
                </c:pt>
                <c:pt idx="1038" c:formatCode="yyyy\-mm\-dd">
                  <c:v>43963</c:v>
                </c:pt>
                <c:pt idx="1039" c:formatCode="yyyy\-mm\-dd">
                  <c:v>43964</c:v>
                </c:pt>
                <c:pt idx="1040" c:formatCode="yyyy\-mm\-dd">
                  <c:v>43965</c:v>
                </c:pt>
                <c:pt idx="1041" c:formatCode="yyyy\-mm\-dd">
                  <c:v>43966</c:v>
                </c:pt>
                <c:pt idx="1042" c:formatCode="yyyy\-mm\-dd">
                  <c:v>43969</c:v>
                </c:pt>
                <c:pt idx="1043" c:formatCode="yyyy\-mm\-dd">
                  <c:v>43970</c:v>
                </c:pt>
                <c:pt idx="1044" c:formatCode="yyyy\-mm\-dd">
                  <c:v>43971</c:v>
                </c:pt>
                <c:pt idx="1045" c:formatCode="yyyy\-mm\-dd">
                  <c:v>43972</c:v>
                </c:pt>
                <c:pt idx="1046" c:formatCode="yyyy\-mm\-dd">
                  <c:v>43973</c:v>
                </c:pt>
                <c:pt idx="1047" c:formatCode="yyyy\-mm\-dd">
                  <c:v>43976</c:v>
                </c:pt>
                <c:pt idx="1048" c:formatCode="yyyy\-mm\-dd">
                  <c:v>43977</c:v>
                </c:pt>
                <c:pt idx="1049" c:formatCode="yyyy\-mm\-dd">
                  <c:v>43978</c:v>
                </c:pt>
                <c:pt idx="1050" c:formatCode="yyyy\-mm\-dd">
                  <c:v>43979</c:v>
                </c:pt>
                <c:pt idx="1051" c:formatCode="yyyy\-mm\-dd">
                  <c:v>43980</c:v>
                </c:pt>
                <c:pt idx="1052" c:formatCode="yyyy\-mm\-dd">
                  <c:v>43983</c:v>
                </c:pt>
                <c:pt idx="1053" c:formatCode="yyyy\-mm\-dd">
                  <c:v>43984</c:v>
                </c:pt>
                <c:pt idx="1054" c:formatCode="yyyy\-mm\-dd">
                  <c:v>43985</c:v>
                </c:pt>
                <c:pt idx="1055" c:formatCode="yyyy\-mm\-dd">
                  <c:v>43986</c:v>
                </c:pt>
                <c:pt idx="1056" c:formatCode="yyyy\-mm\-dd">
                  <c:v>43987</c:v>
                </c:pt>
                <c:pt idx="1057" c:formatCode="yyyy\-mm\-dd">
                  <c:v>43990</c:v>
                </c:pt>
                <c:pt idx="1058" c:formatCode="yyyy\-mm\-dd">
                  <c:v>43991</c:v>
                </c:pt>
                <c:pt idx="1059" c:formatCode="yyyy\-mm\-dd">
                  <c:v>43992</c:v>
                </c:pt>
                <c:pt idx="1060" c:formatCode="yyyy\-mm\-dd">
                  <c:v>43993</c:v>
                </c:pt>
                <c:pt idx="1061" c:formatCode="yyyy\-mm\-dd">
                  <c:v>43994</c:v>
                </c:pt>
                <c:pt idx="1062" c:formatCode="yyyy\-mm\-dd">
                  <c:v>43997</c:v>
                </c:pt>
                <c:pt idx="1063" c:formatCode="yyyy\-mm\-dd">
                  <c:v>43998</c:v>
                </c:pt>
                <c:pt idx="1064" c:formatCode="yyyy\-mm\-dd">
                  <c:v>43999</c:v>
                </c:pt>
                <c:pt idx="1065" c:formatCode="yyyy\-mm\-dd">
                  <c:v>44000</c:v>
                </c:pt>
                <c:pt idx="1066" c:formatCode="yyyy\-mm\-dd">
                  <c:v>44001</c:v>
                </c:pt>
                <c:pt idx="1067" c:formatCode="yyyy\-mm\-dd">
                  <c:v>44004</c:v>
                </c:pt>
                <c:pt idx="1068" c:formatCode="yyyy\-mm\-dd">
                  <c:v>44005</c:v>
                </c:pt>
                <c:pt idx="1069" c:formatCode="yyyy\-mm\-dd">
                  <c:v>44006</c:v>
                </c:pt>
                <c:pt idx="1070" c:formatCode="yyyy\-mm\-dd">
                  <c:v>44011</c:v>
                </c:pt>
                <c:pt idx="1071" c:formatCode="yyyy\-mm\-dd">
                  <c:v>44012</c:v>
                </c:pt>
                <c:pt idx="1072" c:formatCode="yyyy\-mm\-dd">
                  <c:v>44013</c:v>
                </c:pt>
                <c:pt idx="1073" c:formatCode="yyyy\-mm\-dd">
                  <c:v>44014</c:v>
                </c:pt>
                <c:pt idx="1074" c:formatCode="yyyy\-mm\-dd">
                  <c:v>44015</c:v>
                </c:pt>
                <c:pt idx="1075" c:formatCode="yyyy\-mm\-dd">
                  <c:v>44018</c:v>
                </c:pt>
                <c:pt idx="1076" c:formatCode="yyyy\-mm\-dd">
                  <c:v>44019</c:v>
                </c:pt>
                <c:pt idx="1077" c:formatCode="yyyy\-mm\-dd">
                  <c:v>44020</c:v>
                </c:pt>
                <c:pt idx="1078" c:formatCode="yyyy\-mm\-dd">
                  <c:v>44021</c:v>
                </c:pt>
                <c:pt idx="1079" c:formatCode="yyyy\-mm\-dd">
                  <c:v>44022</c:v>
                </c:pt>
                <c:pt idx="1080" c:formatCode="yyyy\-mm\-dd">
                  <c:v>44025</c:v>
                </c:pt>
                <c:pt idx="1081" c:formatCode="yyyy\-mm\-dd">
                  <c:v>44026</c:v>
                </c:pt>
                <c:pt idx="1082" c:formatCode="yyyy\-mm\-dd">
                  <c:v>44027</c:v>
                </c:pt>
                <c:pt idx="1083" c:formatCode="yyyy\-mm\-dd">
                  <c:v>44028</c:v>
                </c:pt>
                <c:pt idx="1084" c:formatCode="yyyy\-mm\-dd">
                  <c:v>44029</c:v>
                </c:pt>
                <c:pt idx="1085" c:formatCode="yyyy\-mm\-dd">
                  <c:v>44032</c:v>
                </c:pt>
                <c:pt idx="1086" c:formatCode="yyyy\-mm\-dd">
                  <c:v>44033</c:v>
                </c:pt>
                <c:pt idx="1087" c:formatCode="yyyy\-mm\-dd">
                  <c:v>44034</c:v>
                </c:pt>
                <c:pt idx="1088" c:formatCode="yyyy\-mm\-dd">
                  <c:v>44035</c:v>
                </c:pt>
                <c:pt idx="1089" c:formatCode="yyyy\-mm\-dd">
                  <c:v>44036</c:v>
                </c:pt>
                <c:pt idx="1090" c:formatCode="yyyy\-mm\-dd">
                  <c:v>44039</c:v>
                </c:pt>
                <c:pt idx="1091" c:formatCode="yyyy\-mm\-dd">
                  <c:v>44040</c:v>
                </c:pt>
                <c:pt idx="1092" c:formatCode="yyyy\-mm\-dd">
                  <c:v>44041</c:v>
                </c:pt>
                <c:pt idx="1093" c:formatCode="yyyy\-mm\-dd">
                  <c:v>44042</c:v>
                </c:pt>
                <c:pt idx="1094" c:formatCode="yyyy\-mm\-dd">
                  <c:v>44043</c:v>
                </c:pt>
                <c:pt idx="1095" c:formatCode="yyyy\-mm\-dd">
                  <c:v>44046</c:v>
                </c:pt>
                <c:pt idx="1096" c:formatCode="yyyy\-mm\-dd">
                  <c:v>44047</c:v>
                </c:pt>
                <c:pt idx="1097" c:formatCode="yyyy\-mm\-dd">
                  <c:v>44048</c:v>
                </c:pt>
                <c:pt idx="1098" c:formatCode="yyyy\-mm\-dd">
                  <c:v>44049</c:v>
                </c:pt>
                <c:pt idx="1099" c:formatCode="yyyy\-mm\-dd">
                  <c:v>44050</c:v>
                </c:pt>
                <c:pt idx="1100" c:formatCode="yyyy\-mm\-dd">
                  <c:v>44053</c:v>
                </c:pt>
                <c:pt idx="1101" c:formatCode="yyyy\-mm\-dd">
                  <c:v>44054</c:v>
                </c:pt>
                <c:pt idx="1102" c:formatCode="yyyy\-mm\-dd">
                  <c:v>44055</c:v>
                </c:pt>
                <c:pt idx="1103" c:formatCode="yyyy\-mm\-dd">
                  <c:v>44056</c:v>
                </c:pt>
                <c:pt idx="1104" c:formatCode="yyyy\-mm\-dd">
                  <c:v>44057</c:v>
                </c:pt>
                <c:pt idx="1105" c:formatCode="yyyy\-mm\-dd">
                  <c:v>44060</c:v>
                </c:pt>
                <c:pt idx="1106" c:formatCode="yyyy\-mm\-dd">
                  <c:v>44061</c:v>
                </c:pt>
                <c:pt idx="1107" c:formatCode="yyyy\-mm\-dd">
                  <c:v>44062</c:v>
                </c:pt>
                <c:pt idx="1108" c:formatCode="yyyy\-mm\-dd">
                  <c:v>44063</c:v>
                </c:pt>
                <c:pt idx="1109" c:formatCode="yyyy\-mm\-dd">
                  <c:v>44064</c:v>
                </c:pt>
                <c:pt idx="1110" c:formatCode="yyyy\-mm\-dd">
                  <c:v>44067</c:v>
                </c:pt>
                <c:pt idx="1111" c:formatCode="yyyy\-mm\-dd">
                  <c:v>44068</c:v>
                </c:pt>
                <c:pt idx="1112" c:formatCode="yyyy\-mm\-dd">
                  <c:v>44069</c:v>
                </c:pt>
                <c:pt idx="1113" c:formatCode="yyyy\-mm\-dd">
                  <c:v>44070</c:v>
                </c:pt>
                <c:pt idx="1114" c:formatCode="yyyy\-mm\-dd">
                  <c:v>44071</c:v>
                </c:pt>
                <c:pt idx="1115" c:formatCode="yyyy\-mm\-dd">
                  <c:v>44074</c:v>
                </c:pt>
                <c:pt idx="1116" c:formatCode="yyyy\-mm\-dd">
                  <c:v>44075</c:v>
                </c:pt>
                <c:pt idx="1117" c:formatCode="yyyy\-mm\-dd">
                  <c:v>44076</c:v>
                </c:pt>
                <c:pt idx="1118" c:formatCode="yyyy\-mm\-dd">
                  <c:v>44077</c:v>
                </c:pt>
                <c:pt idx="1119" c:formatCode="yyyy\-mm\-dd">
                  <c:v>44078</c:v>
                </c:pt>
                <c:pt idx="1120" c:formatCode="yyyy\-mm\-dd">
                  <c:v>44081</c:v>
                </c:pt>
                <c:pt idx="1121" c:formatCode="yyyy\-mm\-dd">
                  <c:v>44082</c:v>
                </c:pt>
                <c:pt idx="1122" c:formatCode="yyyy\-mm\-dd">
                  <c:v>44083</c:v>
                </c:pt>
                <c:pt idx="1123" c:formatCode="yyyy\-mm\-dd">
                  <c:v>44084</c:v>
                </c:pt>
                <c:pt idx="1124" c:formatCode="yyyy\-mm\-dd">
                  <c:v>44085</c:v>
                </c:pt>
                <c:pt idx="1125" c:formatCode="yyyy\-mm\-dd">
                  <c:v>44088</c:v>
                </c:pt>
                <c:pt idx="1126" c:formatCode="yyyy\-mm\-dd">
                  <c:v>44089</c:v>
                </c:pt>
                <c:pt idx="1127" c:formatCode="yyyy\-mm\-dd">
                  <c:v>44090</c:v>
                </c:pt>
                <c:pt idx="1128" c:formatCode="yyyy\-mm\-dd">
                  <c:v>44091</c:v>
                </c:pt>
                <c:pt idx="1129" c:formatCode="yyyy\-mm\-dd">
                  <c:v>44092</c:v>
                </c:pt>
                <c:pt idx="1130" c:formatCode="yyyy\-mm\-dd">
                  <c:v>44095</c:v>
                </c:pt>
                <c:pt idx="1131" c:formatCode="yyyy\-mm\-dd">
                  <c:v>44096</c:v>
                </c:pt>
                <c:pt idx="1132" c:formatCode="yyyy\-mm\-dd">
                  <c:v>44097</c:v>
                </c:pt>
                <c:pt idx="1133" c:formatCode="yyyy\-mm\-dd">
                  <c:v>44098</c:v>
                </c:pt>
                <c:pt idx="1134" c:formatCode="yyyy\-mm\-dd">
                  <c:v>44099</c:v>
                </c:pt>
                <c:pt idx="1135" c:formatCode="yyyy\-mm\-dd">
                  <c:v>44102</c:v>
                </c:pt>
                <c:pt idx="1136" c:formatCode="yyyy\-mm\-dd">
                  <c:v>44103</c:v>
                </c:pt>
                <c:pt idx="1137" c:formatCode="yyyy\-mm\-dd">
                  <c:v>44104</c:v>
                </c:pt>
                <c:pt idx="1138" c:formatCode="yyyy\-mm\-dd">
                  <c:v>44113</c:v>
                </c:pt>
                <c:pt idx="1139" c:formatCode="yyyy\-mm\-dd">
                  <c:v>44116</c:v>
                </c:pt>
                <c:pt idx="1140" c:formatCode="yyyy\-mm\-dd">
                  <c:v>44117</c:v>
                </c:pt>
                <c:pt idx="1141" c:formatCode="yyyy\-mm\-dd">
                  <c:v>44118</c:v>
                </c:pt>
                <c:pt idx="1142" c:formatCode="yyyy\-mm\-dd">
                  <c:v>44119</c:v>
                </c:pt>
                <c:pt idx="1143" c:formatCode="yyyy\-mm\-dd">
                  <c:v>44120</c:v>
                </c:pt>
                <c:pt idx="1144" c:formatCode="yyyy\-mm\-dd">
                  <c:v>44123</c:v>
                </c:pt>
                <c:pt idx="1145" c:formatCode="yyyy\-mm\-dd">
                  <c:v>44124</c:v>
                </c:pt>
                <c:pt idx="1146" c:formatCode="yyyy\-mm\-dd">
                  <c:v>44125</c:v>
                </c:pt>
                <c:pt idx="1147" c:formatCode="yyyy\-mm\-dd">
                  <c:v>44126</c:v>
                </c:pt>
                <c:pt idx="1148" c:formatCode="yyyy\-mm\-dd">
                  <c:v>44127</c:v>
                </c:pt>
                <c:pt idx="1149" c:formatCode="yyyy\-mm\-dd">
                  <c:v>44130</c:v>
                </c:pt>
                <c:pt idx="1150" c:formatCode="yyyy\-mm\-dd">
                  <c:v>44131</c:v>
                </c:pt>
                <c:pt idx="1151" c:formatCode="yyyy\-mm\-dd">
                  <c:v>44132</c:v>
                </c:pt>
                <c:pt idx="1152" c:formatCode="yyyy\-mm\-dd">
                  <c:v>44133</c:v>
                </c:pt>
                <c:pt idx="1153" c:formatCode="yyyy\-mm\-dd">
                  <c:v>44134</c:v>
                </c:pt>
                <c:pt idx="1154" c:formatCode="yyyy\-mm\-dd">
                  <c:v>44137</c:v>
                </c:pt>
                <c:pt idx="1155" c:formatCode="yyyy\-mm\-dd">
                  <c:v>44138</c:v>
                </c:pt>
                <c:pt idx="1156" c:formatCode="yyyy\-mm\-dd">
                  <c:v>44139</c:v>
                </c:pt>
                <c:pt idx="1157" c:formatCode="yyyy\-mm\-dd">
                  <c:v>44140</c:v>
                </c:pt>
                <c:pt idx="1158" c:formatCode="yyyy\-mm\-dd">
                  <c:v>44141</c:v>
                </c:pt>
                <c:pt idx="1159" c:formatCode="yyyy\-mm\-dd">
                  <c:v>44144</c:v>
                </c:pt>
                <c:pt idx="1160" c:formatCode="yyyy\-mm\-dd">
                  <c:v>44145</c:v>
                </c:pt>
                <c:pt idx="1161" c:formatCode="yyyy\-mm\-dd">
                  <c:v>44146</c:v>
                </c:pt>
                <c:pt idx="1162" c:formatCode="yyyy\-mm\-dd">
                  <c:v>44147</c:v>
                </c:pt>
                <c:pt idx="1163" c:formatCode="yyyy\-mm\-dd">
                  <c:v>44148</c:v>
                </c:pt>
                <c:pt idx="1164" c:formatCode="yyyy\-mm\-dd">
                  <c:v>44151</c:v>
                </c:pt>
                <c:pt idx="1165" c:formatCode="yyyy\-mm\-dd">
                  <c:v>44152</c:v>
                </c:pt>
                <c:pt idx="1166" c:formatCode="yyyy\-mm\-dd">
                  <c:v>44153</c:v>
                </c:pt>
                <c:pt idx="1167" c:formatCode="yyyy\-mm\-dd">
                  <c:v>44154</c:v>
                </c:pt>
                <c:pt idx="1168" c:formatCode="yyyy\-mm\-dd">
                  <c:v>44155</c:v>
                </c:pt>
                <c:pt idx="1169" c:formatCode="yyyy\-mm\-dd">
                  <c:v>44158</c:v>
                </c:pt>
                <c:pt idx="1170" c:formatCode="yyyy\-mm\-dd">
                  <c:v>44159</c:v>
                </c:pt>
                <c:pt idx="1171" c:formatCode="yyyy\-mm\-dd">
                  <c:v>44160</c:v>
                </c:pt>
                <c:pt idx="1172" c:formatCode="yyyy\-mm\-dd">
                  <c:v>44161</c:v>
                </c:pt>
                <c:pt idx="1173" c:formatCode="yyyy\-mm\-dd">
                  <c:v>44162</c:v>
                </c:pt>
                <c:pt idx="1174" c:formatCode="yyyy\-mm\-dd">
                  <c:v>44165</c:v>
                </c:pt>
                <c:pt idx="1175" c:formatCode="yyyy\-mm\-dd">
                  <c:v>44166</c:v>
                </c:pt>
                <c:pt idx="1176" c:formatCode="yyyy\-mm\-dd">
                  <c:v>44167</c:v>
                </c:pt>
                <c:pt idx="1177" c:formatCode="yyyy\-mm\-dd">
                  <c:v>44168</c:v>
                </c:pt>
                <c:pt idx="1178" c:formatCode="yyyy\-mm\-dd">
                  <c:v>44169</c:v>
                </c:pt>
                <c:pt idx="1179" c:formatCode="yyyy\-mm\-dd">
                  <c:v>44172</c:v>
                </c:pt>
                <c:pt idx="1180" c:formatCode="yyyy\-mm\-dd">
                  <c:v>44173</c:v>
                </c:pt>
                <c:pt idx="1181" c:formatCode="yyyy\-mm\-dd">
                  <c:v>44174</c:v>
                </c:pt>
                <c:pt idx="1182" c:formatCode="yyyy\-mm\-dd">
                  <c:v>44175</c:v>
                </c:pt>
                <c:pt idx="1183" c:formatCode="yyyy\-mm\-dd">
                  <c:v>44176</c:v>
                </c:pt>
                <c:pt idx="1184" c:formatCode="yyyy\-mm\-dd">
                  <c:v>44179</c:v>
                </c:pt>
                <c:pt idx="1185" c:formatCode="yyyy\-mm\-dd">
                  <c:v>44180</c:v>
                </c:pt>
                <c:pt idx="1186" c:formatCode="yyyy\-mm\-dd">
                  <c:v>44181</c:v>
                </c:pt>
                <c:pt idx="1187" c:formatCode="yyyy\-mm\-dd">
                  <c:v>44182</c:v>
                </c:pt>
                <c:pt idx="1188" c:formatCode="yyyy\-mm\-dd">
                  <c:v>44183</c:v>
                </c:pt>
                <c:pt idx="1189" c:formatCode="yyyy\-mm\-dd">
                  <c:v>44186</c:v>
                </c:pt>
                <c:pt idx="1190" c:formatCode="yyyy\-mm\-dd">
                  <c:v>44187</c:v>
                </c:pt>
                <c:pt idx="1191" c:formatCode="yyyy\-mm\-dd">
                  <c:v>44188</c:v>
                </c:pt>
                <c:pt idx="1192" c:formatCode="yyyy\-mm\-dd">
                  <c:v>44189</c:v>
                </c:pt>
                <c:pt idx="1193" c:formatCode="yyyy\-mm\-dd">
                  <c:v>44190</c:v>
                </c:pt>
                <c:pt idx="1194" c:formatCode="yyyy\-mm\-dd">
                  <c:v>44193</c:v>
                </c:pt>
                <c:pt idx="1195" c:formatCode="yyyy\-mm\-dd">
                  <c:v>44194</c:v>
                </c:pt>
                <c:pt idx="1196" c:formatCode="yyyy\-mm\-dd">
                  <c:v>44195</c:v>
                </c:pt>
                <c:pt idx="1197" c:formatCode="yyyy\-mm\-dd">
                  <c:v>44196</c:v>
                </c:pt>
                <c:pt idx="1198" c:formatCode="yyyy\-mm\-dd">
                  <c:v>44200</c:v>
                </c:pt>
                <c:pt idx="1199" c:formatCode="yyyy\-mm\-dd">
                  <c:v>44201</c:v>
                </c:pt>
                <c:pt idx="1200" c:formatCode="yyyy\-mm\-dd">
                  <c:v>44202</c:v>
                </c:pt>
                <c:pt idx="1201" c:formatCode="yyyy\-mm\-dd">
                  <c:v>44203</c:v>
                </c:pt>
                <c:pt idx="1202" c:formatCode="yyyy\-mm\-dd">
                  <c:v>44204</c:v>
                </c:pt>
                <c:pt idx="1203" c:formatCode="yyyy\-mm\-dd">
                  <c:v>44207</c:v>
                </c:pt>
                <c:pt idx="1204" c:formatCode="yyyy\-mm\-dd">
                  <c:v>44208</c:v>
                </c:pt>
                <c:pt idx="1205" c:formatCode="yyyy\-mm\-dd">
                  <c:v>44209</c:v>
                </c:pt>
                <c:pt idx="1206" c:formatCode="yyyy\-mm\-dd">
                  <c:v>44210</c:v>
                </c:pt>
                <c:pt idx="1207" c:formatCode="yyyy\-mm\-dd">
                  <c:v>44211</c:v>
                </c:pt>
                <c:pt idx="1208" c:formatCode="yyyy\-mm\-dd">
                  <c:v>44214</c:v>
                </c:pt>
                <c:pt idx="1209" c:formatCode="yyyy\-mm\-dd">
                  <c:v>44215</c:v>
                </c:pt>
                <c:pt idx="1210" c:formatCode="yyyy\-mm\-dd">
                  <c:v>44216</c:v>
                </c:pt>
                <c:pt idx="1211" c:formatCode="yyyy\-mm\-dd">
                  <c:v>44217</c:v>
                </c:pt>
                <c:pt idx="1212" c:formatCode="yyyy\-mm\-dd">
                  <c:v>44218</c:v>
                </c:pt>
                <c:pt idx="1213" c:formatCode="yyyy\-mm\-dd">
                  <c:v>44221</c:v>
                </c:pt>
                <c:pt idx="1214" c:formatCode="yyyy\-mm\-dd">
                  <c:v>44222</c:v>
                </c:pt>
                <c:pt idx="1215" c:formatCode="yyyy\-mm\-dd">
                  <c:v>44223</c:v>
                </c:pt>
                <c:pt idx="1216" c:formatCode="yyyy\-mm\-dd">
                  <c:v>44224</c:v>
                </c:pt>
                <c:pt idx="1217" c:formatCode="yyyy\-mm\-dd">
                  <c:v>44225</c:v>
                </c:pt>
                <c:pt idx="1218" c:formatCode="yyyy\-mm\-dd">
                  <c:v>44228</c:v>
                </c:pt>
                <c:pt idx="1219" c:formatCode="yyyy\-mm\-dd">
                  <c:v>44229</c:v>
                </c:pt>
                <c:pt idx="1220" c:formatCode="yyyy\-mm\-dd">
                  <c:v>44230</c:v>
                </c:pt>
                <c:pt idx="1221" c:formatCode="yyyy\-mm\-dd">
                  <c:v>44231</c:v>
                </c:pt>
                <c:pt idx="1222" c:formatCode="yyyy\-mm\-dd">
                  <c:v>44232</c:v>
                </c:pt>
                <c:pt idx="1223" c:formatCode="yyyy\-mm\-dd">
                  <c:v>44235</c:v>
                </c:pt>
                <c:pt idx="1224" c:formatCode="yyyy\-mm\-dd">
                  <c:v>44236</c:v>
                </c:pt>
                <c:pt idx="1225" c:formatCode="yyyy\-mm\-dd">
                  <c:v>44237</c:v>
                </c:pt>
                <c:pt idx="1226" c:formatCode="yyyy\-mm\-dd">
                  <c:v>44245</c:v>
                </c:pt>
                <c:pt idx="1227" c:formatCode="yyyy\-mm\-dd">
                  <c:v>44246</c:v>
                </c:pt>
                <c:pt idx="1228" c:formatCode="yyyy\-mm\-dd">
                  <c:v>44249</c:v>
                </c:pt>
                <c:pt idx="1229" c:formatCode="yyyy\-mm\-dd">
                  <c:v>44250</c:v>
                </c:pt>
                <c:pt idx="1230" c:formatCode="yyyy\-mm\-dd">
                  <c:v>44251</c:v>
                </c:pt>
                <c:pt idx="1231" c:formatCode="yyyy\-mm\-dd">
                  <c:v>44252</c:v>
                </c:pt>
                <c:pt idx="1232" c:formatCode="yyyy\-mm\-dd">
                  <c:v>44253</c:v>
                </c:pt>
                <c:pt idx="1233" c:formatCode="yyyy\-mm\-dd">
                  <c:v>44256</c:v>
                </c:pt>
                <c:pt idx="1234" c:formatCode="yyyy\-mm\-dd">
                  <c:v>44257</c:v>
                </c:pt>
                <c:pt idx="1235" c:formatCode="yyyy\-mm\-dd">
                  <c:v>44258</c:v>
                </c:pt>
                <c:pt idx="1236" c:formatCode="yyyy\-mm\-dd">
                  <c:v>44259</c:v>
                </c:pt>
                <c:pt idx="1237" c:formatCode="yyyy\-mm\-dd">
                  <c:v>44260</c:v>
                </c:pt>
                <c:pt idx="1238" c:formatCode="yyyy\-mm\-dd">
                  <c:v>44263</c:v>
                </c:pt>
                <c:pt idx="1239" c:formatCode="yyyy\-mm\-dd">
                  <c:v>44264</c:v>
                </c:pt>
                <c:pt idx="1240" c:formatCode="yyyy\-mm\-dd">
                  <c:v>44265</c:v>
                </c:pt>
                <c:pt idx="1241" c:formatCode="yyyy\-mm\-dd">
                  <c:v>44266</c:v>
                </c:pt>
                <c:pt idx="1242" c:formatCode="yyyy\-mm\-dd">
                  <c:v>44267</c:v>
                </c:pt>
                <c:pt idx="1243" c:formatCode="yyyy\-mm\-dd">
                  <c:v>44270</c:v>
                </c:pt>
                <c:pt idx="1244" c:formatCode="yyyy\-mm\-dd">
                  <c:v>44271</c:v>
                </c:pt>
                <c:pt idx="1245" c:formatCode="yyyy\-mm\-dd">
                  <c:v>44272</c:v>
                </c:pt>
                <c:pt idx="1246" c:formatCode="yyyy\-mm\-dd">
                  <c:v>44273</c:v>
                </c:pt>
                <c:pt idx="1247" c:formatCode="yyyy\-mm\-dd">
                  <c:v>44274</c:v>
                </c:pt>
                <c:pt idx="1248" c:formatCode="yyyy\-mm\-dd">
                  <c:v>44277</c:v>
                </c:pt>
                <c:pt idx="1249" c:formatCode="yyyy\-mm\-dd">
                  <c:v>44278</c:v>
                </c:pt>
                <c:pt idx="1250" c:formatCode="yyyy\-mm\-dd">
                  <c:v>44279</c:v>
                </c:pt>
                <c:pt idx="1251" c:formatCode="yyyy\-mm\-dd">
                  <c:v>44280</c:v>
                </c:pt>
                <c:pt idx="1252" c:formatCode="yyyy\-mm\-dd">
                  <c:v>44281</c:v>
                </c:pt>
                <c:pt idx="1253" c:formatCode="yyyy\-mm\-dd">
                  <c:v>44284</c:v>
                </c:pt>
                <c:pt idx="1254" c:formatCode="yyyy\-mm\-dd">
                  <c:v>44285</c:v>
                </c:pt>
                <c:pt idx="1255" c:formatCode="yyyy\-mm\-dd">
                  <c:v>44286</c:v>
                </c:pt>
                <c:pt idx="1256" c:formatCode="yyyy\-mm\-dd">
                  <c:v>44287</c:v>
                </c:pt>
                <c:pt idx="1257" c:formatCode="yyyy\-mm\-dd">
                  <c:v>44288</c:v>
                </c:pt>
                <c:pt idx="1258" c:formatCode="yyyy\-mm\-dd">
                  <c:v>44292</c:v>
                </c:pt>
                <c:pt idx="1259" c:formatCode="yyyy\-mm\-dd">
                  <c:v>44293</c:v>
                </c:pt>
                <c:pt idx="1260" c:formatCode="yyyy\-mm\-dd">
                  <c:v>44294</c:v>
                </c:pt>
                <c:pt idx="1261" c:formatCode="yyyy\-mm\-dd">
                  <c:v>44295</c:v>
                </c:pt>
                <c:pt idx="1262" c:formatCode="yyyy\-mm\-dd">
                  <c:v>44298</c:v>
                </c:pt>
                <c:pt idx="1263" c:formatCode="yyyy\-mm\-dd">
                  <c:v>44299</c:v>
                </c:pt>
                <c:pt idx="1264" c:formatCode="yyyy\-mm\-dd">
                  <c:v>44300</c:v>
                </c:pt>
                <c:pt idx="1265" c:formatCode="yyyy\-mm\-dd">
                  <c:v>44301</c:v>
                </c:pt>
                <c:pt idx="1266" c:formatCode="yyyy\-mm\-dd">
                  <c:v>44302</c:v>
                </c:pt>
                <c:pt idx="1267" c:formatCode="yyyy\-mm\-dd">
                  <c:v>44305</c:v>
                </c:pt>
                <c:pt idx="1268" c:formatCode="yyyy\-mm\-dd">
                  <c:v>44306</c:v>
                </c:pt>
                <c:pt idx="1269" c:formatCode="yyyy\-mm\-dd">
                  <c:v>44307</c:v>
                </c:pt>
                <c:pt idx="1270" c:formatCode="yyyy\-mm\-dd">
                  <c:v>44308</c:v>
                </c:pt>
                <c:pt idx="1271" c:formatCode="yyyy\-mm\-dd">
                  <c:v>44309</c:v>
                </c:pt>
                <c:pt idx="1272" c:formatCode="yyyy\-mm\-dd">
                  <c:v>44312</c:v>
                </c:pt>
                <c:pt idx="1273" c:formatCode="yyyy\-mm\-dd">
                  <c:v>44313</c:v>
                </c:pt>
                <c:pt idx="1274" c:formatCode="yyyy\-mm\-dd">
                  <c:v>44314</c:v>
                </c:pt>
                <c:pt idx="1275" c:formatCode="yyyy\-mm\-dd">
                  <c:v>44315</c:v>
                </c:pt>
                <c:pt idx="1276" c:formatCode="yyyy\-mm\-dd">
                  <c:v>44316</c:v>
                </c:pt>
                <c:pt idx="1277" c:formatCode="yyyy\-mm\-dd">
                  <c:v>44322</c:v>
                </c:pt>
                <c:pt idx="1278" c:formatCode="yyyy\-mm\-dd">
                  <c:v>44323</c:v>
                </c:pt>
                <c:pt idx="1279" c:formatCode="yyyy\-mm\-dd">
                  <c:v>44326</c:v>
                </c:pt>
                <c:pt idx="1280" c:formatCode="yyyy\-mm\-dd">
                  <c:v>44327</c:v>
                </c:pt>
                <c:pt idx="1281" c:formatCode="yyyy\-mm\-dd">
                  <c:v>44328</c:v>
                </c:pt>
                <c:pt idx="1282" c:formatCode="yyyy\-mm\-dd">
                  <c:v>44329</c:v>
                </c:pt>
                <c:pt idx="1283" c:formatCode="yyyy\-mm\-dd">
                  <c:v>44330</c:v>
                </c:pt>
                <c:pt idx="1284" c:formatCode="yyyy\-mm\-dd">
                  <c:v>44333</c:v>
                </c:pt>
                <c:pt idx="1285" c:formatCode="yyyy\-mm\-dd">
                  <c:v>44334</c:v>
                </c:pt>
                <c:pt idx="1286" c:formatCode="yyyy\-mm\-dd">
                  <c:v>44335</c:v>
                </c:pt>
                <c:pt idx="1287" c:formatCode="yyyy\-mm\-dd">
                  <c:v>44336</c:v>
                </c:pt>
                <c:pt idx="1288" c:formatCode="yyyy\-mm\-dd">
                  <c:v>44337</c:v>
                </c:pt>
                <c:pt idx="1289" c:formatCode="yyyy\-mm\-dd">
                  <c:v>44340</c:v>
                </c:pt>
                <c:pt idx="1290" c:formatCode="yyyy\-mm\-dd">
                  <c:v>44341</c:v>
                </c:pt>
                <c:pt idx="1291" c:formatCode="yyyy\-mm\-dd">
                  <c:v>44342</c:v>
                </c:pt>
                <c:pt idx="1292" c:formatCode="yyyy\-mm\-dd">
                  <c:v>44343</c:v>
                </c:pt>
                <c:pt idx="1293" c:formatCode="yyyy\-mm\-dd">
                  <c:v>44344</c:v>
                </c:pt>
                <c:pt idx="1294" c:formatCode="yyyy\-mm\-dd">
                  <c:v>44347</c:v>
                </c:pt>
                <c:pt idx="1295" c:formatCode="yyyy\-mm\-dd">
                  <c:v>44348</c:v>
                </c:pt>
                <c:pt idx="1296" c:formatCode="yyyy\-mm\-dd">
                  <c:v>44349</c:v>
                </c:pt>
                <c:pt idx="1297" c:formatCode="yyyy\-mm\-dd">
                  <c:v>44350</c:v>
                </c:pt>
                <c:pt idx="1298" c:formatCode="yyyy\-mm\-dd">
                  <c:v>44351</c:v>
                </c:pt>
                <c:pt idx="1299" c:formatCode="yyyy\-mm\-dd">
                  <c:v>44354</c:v>
                </c:pt>
                <c:pt idx="1300" c:formatCode="yyyy\-mm\-dd">
                  <c:v>44355</c:v>
                </c:pt>
                <c:pt idx="1301" c:formatCode="yyyy\-mm\-dd">
                  <c:v>44356</c:v>
                </c:pt>
                <c:pt idx="1302" c:formatCode="yyyy\-mm\-dd">
                  <c:v>44357</c:v>
                </c:pt>
                <c:pt idx="1303" c:formatCode="yyyy\-mm\-dd">
                  <c:v>44358</c:v>
                </c:pt>
                <c:pt idx="1304" c:formatCode="yyyy\-mm\-dd">
                  <c:v>44362</c:v>
                </c:pt>
                <c:pt idx="1305" c:formatCode="yyyy\-mm\-dd">
                  <c:v>44363</c:v>
                </c:pt>
                <c:pt idx="1306" c:formatCode="yyyy\-mm\-dd">
                  <c:v>44364</c:v>
                </c:pt>
                <c:pt idx="1307" c:formatCode="yyyy\-mm\-dd">
                  <c:v>44365</c:v>
                </c:pt>
                <c:pt idx="1308" c:formatCode="yyyy\-mm\-dd">
                  <c:v>44368</c:v>
                </c:pt>
                <c:pt idx="1309" c:formatCode="yyyy\-mm\-dd">
                  <c:v>44369</c:v>
                </c:pt>
                <c:pt idx="1310" c:formatCode="yyyy\-mm\-dd">
                  <c:v>44370</c:v>
                </c:pt>
                <c:pt idx="1311" c:formatCode="yyyy\-mm\-dd">
                  <c:v>44371</c:v>
                </c:pt>
                <c:pt idx="1312" c:formatCode="yyyy\-mm\-dd">
                  <c:v>44372</c:v>
                </c:pt>
                <c:pt idx="1313" c:formatCode="yyyy\-mm\-dd">
                  <c:v>44375</c:v>
                </c:pt>
                <c:pt idx="1314" c:formatCode="yyyy\-mm\-dd">
                  <c:v>44376</c:v>
                </c:pt>
                <c:pt idx="1315" c:formatCode="yyyy\-mm\-dd">
                  <c:v>44377</c:v>
                </c:pt>
                <c:pt idx="1316" c:formatCode="yyyy\-mm\-dd">
                  <c:v>44378</c:v>
                </c:pt>
                <c:pt idx="1317" c:formatCode="yyyy\-mm\-dd">
                  <c:v>44379</c:v>
                </c:pt>
                <c:pt idx="1318" c:formatCode="yyyy\-mm\-dd">
                  <c:v>44382</c:v>
                </c:pt>
                <c:pt idx="1319" c:formatCode="yyyy\-mm\-dd">
                  <c:v>44383</c:v>
                </c:pt>
                <c:pt idx="1320" c:formatCode="yyyy\-mm\-dd">
                  <c:v>44384</c:v>
                </c:pt>
                <c:pt idx="1321" c:formatCode="yyyy\-mm\-dd">
                  <c:v>44385</c:v>
                </c:pt>
                <c:pt idx="1322" c:formatCode="yyyy\-mm\-dd">
                  <c:v>44386</c:v>
                </c:pt>
                <c:pt idx="1323" c:formatCode="yyyy\-mm\-dd">
                  <c:v>44389</c:v>
                </c:pt>
                <c:pt idx="1324" c:formatCode="yyyy\-mm\-dd">
                  <c:v>44390</c:v>
                </c:pt>
                <c:pt idx="1325" c:formatCode="yyyy\-mm\-dd">
                  <c:v>44391</c:v>
                </c:pt>
                <c:pt idx="1326" c:formatCode="yyyy\-mm\-dd">
                  <c:v>44392</c:v>
                </c:pt>
                <c:pt idx="1327" c:formatCode="yyyy\-mm\-dd">
                  <c:v>44393</c:v>
                </c:pt>
                <c:pt idx="1328" c:formatCode="yyyy\-mm\-dd">
                  <c:v>44396</c:v>
                </c:pt>
                <c:pt idx="1329" c:formatCode="yyyy\-mm\-dd">
                  <c:v>44397</c:v>
                </c:pt>
                <c:pt idx="1330" c:formatCode="yyyy\-mm\-dd">
                  <c:v>44398</c:v>
                </c:pt>
                <c:pt idx="1331" c:formatCode="yyyy\-mm\-dd">
                  <c:v>44399</c:v>
                </c:pt>
                <c:pt idx="1332" c:formatCode="yyyy\-mm\-dd">
                  <c:v>44400</c:v>
                </c:pt>
                <c:pt idx="1333" c:formatCode="yyyy\-mm\-dd">
                  <c:v>44403</c:v>
                </c:pt>
                <c:pt idx="1334" c:formatCode="yyyy\-mm\-dd">
                  <c:v>44404</c:v>
                </c:pt>
                <c:pt idx="1335" c:formatCode="yyyy\-mm\-dd">
                  <c:v>44405</c:v>
                </c:pt>
                <c:pt idx="1336" c:formatCode="yyyy\-mm\-dd">
                  <c:v>44406</c:v>
                </c:pt>
                <c:pt idx="1337" c:formatCode="yyyy\-mm\-dd">
                  <c:v>44407</c:v>
                </c:pt>
                <c:pt idx="1338" c:formatCode="yyyy\-mm\-dd">
                  <c:v>44410</c:v>
                </c:pt>
                <c:pt idx="1339" c:formatCode="yyyy\-mm\-dd">
                  <c:v>44411</c:v>
                </c:pt>
                <c:pt idx="1340" c:formatCode="yyyy\-mm\-dd">
                  <c:v>44412</c:v>
                </c:pt>
                <c:pt idx="1341" c:formatCode="yyyy\-mm\-dd">
                  <c:v>44413</c:v>
                </c:pt>
                <c:pt idx="1342" c:formatCode="yyyy\-mm\-dd">
                  <c:v>44414</c:v>
                </c:pt>
                <c:pt idx="1343" c:formatCode="yyyy\-mm\-dd">
                  <c:v>44417</c:v>
                </c:pt>
                <c:pt idx="1344" c:formatCode="yyyy\-mm\-dd">
                  <c:v>44418</c:v>
                </c:pt>
                <c:pt idx="1345" c:formatCode="yyyy\-mm\-dd">
                  <c:v>44419</c:v>
                </c:pt>
                <c:pt idx="1346" c:formatCode="yyyy\-mm\-dd">
                  <c:v>44420</c:v>
                </c:pt>
                <c:pt idx="1347" c:formatCode="yyyy\-mm\-dd">
                  <c:v>44421</c:v>
                </c:pt>
                <c:pt idx="1348" c:formatCode="yyyy\-mm\-dd">
                  <c:v>44424</c:v>
                </c:pt>
                <c:pt idx="1349" c:formatCode="yyyy\-mm\-dd">
                  <c:v>44425</c:v>
                </c:pt>
                <c:pt idx="1350" c:formatCode="yyyy\-mm\-dd">
                  <c:v>44426</c:v>
                </c:pt>
                <c:pt idx="1351" c:formatCode="yyyy\-mm\-dd">
                  <c:v>44427</c:v>
                </c:pt>
                <c:pt idx="1352" c:formatCode="yyyy\-mm\-dd">
                  <c:v>44428</c:v>
                </c:pt>
                <c:pt idx="1353" c:formatCode="yyyy\-mm\-dd">
                  <c:v>44431</c:v>
                </c:pt>
                <c:pt idx="1354" c:formatCode="yyyy\-mm\-dd">
                  <c:v>44432</c:v>
                </c:pt>
                <c:pt idx="1355" c:formatCode="yyyy\-mm\-dd">
                  <c:v>44433</c:v>
                </c:pt>
                <c:pt idx="1356" c:formatCode="yyyy\-mm\-dd">
                  <c:v>44434</c:v>
                </c:pt>
                <c:pt idx="1357" c:formatCode="yyyy\-mm\-dd">
                  <c:v>44435</c:v>
                </c:pt>
                <c:pt idx="1358" c:formatCode="yyyy\-mm\-dd">
                  <c:v>44438</c:v>
                </c:pt>
                <c:pt idx="1359" c:formatCode="yyyy\-mm\-dd">
                  <c:v>44439</c:v>
                </c:pt>
                <c:pt idx="1360" c:formatCode="yyyy\-mm\-dd">
                  <c:v>44440</c:v>
                </c:pt>
                <c:pt idx="1361" c:formatCode="yyyy\-mm\-dd">
                  <c:v>44441</c:v>
                </c:pt>
                <c:pt idx="1362" c:formatCode="yyyy\-mm\-dd">
                  <c:v>44442</c:v>
                </c:pt>
                <c:pt idx="1363" c:formatCode="yyyy\-mm\-dd">
                  <c:v>44445</c:v>
                </c:pt>
                <c:pt idx="1364" c:formatCode="yyyy\-mm\-dd">
                  <c:v>44446</c:v>
                </c:pt>
                <c:pt idx="1365" c:formatCode="yyyy\-mm\-dd">
                  <c:v>44447</c:v>
                </c:pt>
                <c:pt idx="1366" c:formatCode="yyyy\-mm\-dd">
                  <c:v>44448</c:v>
                </c:pt>
                <c:pt idx="1367" c:formatCode="yyyy\-mm\-dd">
                  <c:v>44449</c:v>
                </c:pt>
                <c:pt idx="1368" c:formatCode="yyyy\-mm\-dd">
                  <c:v>44452</c:v>
                </c:pt>
                <c:pt idx="1369" c:formatCode="yyyy\-mm\-dd">
                  <c:v>44453</c:v>
                </c:pt>
                <c:pt idx="1370" c:formatCode="yyyy\-mm\-dd">
                  <c:v>44454</c:v>
                </c:pt>
                <c:pt idx="1371" c:formatCode="yyyy\-mm\-dd">
                  <c:v>44455</c:v>
                </c:pt>
                <c:pt idx="1372" c:formatCode="yyyy\-mm\-dd">
                  <c:v>44456</c:v>
                </c:pt>
                <c:pt idx="1373" c:formatCode="yyyy\-mm\-dd">
                  <c:v>44461</c:v>
                </c:pt>
                <c:pt idx="1374" c:formatCode="yyyy\-mm\-dd">
                  <c:v>44462</c:v>
                </c:pt>
                <c:pt idx="1375" c:formatCode="yyyy\-mm\-dd">
                  <c:v>44463</c:v>
                </c:pt>
                <c:pt idx="1376" c:formatCode="yyyy\-mm\-dd">
                  <c:v>44466</c:v>
                </c:pt>
                <c:pt idx="1377" c:formatCode="yyyy\-mm\-dd">
                  <c:v>44467</c:v>
                </c:pt>
                <c:pt idx="1378" c:formatCode="yyyy\-mm\-dd">
                  <c:v>44468</c:v>
                </c:pt>
                <c:pt idx="1379" c:formatCode="yyyy\-mm\-dd">
                  <c:v>44469</c:v>
                </c:pt>
                <c:pt idx="1380" c:formatCode="yyyy\-mm\-dd">
                  <c:v>44477</c:v>
                </c:pt>
                <c:pt idx="1381" c:formatCode="yyyy\-mm\-dd">
                  <c:v>44480</c:v>
                </c:pt>
                <c:pt idx="1382" c:formatCode="yyyy\-mm\-dd">
                  <c:v>44481</c:v>
                </c:pt>
                <c:pt idx="1383" c:formatCode="yyyy\-mm\-dd">
                  <c:v>44482</c:v>
                </c:pt>
                <c:pt idx="1384" c:formatCode="yyyy\-mm\-dd">
                  <c:v>44483</c:v>
                </c:pt>
                <c:pt idx="1385" c:formatCode="yyyy\-mm\-dd">
                  <c:v>44484</c:v>
                </c:pt>
                <c:pt idx="1386" c:formatCode="yyyy\-mm\-dd">
                  <c:v>44487</c:v>
                </c:pt>
                <c:pt idx="1387" c:formatCode="yyyy\-mm\-dd">
                  <c:v>44488</c:v>
                </c:pt>
                <c:pt idx="1388" c:formatCode="yyyy\-mm\-dd">
                  <c:v>44489</c:v>
                </c:pt>
                <c:pt idx="1389" c:formatCode="yyyy\-mm\-dd">
                  <c:v>44490</c:v>
                </c:pt>
                <c:pt idx="1390" c:formatCode="yyyy\-mm\-dd">
                  <c:v>44491</c:v>
                </c:pt>
                <c:pt idx="1391" c:formatCode="yyyy\-mm\-dd">
                  <c:v>44494</c:v>
                </c:pt>
                <c:pt idx="1392" c:formatCode="yyyy\-mm\-dd">
                  <c:v>44495</c:v>
                </c:pt>
                <c:pt idx="1393" c:formatCode="yyyy\-mm\-dd">
                  <c:v>44496</c:v>
                </c:pt>
                <c:pt idx="1394" c:formatCode="yyyy\-mm\-dd">
                  <c:v>44497</c:v>
                </c:pt>
                <c:pt idx="1395" c:formatCode="yyyy\-mm\-dd">
                  <c:v>44498</c:v>
                </c:pt>
                <c:pt idx="1396" c:formatCode="yyyy\-mm\-dd">
                  <c:v>44501</c:v>
                </c:pt>
                <c:pt idx="1397" c:formatCode="yyyy\-mm\-dd">
                  <c:v>44502</c:v>
                </c:pt>
                <c:pt idx="1398" c:formatCode="yyyy\-mm\-dd">
                  <c:v>44503</c:v>
                </c:pt>
                <c:pt idx="1399" c:formatCode="yyyy\-mm\-dd">
                  <c:v>44504</c:v>
                </c:pt>
                <c:pt idx="1400" c:formatCode="yyyy\-mm\-dd">
                  <c:v>44505</c:v>
                </c:pt>
                <c:pt idx="1401" c:formatCode="yyyy\-mm\-dd">
                  <c:v>44508</c:v>
                </c:pt>
                <c:pt idx="1402" c:formatCode="yyyy\-mm\-dd">
                  <c:v>44509</c:v>
                </c:pt>
                <c:pt idx="1403" c:formatCode="yyyy\-mm\-dd">
                  <c:v>44510</c:v>
                </c:pt>
                <c:pt idx="1404" c:formatCode="yyyy\-mm\-dd">
                  <c:v>44511</c:v>
                </c:pt>
                <c:pt idx="1405" c:formatCode="yyyy\-mm\-dd">
                  <c:v>44512</c:v>
                </c:pt>
                <c:pt idx="1406" c:formatCode="yyyy\-mm\-dd">
                  <c:v>44515</c:v>
                </c:pt>
                <c:pt idx="1407" c:formatCode="yyyy\-mm\-dd">
                  <c:v>44516</c:v>
                </c:pt>
                <c:pt idx="1408" c:formatCode="yyyy\-mm\-dd">
                  <c:v>44517</c:v>
                </c:pt>
                <c:pt idx="1409" c:formatCode="yyyy\-mm\-dd">
                  <c:v>44518</c:v>
                </c:pt>
                <c:pt idx="1410" c:formatCode="yyyy\-mm\-dd">
                  <c:v>44519</c:v>
                </c:pt>
                <c:pt idx="1411" c:formatCode="yyyy\-mm\-dd">
                  <c:v>44522</c:v>
                </c:pt>
                <c:pt idx="1412" c:formatCode="yyyy\-mm\-dd">
                  <c:v>44523</c:v>
                </c:pt>
                <c:pt idx="1413" c:formatCode="yyyy\-mm\-dd">
                  <c:v>44524</c:v>
                </c:pt>
                <c:pt idx="1414" c:formatCode="yyyy\-mm\-dd">
                  <c:v>44525</c:v>
                </c:pt>
                <c:pt idx="1415" c:formatCode="yyyy\-mm\-dd">
                  <c:v>44526</c:v>
                </c:pt>
                <c:pt idx="1416" c:formatCode="yyyy\-mm\-dd">
                  <c:v>44529</c:v>
                </c:pt>
                <c:pt idx="1417" c:formatCode="yyyy\-mm\-dd">
                  <c:v>44530</c:v>
                </c:pt>
                <c:pt idx="1418" c:formatCode="yyyy\-mm\-dd">
                  <c:v>44531</c:v>
                </c:pt>
                <c:pt idx="1419" c:formatCode="yyyy\-mm\-dd">
                  <c:v>44532</c:v>
                </c:pt>
                <c:pt idx="1420" c:formatCode="yyyy\-mm\-dd">
                  <c:v>44533</c:v>
                </c:pt>
                <c:pt idx="1421" c:formatCode="yyyy\-mm\-dd">
                  <c:v>44536</c:v>
                </c:pt>
                <c:pt idx="1422" c:formatCode="yyyy\-mm\-dd">
                  <c:v>44537</c:v>
                </c:pt>
                <c:pt idx="1423" c:formatCode="yyyy\-mm\-dd">
                  <c:v>44538</c:v>
                </c:pt>
                <c:pt idx="1424" c:formatCode="yyyy\-mm\-dd">
                  <c:v>44539</c:v>
                </c:pt>
                <c:pt idx="1425" c:formatCode="yyyy\-mm\-dd">
                  <c:v>44540</c:v>
                </c:pt>
                <c:pt idx="1426" c:formatCode="yyyy\-mm\-dd">
                  <c:v>44543</c:v>
                </c:pt>
                <c:pt idx="1427" c:formatCode="yyyy\-mm\-dd">
                  <c:v>44544</c:v>
                </c:pt>
                <c:pt idx="1428" c:formatCode="yyyy\-mm\-dd">
                  <c:v>44545</c:v>
                </c:pt>
                <c:pt idx="1429" c:formatCode="yyyy\-mm\-dd">
                  <c:v>44546</c:v>
                </c:pt>
                <c:pt idx="1430" c:formatCode="yyyy\-mm\-dd">
                  <c:v>44547</c:v>
                </c:pt>
                <c:pt idx="1431" c:formatCode="yyyy\-mm\-dd">
                  <c:v>44550</c:v>
                </c:pt>
                <c:pt idx="1432" c:formatCode="yyyy\-mm\-dd">
                  <c:v>44551</c:v>
                </c:pt>
                <c:pt idx="1433" c:formatCode="yyyy\-mm\-dd">
                  <c:v>44552</c:v>
                </c:pt>
                <c:pt idx="1434" c:formatCode="yyyy\-mm\-dd">
                  <c:v>44553</c:v>
                </c:pt>
                <c:pt idx="1435" c:formatCode="yyyy\-mm\-dd">
                  <c:v>44554</c:v>
                </c:pt>
                <c:pt idx="1436" c:formatCode="yyyy\-mm\-dd">
                  <c:v>44557</c:v>
                </c:pt>
                <c:pt idx="1437" c:formatCode="yyyy\-mm\-dd">
                  <c:v>44558</c:v>
                </c:pt>
                <c:pt idx="1438" c:formatCode="yyyy\-mm\-dd">
                  <c:v>44559</c:v>
                </c:pt>
                <c:pt idx="1439" c:formatCode="yyyy\-mm\-dd">
                  <c:v>44560</c:v>
                </c:pt>
                <c:pt idx="1440" c:formatCode="yyyy\-mm\-dd">
                  <c:v>44561</c:v>
                </c:pt>
                <c:pt idx="1441" c:formatCode="yyyy\-mm\-dd">
                  <c:v>44565</c:v>
                </c:pt>
                <c:pt idx="1442" c:formatCode="yyyy\-mm\-dd">
                  <c:v>44566</c:v>
                </c:pt>
                <c:pt idx="1443" c:formatCode="yyyy\-mm\-dd">
                  <c:v>44567</c:v>
                </c:pt>
                <c:pt idx="1444" c:formatCode="yyyy\-mm\-dd">
                  <c:v>44568</c:v>
                </c:pt>
                <c:pt idx="1445" c:formatCode="yyyy\-mm\-dd">
                  <c:v>44571</c:v>
                </c:pt>
                <c:pt idx="1446" c:formatCode="yyyy\-mm\-dd">
                  <c:v>44572</c:v>
                </c:pt>
                <c:pt idx="1447" c:formatCode="yyyy\-mm\-dd">
                  <c:v>44573</c:v>
                </c:pt>
                <c:pt idx="1448" c:formatCode="yyyy\-mm\-dd">
                  <c:v>44574</c:v>
                </c:pt>
                <c:pt idx="1449" c:formatCode="yyyy\-mm\-dd">
                  <c:v>44575</c:v>
                </c:pt>
                <c:pt idx="1450" c:formatCode="yyyy\-mm\-dd">
                  <c:v>44578</c:v>
                </c:pt>
                <c:pt idx="1451" c:formatCode="yyyy\-mm\-dd">
                  <c:v>44579</c:v>
                </c:pt>
                <c:pt idx="1452" c:formatCode="yyyy\-mm\-dd">
                  <c:v>44580</c:v>
                </c:pt>
                <c:pt idx="1453" c:formatCode="yyyy\-mm\-dd">
                  <c:v>44581</c:v>
                </c:pt>
                <c:pt idx="1454" c:formatCode="yyyy\-mm\-dd">
                  <c:v>44582</c:v>
                </c:pt>
                <c:pt idx="1455" c:formatCode="yyyy\-mm\-dd">
                  <c:v>44585</c:v>
                </c:pt>
                <c:pt idx="1456" c:formatCode="yyyy\-mm\-dd">
                  <c:v>44586</c:v>
                </c:pt>
                <c:pt idx="1457" c:formatCode="yyyy\-mm\-dd">
                  <c:v>44587</c:v>
                </c:pt>
                <c:pt idx="1458" c:formatCode="yyyy\-mm\-dd">
                  <c:v>44588</c:v>
                </c:pt>
                <c:pt idx="1459" c:formatCode="yyyy\-mm\-dd">
                  <c:v>44589</c:v>
                </c:pt>
                <c:pt idx="1460" c:formatCode="yyyy\-mm\-dd">
                  <c:v>44599</c:v>
                </c:pt>
                <c:pt idx="1461" c:formatCode="yyyy\-mm\-dd">
                  <c:v>44600</c:v>
                </c:pt>
                <c:pt idx="1462" c:formatCode="yyyy\-mm\-dd">
                  <c:v>44601</c:v>
                </c:pt>
                <c:pt idx="1463" c:formatCode="yyyy\-mm\-dd">
                  <c:v>44602</c:v>
                </c:pt>
                <c:pt idx="1464" c:formatCode="yyyy\-mm\-dd">
                  <c:v>44603</c:v>
                </c:pt>
                <c:pt idx="1465" c:formatCode="yyyy\-mm\-dd">
                  <c:v>44606</c:v>
                </c:pt>
                <c:pt idx="1466" c:formatCode="yyyy\-mm\-dd">
                  <c:v>44607</c:v>
                </c:pt>
                <c:pt idx="1467" c:formatCode="yyyy\-mm\-dd">
                  <c:v>44608</c:v>
                </c:pt>
                <c:pt idx="1468" c:formatCode="yyyy\-mm\-dd">
                  <c:v>44609</c:v>
                </c:pt>
                <c:pt idx="1469" c:formatCode="yyyy\-mm\-dd">
                  <c:v>44610</c:v>
                </c:pt>
                <c:pt idx="1470" c:formatCode="yyyy\-mm\-dd">
                  <c:v>44613</c:v>
                </c:pt>
                <c:pt idx="1471" c:formatCode="yyyy\-mm\-dd">
                  <c:v>44614</c:v>
                </c:pt>
                <c:pt idx="1472" c:formatCode="yyyy\-mm\-dd">
                  <c:v>44615</c:v>
                </c:pt>
                <c:pt idx="1473" c:formatCode="yyyy\-mm\-dd">
                  <c:v>44616</c:v>
                </c:pt>
                <c:pt idx="1474" c:formatCode="yyyy\-mm\-dd">
                  <c:v>44617</c:v>
                </c:pt>
                <c:pt idx="1475" c:formatCode="yyyy\-mm\-dd">
                  <c:v>44620</c:v>
                </c:pt>
                <c:pt idx="1476" c:formatCode="yyyy\-mm\-dd">
                  <c:v>44621</c:v>
                </c:pt>
                <c:pt idx="1477" c:formatCode="yyyy\-mm\-dd">
                  <c:v>44622</c:v>
                </c:pt>
                <c:pt idx="1478" c:formatCode="yyyy\-mm\-dd">
                  <c:v>44623</c:v>
                </c:pt>
                <c:pt idx="1479" c:formatCode="yyyy\-mm\-dd">
                  <c:v>44624</c:v>
                </c:pt>
                <c:pt idx="1480" c:formatCode="yyyy\-mm\-dd">
                  <c:v>44627</c:v>
                </c:pt>
                <c:pt idx="1481" c:formatCode="yyyy\-mm\-dd">
                  <c:v>44628</c:v>
                </c:pt>
                <c:pt idx="1482" c:formatCode="yyyy\-mm\-dd">
                  <c:v>44629</c:v>
                </c:pt>
                <c:pt idx="1483" c:formatCode="yyyy\-mm\-dd">
                  <c:v>44630</c:v>
                </c:pt>
                <c:pt idx="1484" c:formatCode="yyyy\-mm\-dd">
                  <c:v>44631</c:v>
                </c:pt>
                <c:pt idx="1485" c:formatCode="yyyy\-mm\-dd">
                  <c:v>44634</c:v>
                </c:pt>
                <c:pt idx="1486" c:formatCode="yyyy\-mm\-dd">
                  <c:v>44635</c:v>
                </c:pt>
                <c:pt idx="1487" c:formatCode="yyyy\-mm\-dd">
                  <c:v>44636</c:v>
                </c:pt>
                <c:pt idx="1488" c:formatCode="yyyy\-mm\-dd">
                  <c:v>44637</c:v>
                </c:pt>
                <c:pt idx="1489" c:formatCode="yyyy\-mm\-dd">
                  <c:v>44638</c:v>
                </c:pt>
                <c:pt idx="1490" c:formatCode="yyyy\-mm\-dd">
                  <c:v>44641</c:v>
                </c:pt>
                <c:pt idx="1491" c:formatCode="yyyy\-mm\-dd">
                  <c:v>44642</c:v>
                </c:pt>
                <c:pt idx="1492" c:formatCode="yyyy\-mm\-dd">
                  <c:v>44643</c:v>
                </c:pt>
                <c:pt idx="1493" c:formatCode="yyyy\-mm\-dd">
                  <c:v>44644</c:v>
                </c:pt>
                <c:pt idx="1494" c:formatCode="yyyy\-mm\-dd">
                  <c:v>44645</c:v>
                </c:pt>
                <c:pt idx="1495" c:formatCode="yyyy\-mm\-dd">
                  <c:v>44648</c:v>
                </c:pt>
                <c:pt idx="1496" c:formatCode="yyyy\-mm\-dd">
                  <c:v>44649</c:v>
                </c:pt>
                <c:pt idx="1497" c:formatCode="yyyy\-mm\-dd">
                  <c:v>44650</c:v>
                </c:pt>
                <c:pt idx="1498" c:formatCode="yyyy\-mm\-dd">
                  <c:v>44651</c:v>
                </c:pt>
                <c:pt idx="1499" c:formatCode="yyyy\-mm\-dd">
                  <c:v>44652</c:v>
                </c:pt>
                <c:pt idx="1500" c:formatCode="yyyy\-mm\-dd">
                  <c:v>44657</c:v>
                </c:pt>
                <c:pt idx="1501" c:formatCode="yyyy\-mm\-dd">
                  <c:v>44658</c:v>
                </c:pt>
                <c:pt idx="1502" c:formatCode="yyyy\-mm\-dd">
                  <c:v>44659</c:v>
                </c:pt>
                <c:pt idx="1503" c:formatCode="yyyy\-mm\-dd">
                  <c:v>44662</c:v>
                </c:pt>
                <c:pt idx="1504" c:formatCode="yyyy\-mm\-dd">
                  <c:v>44663</c:v>
                </c:pt>
                <c:pt idx="1505" c:formatCode="yyyy\-mm\-dd">
                  <c:v>44664</c:v>
                </c:pt>
                <c:pt idx="1506" c:formatCode="yyyy\-mm\-dd">
                  <c:v>44665</c:v>
                </c:pt>
                <c:pt idx="1507" c:formatCode="yyyy\-mm\-dd">
                  <c:v>44666</c:v>
                </c:pt>
                <c:pt idx="1508" c:formatCode="yyyy\-mm\-dd">
                  <c:v>44669</c:v>
                </c:pt>
                <c:pt idx="1509" c:formatCode="yyyy\-mm\-dd">
                  <c:v>44670</c:v>
                </c:pt>
                <c:pt idx="1510" c:formatCode="yyyy\-mm\-dd">
                  <c:v>44671</c:v>
                </c:pt>
                <c:pt idx="1511" c:formatCode="yyyy\-mm\-dd">
                  <c:v>44672</c:v>
                </c:pt>
                <c:pt idx="1512" c:formatCode="yyyy\-mm\-dd">
                  <c:v>44673</c:v>
                </c:pt>
                <c:pt idx="1513" c:formatCode="yyyy\-mm\-dd">
                  <c:v>44676</c:v>
                </c:pt>
                <c:pt idx="1514" c:formatCode="yyyy\-mm\-dd">
                  <c:v>44677</c:v>
                </c:pt>
                <c:pt idx="1515" c:formatCode="yyyy\-mm\-dd">
                  <c:v>44678</c:v>
                </c:pt>
                <c:pt idx="1516" c:formatCode="yyyy\-mm\-dd">
                  <c:v>44679</c:v>
                </c:pt>
                <c:pt idx="1517" c:formatCode="yyyy\-mm\-dd">
                  <c:v>44680</c:v>
                </c:pt>
                <c:pt idx="1518" c:formatCode="yyyy\-mm\-dd">
                  <c:v>44686</c:v>
                </c:pt>
                <c:pt idx="1519" c:formatCode="yyyy\-mm\-dd">
                  <c:v>44687</c:v>
                </c:pt>
                <c:pt idx="1520" c:formatCode="yyyy\-mm\-dd">
                  <c:v>44690</c:v>
                </c:pt>
                <c:pt idx="1521" c:formatCode="yyyy\-mm\-dd">
                  <c:v>44691</c:v>
                </c:pt>
                <c:pt idx="1522" c:formatCode="yyyy\-mm\-dd">
                  <c:v>44692</c:v>
                </c:pt>
                <c:pt idx="1523" c:formatCode="yyyy\-mm\-dd">
                  <c:v>44693</c:v>
                </c:pt>
                <c:pt idx="1524" c:formatCode="yyyy\-mm\-dd">
                  <c:v>44694</c:v>
                </c:pt>
                <c:pt idx="1525" c:formatCode="yyyy\-mm\-dd">
                  <c:v>44697</c:v>
                </c:pt>
                <c:pt idx="1526" c:formatCode="yyyy\-mm\-dd">
                  <c:v>44698</c:v>
                </c:pt>
                <c:pt idx="1527" c:formatCode="yyyy\-mm\-dd">
                  <c:v>44699</c:v>
                </c:pt>
                <c:pt idx="1528" c:formatCode="yyyy\-mm\-dd">
                  <c:v>44700</c:v>
                </c:pt>
                <c:pt idx="1529" c:formatCode="yyyy\-mm\-dd">
                  <c:v>44701</c:v>
                </c:pt>
                <c:pt idx="1530" c:formatCode="yyyy\-mm\-dd">
                  <c:v>44704</c:v>
                </c:pt>
                <c:pt idx="1531" c:formatCode="yyyy\-mm\-dd">
                  <c:v>44705</c:v>
                </c:pt>
                <c:pt idx="1532" c:formatCode="yyyy\-mm\-dd">
                  <c:v>44706</c:v>
                </c:pt>
                <c:pt idx="1533" c:formatCode="yyyy\-mm\-dd">
                  <c:v>44707</c:v>
                </c:pt>
                <c:pt idx="1534" c:formatCode="yyyy\-mm\-dd">
                  <c:v>44708</c:v>
                </c:pt>
                <c:pt idx="1535" c:formatCode="yyyy\-mm\-dd">
                  <c:v>44711</c:v>
                </c:pt>
                <c:pt idx="1536" c:formatCode="yyyy\-mm\-dd">
                  <c:v>44712</c:v>
                </c:pt>
                <c:pt idx="1537" c:formatCode="yyyy\-mm\-dd">
                  <c:v>44713</c:v>
                </c:pt>
                <c:pt idx="1538" c:formatCode="yyyy\-mm\-dd">
                  <c:v>44714</c:v>
                </c:pt>
                <c:pt idx="1539" c:formatCode="yyyy\-mm\-dd">
                  <c:v>44718</c:v>
                </c:pt>
                <c:pt idx="1540" c:formatCode="yyyy\-mm\-dd">
                  <c:v>44719</c:v>
                </c:pt>
                <c:pt idx="1541" c:formatCode="yyyy\-mm\-dd">
                  <c:v>44720</c:v>
                </c:pt>
                <c:pt idx="1542" c:formatCode="yyyy\-mm\-dd">
                  <c:v>44721</c:v>
                </c:pt>
                <c:pt idx="1543" c:formatCode="yyyy\-mm\-dd">
                  <c:v>44722</c:v>
                </c:pt>
                <c:pt idx="1544" c:formatCode="yyyy\-mm\-dd">
                  <c:v>44725</c:v>
                </c:pt>
                <c:pt idx="1545" c:formatCode="yyyy\-mm\-dd">
                  <c:v>44726</c:v>
                </c:pt>
                <c:pt idx="1546" c:formatCode="yyyy\-mm\-dd">
                  <c:v>44727</c:v>
                </c:pt>
                <c:pt idx="1547" c:formatCode="yyyy\-mm\-dd">
                  <c:v>44728</c:v>
                </c:pt>
                <c:pt idx="1548" c:formatCode="yyyy\-mm\-dd">
                  <c:v>44729</c:v>
                </c:pt>
                <c:pt idx="1549" c:formatCode="yyyy\-mm\-dd">
                  <c:v>44732</c:v>
                </c:pt>
                <c:pt idx="1550" c:formatCode="yyyy\-mm\-dd">
                  <c:v>44733</c:v>
                </c:pt>
                <c:pt idx="1551" c:formatCode="yyyy\-mm\-dd">
                  <c:v>44734</c:v>
                </c:pt>
                <c:pt idx="1552" c:formatCode="yyyy\-mm\-dd">
                  <c:v>44735</c:v>
                </c:pt>
                <c:pt idx="1553" c:formatCode="yyyy\-mm\-dd">
                  <c:v>44736</c:v>
                </c:pt>
                <c:pt idx="1554" c:formatCode="yyyy\-mm\-dd">
                  <c:v>44739</c:v>
                </c:pt>
                <c:pt idx="1555" c:formatCode="yyyy\-mm\-dd">
                  <c:v>44740</c:v>
                </c:pt>
                <c:pt idx="1556" c:formatCode="yyyy\-mm\-dd">
                  <c:v>44741</c:v>
                </c:pt>
                <c:pt idx="1557" c:formatCode="yyyy\-mm\-dd">
                  <c:v>44742</c:v>
                </c:pt>
                <c:pt idx="1558" c:formatCode="yyyy\-mm\-dd">
                  <c:v>44743</c:v>
                </c:pt>
                <c:pt idx="1559" c:formatCode="yyyy\-mm\-dd">
                  <c:v>44746</c:v>
                </c:pt>
                <c:pt idx="1560" c:formatCode="yyyy\-mm\-dd">
                  <c:v>44747</c:v>
                </c:pt>
                <c:pt idx="1561" c:formatCode="yyyy\-mm\-dd">
                  <c:v>44748</c:v>
                </c:pt>
                <c:pt idx="1562" c:formatCode="yyyy\-mm\-dd">
                  <c:v>44749</c:v>
                </c:pt>
                <c:pt idx="1563" c:formatCode="yyyy\-mm\-dd">
                  <c:v>44750</c:v>
                </c:pt>
                <c:pt idx="1564" c:formatCode="yyyy\-mm\-dd">
                  <c:v>44753</c:v>
                </c:pt>
                <c:pt idx="1565" c:formatCode="yyyy\-mm\-dd">
                  <c:v>44754</c:v>
                </c:pt>
                <c:pt idx="1566" c:formatCode="yyyy\-mm\-dd">
                  <c:v>44755</c:v>
                </c:pt>
                <c:pt idx="1567" c:formatCode="yyyy\-mm\-dd">
                  <c:v>44756</c:v>
                </c:pt>
                <c:pt idx="1568" c:formatCode="yyyy\-mm\-dd">
                  <c:v>44757</c:v>
                </c:pt>
                <c:pt idx="1569" c:formatCode="yyyy\-mm\-dd">
                  <c:v>44760</c:v>
                </c:pt>
                <c:pt idx="1570" c:formatCode="yyyy\-mm\-dd">
                  <c:v>44761</c:v>
                </c:pt>
                <c:pt idx="1571" c:formatCode="yyyy\-mm\-dd">
                  <c:v>44762</c:v>
                </c:pt>
                <c:pt idx="1572" c:formatCode="yyyy\-mm\-dd">
                  <c:v>44763</c:v>
                </c:pt>
                <c:pt idx="1573" c:formatCode="yyyy\-mm\-dd">
                  <c:v>44764</c:v>
                </c:pt>
                <c:pt idx="1574" c:formatCode="yyyy\-mm\-dd">
                  <c:v>44767</c:v>
                </c:pt>
                <c:pt idx="1575" c:formatCode="yyyy\-mm\-dd">
                  <c:v>44768</c:v>
                </c:pt>
                <c:pt idx="1576" c:formatCode="yyyy\-mm\-dd">
                  <c:v>44769</c:v>
                </c:pt>
                <c:pt idx="1577" c:formatCode="yyyy\-mm\-dd">
                  <c:v>44770</c:v>
                </c:pt>
                <c:pt idx="1578" c:formatCode="yyyy\-mm\-dd">
                  <c:v>44771</c:v>
                </c:pt>
                <c:pt idx="1579" c:formatCode="yyyy\-mm\-dd">
                  <c:v>44774</c:v>
                </c:pt>
                <c:pt idx="1580" c:formatCode="yyyy\-mm\-dd">
                  <c:v>44775</c:v>
                </c:pt>
                <c:pt idx="1581" c:formatCode="yyyy\-mm\-dd">
                  <c:v>44776</c:v>
                </c:pt>
                <c:pt idx="1582" c:formatCode="yyyy\-mm\-dd">
                  <c:v>44777</c:v>
                </c:pt>
                <c:pt idx="1583" c:formatCode="yyyy\-mm\-dd">
                  <c:v>44778</c:v>
                </c:pt>
                <c:pt idx="1584" c:formatCode="yyyy\-mm\-dd">
                  <c:v>44781</c:v>
                </c:pt>
                <c:pt idx="1585" c:formatCode="yyyy\-mm\-dd">
                  <c:v>44782</c:v>
                </c:pt>
                <c:pt idx="1586" c:formatCode="yyyy\-mm\-dd">
                  <c:v>44783</c:v>
                </c:pt>
                <c:pt idx="1587" c:formatCode="yyyy\-mm\-dd">
                  <c:v>44784</c:v>
                </c:pt>
                <c:pt idx="1588" c:formatCode="yyyy\-mm\-dd">
                  <c:v>44785</c:v>
                </c:pt>
                <c:pt idx="1589" c:formatCode="yyyy\-mm\-dd">
                  <c:v>44788</c:v>
                </c:pt>
                <c:pt idx="1590" c:formatCode="yyyy\-mm\-dd">
                  <c:v>44789</c:v>
                </c:pt>
                <c:pt idx="1591" c:formatCode="yyyy\-mm\-dd">
                  <c:v>44790</c:v>
                </c:pt>
                <c:pt idx="1592" c:formatCode="yyyy\-mm\-dd">
                  <c:v>44791</c:v>
                </c:pt>
                <c:pt idx="1593" c:formatCode="yyyy\-mm\-dd">
                  <c:v>44792</c:v>
                </c:pt>
                <c:pt idx="1594" c:formatCode="yyyy\-mm\-dd">
                  <c:v>44795</c:v>
                </c:pt>
                <c:pt idx="1595" c:formatCode="yyyy\-mm\-dd">
                  <c:v>44796</c:v>
                </c:pt>
                <c:pt idx="1596" c:formatCode="yyyy\-mm\-dd">
                  <c:v>44797</c:v>
                </c:pt>
                <c:pt idx="1597" c:formatCode="yyyy\-mm\-dd">
                  <c:v>44798</c:v>
                </c:pt>
                <c:pt idx="1598" c:formatCode="yyyy\-mm\-dd">
                  <c:v>44799</c:v>
                </c:pt>
                <c:pt idx="1599" c:formatCode="yyyy\-mm\-dd">
                  <c:v>44802</c:v>
                </c:pt>
                <c:pt idx="1600" c:formatCode="yyyy\-mm\-dd">
                  <c:v>44803</c:v>
                </c:pt>
                <c:pt idx="1601" c:formatCode="yyyy\-mm\-dd">
                  <c:v>44804</c:v>
                </c:pt>
                <c:pt idx="1602" c:formatCode="yyyy\-mm\-dd">
                  <c:v>44805</c:v>
                </c:pt>
                <c:pt idx="1603" c:formatCode="yyyy\-mm\-dd">
                  <c:v>44806</c:v>
                </c:pt>
                <c:pt idx="1604" c:formatCode="yyyy\-mm\-dd">
                  <c:v>44809</c:v>
                </c:pt>
                <c:pt idx="1605" c:formatCode="yyyy\-mm\-dd">
                  <c:v>44810</c:v>
                </c:pt>
                <c:pt idx="1606" c:formatCode="yyyy\-mm\-dd">
                  <c:v>44811</c:v>
                </c:pt>
                <c:pt idx="1607" c:formatCode="yyyy\-mm\-dd">
                  <c:v>44812</c:v>
                </c:pt>
                <c:pt idx="1608" c:formatCode="yyyy\-mm\-dd">
                  <c:v>44813</c:v>
                </c:pt>
                <c:pt idx="1609" c:formatCode="yyyy\-mm\-dd">
                  <c:v>44817</c:v>
                </c:pt>
                <c:pt idx="1610" c:formatCode="yyyy\-mm\-dd">
                  <c:v>44818</c:v>
                </c:pt>
                <c:pt idx="1611" c:formatCode="yyyy\-mm\-dd">
                  <c:v>44819</c:v>
                </c:pt>
                <c:pt idx="1612" c:formatCode="yyyy\-mm\-dd">
                  <c:v>44820</c:v>
                </c:pt>
                <c:pt idx="1613" c:formatCode="yyyy\-mm\-dd">
                  <c:v>44823</c:v>
                </c:pt>
                <c:pt idx="1614" c:formatCode="yyyy\-mm\-dd">
                  <c:v>44824</c:v>
                </c:pt>
                <c:pt idx="1615" c:formatCode="yyyy\-mm\-dd">
                  <c:v>44825</c:v>
                </c:pt>
                <c:pt idx="1616" c:formatCode="yyyy\-mm\-dd">
                  <c:v>44826</c:v>
                </c:pt>
                <c:pt idx="1617" c:formatCode="yyyy\-mm\-dd">
                  <c:v>44827</c:v>
                </c:pt>
                <c:pt idx="1618" c:formatCode="yyyy\-mm\-dd">
                  <c:v>44830</c:v>
                </c:pt>
                <c:pt idx="1619" c:formatCode="yyyy\-mm\-dd">
                  <c:v>44831</c:v>
                </c:pt>
                <c:pt idx="1620" c:formatCode="yyyy\-mm\-dd">
                  <c:v>44832</c:v>
                </c:pt>
                <c:pt idx="1621" c:formatCode="yyyy\-mm\-dd">
                  <c:v>44833</c:v>
                </c:pt>
                <c:pt idx="1622" c:formatCode="yyyy\-mm\-dd">
                  <c:v>44834</c:v>
                </c:pt>
                <c:pt idx="1623" c:formatCode="yyyy\-mm\-dd">
                  <c:v>44844</c:v>
                </c:pt>
                <c:pt idx="1624" c:formatCode="yyyy\-mm\-dd">
                  <c:v>44845</c:v>
                </c:pt>
                <c:pt idx="1625" c:formatCode="yyyy\-mm\-dd">
                  <c:v>44846</c:v>
                </c:pt>
                <c:pt idx="1626" c:formatCode="yyyy\-mm\-dd">
                  <c:v>44847</c:v>
                </c:pt>
                <c:pt idx="1627" c:formatCode="yyyy\-mm\-dd">
                  <c:v>44848</c:v>
                </c:pt>
                <c:pt idx="1628" c:formatCode="yyyy\-mm\-dd">
                  <c:v>44851</c:v>
                </c:pt>
                <c:pt idx="1629" c:formatCode="yyyy\-mm\-dd">
                  <c:v>44852</c:v>
                </c:pt>
                <c:pt idx="1630" c:formatCode="yyyy\-mm\-dd">
                  <c:v>44853</c:v>
                </c:pt>
                <c:pt idx="1631" c:formatCode="yyyy\-mm\-dd">
                  <c:v>44854</c:v>
                </c:pt>
                <c:pt idx="1632" c:formatCode="yyyy\-mm\-dd">
                  <c:v>44855</c:v>
                </c:pt>
                <c:pt idx="1633" c:formatCode="yyyy\-mm\-dd">
                  <c:v>44858</c:v>
                </c:pt>
                <c:pt idx="1634" c:formatCode="yyyy\-mm\-dd">
                  <c:v>44859</c:v>
                </c:pt>
                <c:pt idx="1635" c:formatCode="yyyy\-mm\-dd">
                  <c:v>44860</c:v>
                </c:pt>
                <c:pt idx="1636" c:formatCode="yyyy\-mm\-dd">
                  <c:v>44861</c:v>
                </c:pt>
                <c:pt idx="1637" c:formatCode="yyyy\-mm\-dd">
                  <c:v>44862</c:v>
                </c:pt>
                <c:pt idx="1638" c:formatCode="yyyy\-mm\-dd">
                  <c:v>44865</c:v>
                </c:pt>
                <c:pt idx="1639" c:formatCode="yyyy\-mm\-dd">
                  <c:v>44866</c:v>
                </c:pt>
                <c:pt idx="1640" c:formatCode="yyyy\-mm\-dd">
                  <c:v>44867</c:v>
                </c:pt>
                <c:pt idx="1641" c:formatCode="yyyy\-mm\-dd">
                  <c:v>44868</c:v>
                </c:pt>
                <c:pt idx="1642" c:formatCode="yyyy\-mm\-dd">
                  <c:v>44869</c:v>
                </c:pt>
                <c:pt idx="1643" c:formatCode="yyyy\-mm\-dd">
                  <c:v>44872</c:v>
                </c:pt>
                <c:pt idx="1644" c:formatCode="yyyy\-mm\-dd">
                  <c:v>44873</c:v>
                </c:pt>
                <c:pt idx="1645" c:formatCode="yyyy\-mm\-dd">
                  <c:v>44874</c:v>
                </c:pt>
                <c:pt idx="1646" c:formatCode="yyyy\-mm\-dd">
                  <c:v>44875</c:v>
                </c:pt>
                <c:pt idx="1647" c:formatCode="yyyy\-mm\-dd">
                  <c:v>44876</c:v>
                </c:pt>
                <c:pt idx="1648" c:formatCode="yyyy\-mm\-dd">
                  <c:v>44879</c:v>
                </c:pt>
                <c:pt idx="1649" c:formatCode="yyyy\-mm\-dd">
                  <c:v>44880</c:v>
                </c:pt>
                <c:pt idx="1650" c:formatCode="yyyy\-mm\-dd">
                  <c:v>44881</c:v>
                </c:pt>
                <c:pt idx="1651" c:formatCode="yyyy\-mm\-dd">
                  <c:v>44882</c:v>
                </c:pt>
                <c:pt idx="1652" c:formatCode="yyyy\-mm\-dd">
                  <c:v>44883</c:v>
                </c:pt>
                <c:pt idx="1653" c:formatCode="yyyy\-mm\-dd">
                  <c:v>44886</c:v>
                </c:pt>
                <c:pt idx="1654" c:formatCode="yyyy\-mm\-dd">
                  <c:v>44887</c:v>
                </c:pt>
                <c:pt idx="1655" c:formatCode="yyyy\-mm\-dd">
                  <c:v>44888</c:v>
                </c:pt>
                <c:pt idx="1656" c:formatCode="yyyy\-mm\-dd">
                  <c:v>44889</c:v>
                </c:pt>
                <c:pt idx="1657" c:formatCode="yyyy\-mm\-dd">
                  <c:v>44890</c:v>
                </c:pt>
                <c:pt idx="1658" c:formatCode="yyyy\-mm\-dd">
                  <c:v>44893</c:v>
                </c:pt>
                <c:pt idx="1659" c:formatCode="yyyy\-mm\-dd">
                  <c:v>44894</c:v>
                </c:pt>
                <c:pt idx="1660" c:formatCode="yyyy\-mm\-dd">
                  <c:v>44895</c:v>
                </c:pt>
                <c:pt idx="1661" c:formatCode="yyyy\-mm\-dd">
                  <c:v>44896</c:v>
                </c:pt>
                <c:pt idx="1662" c:formatCode="yyyy\-mm\-dd">
                  <c:v>44897</c:v>
                </c:pt>
                <c:pt idx="1663" c:formatCode="yyyy\-mm\-dd">
                  <c:v>44900</c:v>
                </c:pt>
                <c:pt idx="1664" c:formatCode="yyyy\-mm\-dd">
                  <c:v>44901</c:v>
                </c:pt>
                <c:pt idx="1665" c:formatCode="yyyy\-mm\-dd">
                  <c:v>44902</c:v>
                </c:pt>
                <c:pt idx="1666" c:formatCode="yyyy\-mm\-dd">
                  <c:v>44903</c:v>
                </c:pt>
                <c:pt idx="1667" c:formatCode="yyyy\-mm\-dd">
                  <c:v>44904</c:v>
                </c:pt>
                <c:pt idx="1668" c:formatCode="yyyy\-mm\-dd">
                  <c:v>44907</c:v>
                </c:pt>
                <c:pt idx="1669" c:formatCode="yyyy\-mm\-dd">
                  <c:v>44908</c:v>
                </c:pt>
                <c:pt idx="1670" c:formatCode="yyyy\-mm\-dd">
                  <c:v>44909</c:v>
                </c:pt>
                <c:pt idx="1671" c:formatCode="yyyy\-mm\-dd">
                  <c:v>44910</c:v>
                </c:pt>
                <c:pt idx="1672" c:formatCode="yyyy\-mm\-dd">
                  <c:v>44911</c:v>
                </c:pt>
                <c:pt idx="1673" c:formatCode="yyyy\-mm\-dd">
                  <c:v>44914</c:v>
                </c:pt>
                <c:pt idx="1674" c:formatCode="yyyy\-mm\-dd">
                  <c:v>44915</c:v>
                </c:pt>
                <c:pt idx="1675" c:formatCode="yyyy\-mm\-dd">
                  <c:v>44916</c:v>
                </c:pt>
                <c:pt idx="1676" c:formatCode="yyyy\-mm\-dd">
                  <c:v>44917</c:v>
                </c:pt>
                <c:pt idx="1677" c:formatCode="yyyy\-mm\-dd">
                  <c:v>44918</c:v>
                </c:pt>
                <c:pt idx="1678" c:formatCode="yyyy\-mm\-dd">
                  <c:v>44921</c:v>
                </c:pt>
                <c:pt idx="1679" c:formatCode="yyyy\-mm\-dd">
                  <c:v>44922</c:v>
                </c:pt>
                <c:pt idx="1680" c:formatCode="yyyy\-mm\-dd">
                  <c:v>44923</c:v>
                </c:pt>
                <c:pt idx="1681" c:formatCode="yyyy\-mm\-dd">
                  <c:v>44924</c:v>
                </c:pt>
                <c:pt idx="1682" c:formatCode="yyyy\-mm\-dd">
                  <c:v>44925</c:v>
                </c:pt>
                <c:pt idx="1683" c:formatCode="yyyy\-mm\-dd">
                  <c:v>44929</c:v>
                </c:pt>
                <c:pt idx="1684" c:formatCode="yyyy\-mm\-dd">
                  <c:v>44930</c:v>
                </c:pt>
                <c:pt idx="1685" c:formatCode="yyyy\-mm\-dd">
                  <c:v>44931</c:v>
                </c:pt>
                <c:pt idx="1686" c:formatCode="yyyy\-mm\-dd">
                  <c:v>44932</c:v>
                </c:pt>
                <c:pt idx="1687" c:formatCode="yyyy\-mm\-dd">
                  <c:v>44935</c:v>
                </c:pt>
                <c:pt idx="1688" c:formatCode="yyyy\-mm\-dd">
                  <c:v>44936</c:v>
                </c:pt>
                <c:pt idx="1689" c:formatCode="yyyy\-mm\-dd">
                  <c:v>44937</c:v>
                </c:pt>
                <c:pt idx="1690" c:formatCode="yyyy\-mm\-dd">
                  <c:v>44938</c:v>
                </c:pt>
                <c:pt idx="1691" c:formatCode="yyyy\-mm\-dd">
                  <c:v>44939</c:v>
                </c:pt>
                <c:pt idx="1692" c:formatCode="yyyy\-mm\-dd">
                  <c:v>44942</c:v>
                </c:pt>
                <c:pt idx="1693" c:formatCode="yyyy\-mm\-dd">
                  <c:v>44943</c:v>
                </c:pt>
                <c:pt idx="1694" c:formatCode="yyyy\-mm\-dd">
                  <c:v>44944</c:v>
                </c:pt>
                <c:pt idx="1695" c:formatCode="yyyy\-mm\-dd">
                  <c:v>44945</c:v>
                </c:pt>
                <c:pt idx="1696" c:formatCode="yyyy\-mm\-dd">
                  <c:v>44946</c:v>
                </c:pt>
                <c:pt idx="1697" c:formatCode="yyyy\-mm\-dd">
                  <c:v>44956</c:v>
                </c:pt>
                <c:pt idx="1698" c:formatCode="yyyy\-mm\-dd">
                  <c:v>44957</c:v>
                </c:pt>
                <c:pt idx="1699" c:formatCode="yyyy\-mm\-dd">
                  <c:v>44958</c:v>
                </c:pt>
                <c:pt idx="1700" c:formatCode="yyyy\-mm\-dd">
                  <c:v>44959</c:v>
                </c:pt>
                <c:pt idx="1701" c:formatCode="yyyy\-mm\-dd">
                  <c:v>44960</c:v>
                </c:pt>
                <c:pt idx="1702" c:formatCode="yyyy\-mm\-dd">
                  <c:v>44963</c:v>
                </c:pt>
                <c:pt idx="1703" c:formatCode="yyyy\-mm\-dd">
                  <c:v>44964</c:v>
                </c:pt>
                <c:pt idx="1704" c:formatCode="yyyy\-mm\-dd">
                  <c:v>44965</c:v>
                </c:pt>
                <c:pt idx="1705" c:formatCode="yyyy\-mm\-dd">
                  <c:v>44966</c:v>
                </c:pt>
                <c:pt idx="1706" c:formatCode="yyyy\-mm\-dd">
                  <c:v>44967</c:v>
                </c:pt>
                <c:pt idx="1707" c:formatCode="yyyy\-mm\-dd">
                  <c:v>44970</c:v>
                </c:pt>
                <c:pt idx="1708" c:formatCode="yyyy\-mm\-dd">
                  <c:v>44971</c:v>
                </c:pt>
                <c:pt idx="1709" c:formatCode="yyyy\-mm\-dd">
                  <c:v>44972</c:v>
                </c:pt>
                <c:pt idx="1710" c:formatCode="yyyy\-mm\-dd">
                  <c:v>44973</c:v>
                </c:pt>
                <c:pt idx="1711" c:formatCode="yyyy\-mm\-dd">
                  <c:v>44974</c:v>
                </c:pt>
                <c:pt idx="1712" c:formatCode="yyyy\-mm\-dd">
                  <c:v>44977</c:v>
                </c:pt>
                <c:pt idx="1713" c:formatCode="yyyy\-mm\-dd">
                  <c:v>44978</c:v>
                </c:pt>
                <c:pt idx="1714" c:formatCode="yyyy\-mm\-dd">
                  <c:v>44979</c:v>
                </c:pt>
                <c:pt idx="1715" c:formatCode="yyyy\-mm\-dd">
                  <c:v>44980</c:v>
                </c:pt>
                <c:pt idx="1716" c:formatCode="yyyy\-mm\-dd">
                  <c:v>44981</c:v>
                </c:pt>
                <c:pt idx="1717" c:formatCode="yyyy\-mm\-dd">
                  <c:v>44984</c:v>
                </c:pt>
                <c:pt idx="1718" c:formatCode="yyyy\-mm\-dd">
                  <c:v>44985</c:v>
                </c:pt>
                <c:pt idx="1719" c:formatCode="yyyy\-mm\-dd">
                  <c:v>44986</c:v>
                </c:pt>
                <c:pt idx="1720" c:formatCode="yyyy\-mm\-dd">
                  <c:v>44987</c:v>
                </c:pt>
                <c:pt idx="1721" c:formatCode="yyyy\-mm\-dd">
                  <c:v>44988</c:v>
                </c:pt>
                <c:pt idx="1722" c:formatCode="yyyy\-mm\-dd">
                  <c:v>44991</c:v>
                </c:pt>
                <c:pt idx="1723" c:formatCode="yyyy\-mm\-dd">
                  <c:v>44992</c:v>
                </c:pt>
                <c:pt idx="1724" c:formatCode="yyyy\-mm\-dd">
                  <c:v>44993</c:v>
                </c:pt>
                <c:pt idx="1725" c:formatCode="yyyy\-mm\-dd">
                  <c:v>44994</c:v>
                </c:pt>
                <c:pt idx="1726" c:formatCode="yyyy\-mm\-dd">
                  <c:v>44995</c:v>
                </c:pt>
                <c:pt idx="1727" c:formatCode="yyyy\-mm\-dd">
                  <c:v>44998</c:v>
                </c:pt>
                <c:pt idx="1728" c:formatCode="yyyy\-mm\-dd">
                  <c:v>44999</c:v>
                </c:pt>
                <c:pt idx="1729" c:formatCode="yyyy\-mm\-dd">
                  <c:v>45000</c:v>
                </c:pt>
                <c:pt idx="1730" c:formatCode="yyyy\-mm\-dd">
                  <c:v>45001</c:v>
                </c:pt>
                <c:pt idx="1731" c:formatCode="yyyy\-mm\-dd">
                  <c:v>45002</c:v>
                </c:pt>
                <c:pt idx="1732" c:formatCode="yyyy\-mm\-dd">
                  <c:v>45005</c:v>
                </c:pt>
                <c:pt idx="1733" c:formatCode="yyyy\-mm\-dd">
                  <c:v>45006</c:v>
                </c:pt>
                <c:pt idx="1734" c:formatCode="yyyy\-mm\-dd">
                  <c:v>45007</c:v>
                </c:pt>
                <c:pt idx="1735" c:formatCode="yyyy\-mm\-dd">
                  <c:v>45008</c:v>
                </c:pt>
                <c:pt idx="1736" c:formatCode="yyyy\-mm\-dd">
                  <c:v>45009</c:v>
                </c:pt>
                <c:pt idx="1737" c:formatCode="yyyy\-mm\-dd">
                  <c:v>45012</c:v>
                </c:pt>
                <c:pt idx="1738" c:formatCode="yyyy\-mm\-dd">
                  <c:v>45013</c:v>
                </c:pt>
                <c:pt idx="1739" c:formatCode="yyyy\-mm\-dd">
                  <c:v>45014</c:v>
                </c:pt>
                <c:pt idx="1740" c:formatCode="yyyy\-mm\-dd">
                  <c:v>45015</c:v>
                </c:pt>
                <c:pt idx="1741" c:formatCode="yyyy\-mm\-dd">
                  <c:v>45016</c:v>
                </c:pt>
                <c:pt idx="1742" c:formatCode="yyyy\-mm\-dd">
                  <c:v>45019</c:v>
                </c:pt>
                <c:pt idx="1743" c:formatCode="yyyy\-mm\-dd">
                  <c:v>45020</c:v>
                </c:pt>
                <c:pt idx="1744" c:formatCode="yyyy\-mm\-dd">
                  <c:v>45022</c:v>
                </c:pt>
                <c:pt idx="1745" c:formatCode="yyyy\-mm\-dd">
                  <c:v>45023</c:v>
                </c:pt>
                <c:pt idx="1746" c:formatCode="yyyy\-mm\-dd">
                  <c:v>45026</c:v>
                </c:pt>
                <c:pt idx="1747" c:formatCode="yyyy\-mm\-dd">
                  <c:v>45027</c:v>
                </c:pt>
                <c:pt idx="1748" c:formatCode="yyyy\-mm\-dd">
                  <c:v>45028</c:v>
                </c:pt>
              </c:numCache>
            </c:numRef>
          </c:cat>
          <c:val>
            <c:numRef>
              <c:f>fun_ew.xlsx!daily__ic</c:f>
              <c:numCache>
                <c:formatCode>0.0000_ </c:formatCode>
                <c:ptCount val="1749"/>
                <c:pt idx="0">
                  <c:v>0.0643080183281897</c:v>
                </c:pt>
                <c:pt idx="1">
                  <c:v>0.074242001589757</c:v>
                </c:pt>
                <c:pt idx="2">
                  <c:v>0.0843173400056369</c:v>
                </c:pt>
                <c:pt idx="3">
                  <c:v>0.103849303990564</c:v>
                </c:pt>
                <c:pt idx="4">
                  <c:v>0.0843090923986777</c:v>
                </c:pt>
                <c:pt idx="5">
                  <c:v>0.099967251822731</c:v>
                </c:pt>
                <c:pt idx="6">
                  <c:v>0.131872240328612</c:v>
                </c:pt>
                <c:pt idx="7">
                  <c:v>0.153052162336789</c:v>
                </c:pt>
                <c:pt idx="8">
                  <c:v>0.146685142455651</c:v>
                </c:pt>
                <c:pt idx="9">
                  <c:v>0.141892817957204</c:v>
                </c:pt>
                <c:pt idx="10">
                  <c:v>0.131184510521206</c:v>
                </c:pt>
                <c:pt idx="11">
                  <c:v>0.136278408098458</c:v>
                </c:pt>
                <c:pt idx="12">
                  <c:v>0.0994893311906727</c:v>
                </c:pt>
                <c:pt idx="13">
                  <c:v>0.0747050459750938</c:v>
                </c:pt>
                <c:pt idx="14">
                  <c:v>-0.0514286659785666</c:v>
                </c:pt>
                <c:pt idx="15">
                  <c:v>-0.0981810812180169</c:v>
                </c:pt>
                <c:pt idx="16">
                  <c:v>-0.105733301567271</c:v>
                </c:pt>
                <c:pt idx="17">
                  <c:v>-0.0719811778946886</c:v>
                </c:pt>
                <c:pt idx="18">
                  <c:v>-0.0262827866464923</c:v>
                </c:pt>
                <c:pt idx="19">
                  <c:v>-0.0551516490475343</c:v>
                </c:pt>
                <c:pt idx="20">
                  <c:v>-0.0757503406934444</c:v>
                </c:pt>
                <c:pt idx="21">
                  <c:v>-0.0719287256683093</c:v>
                </c:pt>
                <c:pt idx="22">
                  <c:v>-0.0554449374420724</c:v>
                </c:pt>
                <c:pt idx="23">
                  <c:v>-0.0896854258191979</c:v>
                </c:pt>
                <c:pt idx="24">
                  <c:v>-0.0590905588097735</c:v>
                </c:pt>
                <c:pt idx="25">
                  <c:v>-0.0384685440056399</c:v>
                </c:pt>
                <c:pt idx="26">
                  <c:v>-0.0644849664780022</c:v>
                </c:pt>
                <c:pt idx="27">
                  <c:v>-0.084976904516101</c:v>
                </c:pt>
                <c:pt idx="28">
                  <c:v>-0.0401226813139642</c:v>
                </c:pt>
                <c:pt idx="29">
                  <c:v>-0.00371541213924845</c:v>
                </c:pt>
                <c:pt idx="30">
                  <c:v>0.013890257811492</c:v>
                </c:pt>
                <c:pt idx="31">
                  <c:v>0.0707025043010149</c:v>
                </c:pt>
                <c:pt idx="32">
                  <c:v>0.0927926891404465</c:v>
                </c:pt>
                <c:pt idx="33">
                  <c:v>0.113862309582098</c:v>
                </c:pt>
                <c:pt idx="34">
                  <c:v>0.118804688743806</c:v>
                </c:pt>
                <c:pt idx="35">
                  <c:v>0.0909232665255877</c:v>
                </c:pt>
                <c:pt idx="36">
                  <c:v>0.119345355949032</c:v>
                </c:pt>
                <c:pt idx="37">
                  <c:v>0.104318362019568</c:v>
                </c:pt>
                <c:pt idx="38">
                  <c:v>0.0905252303504034</c:v>
                </c:pt>
                <c:pt idx="39">
                  <c:v>0.0938108886808256</c:v>
                </c:pt>
                <c:pt idx="40">
                  <c:v>0.113281460317849</c:v>
                </c:pt>
                <c:pt idx="41">
                  <c:v>0.126905442798061</c:v>
                </c:pt>
                <c:pt idx="42">
                  <c:v>0.130452548474829</c:v>
                </c:pt>
                <c:pt idx="43">
                  <c:v>0.136485977822984</c:v>
                </c:pt>
                <c:pt idx="44">
                  <c:v>0.135123077657084</c:v>
                </c:pt>
                <c:pt idx="45">
                  <c:v>0.169129517384967</c:v>
                </c:pt>
                <c:pt idx="46">
                  <c:v>0.156484308062657</c:v>
                </c:pt>
                <c:pt idx="47">
                  <c:v>0.144295580331867</c:v>
                </c:pt>
                <c:pt idx="48">
                  <c:v>0.136476731743104</c:v>
                </c:pt>
                <c:pt idx="49">
                  <c:v>0.149059119727977</c:v>
                </c:pt>
                <c:pt idx="50">
                  <c:v>0.149948923617112</c:v>
                </c:pt>
                <c:pt idx="51">
                  <c:v>0.097179107113388</c:v>
                </c:pt>
                <c:pt idx="52">
                  <c:v>0.0765061238850021</c:v>
                </c:pt>
                <c:pt idx="53">
                  <c:v>0.0519795170752368</c:v>
                </c:pt>
                <c:pt idx="54">
                  <c:v>0.0659007742288973</c:v>
                </c:pt>
                <c:pt idx="55">
                  <c:v>0.0796821801412709</c:v>
                </c:pt>
                <c:pt idx="56">
                  <c:v>0.069492369459652</c:v>
                </c:pt>
                <c:pt idx="57">
                  <c:v>0.0656051608429662</c:v>
                </c:pt>
                <c:pt idx="58">
                  <c:v>0.0623932375000084</c:v>
                </c:pt>
                <c:pt idx="59">
                  <c:v>0.0332108041652865</c:v>
                </c:pt>
                <c:pt idx="60">
                  <c:v>0.0483282037705045</c:v>
                </c:pt>
                <c:pt idx="61">
                  <c:v>0.0278940017941305</c:v>
                </c:pt>
                <c:pt idx="62">
                  <c:v>-0.019827355078459</c:v>
                </c:pt>
                <c:pt idx="63">
                  <c:v>-0.0130395402289997</c:v>
                </c:pt>
                <c:pt idx="64">
                  <c:v>-0.0200572099439702</c:v>
                </c:pt>
                <c:pt idx="65">
                  <c:v>-0.11339127652972</c:v>
                </c:pt>
                <c:pt idx="66">
                  <c:v>-0.0364762358249889</c:v>
                </c:pt>
                <c:pt idx="67">
                  <c:v>-0.0258584467354283</c:v>
                </c:pt>
                <c:pt idx="68">
                  <c:v>-0.0334441346370709</c:v>
                </c:pt>
                <c:pt idx="69">
                  <c:v>-0.0485459187693585</c:v>
                </c:pt>
                <c:pt idx="70">
                  <c:v>-0.0292173635212886</c:v>
                </c:pt>
                <c:pt idx="71">
                  <c:v>-0.00990417832523096</c:v>
                </c:pt>
                <c:pt idx="72">
                  <c:v>0.0365366323450749</c:v>
                </c:pt>
                <c:pt idx="73">
                  <c:v>0.0117921957392081</c:v>
                </c:pt>
                <c:pt idx="74">
                  <c:v>0.0414561390728223</c:v>
                </c:pt>
                <c:pt idx="75">
                  <c:v>0.0523164695955163</c:v>
                </c:pt>
                <c:pt idx="76">
                  <c:v>0.0324126127502493</c:v>
                </c:pt>
                <c:pt idx="77">
                  <c:v>-0.0122342044573806</c:v>
                </c:pt>
                <c:pt idx="78">
                  <c:v>0.0220864165786845</c:v>
                </c:pt>
                <c:pt idx="79">
                  <c:v>0.0841427400487832</c:v>
                </c:pt>
                <c:pt idx="80">
                  <c:v>0.102451428749588</c:v>
                </c:pt>
                <c:pt idx="81">
                  <c:v>0.113519807160887</c:v>
                </c:pt>
                <c:pt idx="82">
                  <c:v>0.113155738014159</c:v>
                </c:pt>
                <c:pt idx="83">
                  <c:v>0.0732821788005467</c:v>
                </c:pt>
                <c:pt idx="84">
                  <c:v>0.0512277817606863</c:v>
                </c:pt>
                <c:pt idx="85">
                  <c:v>0.0478542544552599</c:v>
                </c:pt>
                <c:pt idx="86">
                  <c:v>0.0109866434800087</c:v>
                </c:pt>
                <c:pt idx="87">
                  <c:v>0.0619991359283036</c:v>
                </c:pt>
                <c:pt idx="88">
                  <c:v>0.0837849797852792</c:v>
                </c:pt>
                <c:pt idx="89">
                  <c:v>0.0925647731501975</c:v>
                </c:pt>
                <c:pt idx="90">
                  <c:v>0.0936610519376302</c:v>
                </c:pt>
                <c:pt idx="91">
                  <c:v>0.119262129764142</c:v>
                </c:pt>
                <c:pt idx="92">
                  <c:v>0.0511250995787581</c:v>
                </c:pt>
                <c:pt idx="93">
                  <c:v>0.0688601024056016</c:v>
                </c:pt>
                <c:pt idx="94">
                  <c:v>0.0758692517742896</c:v>
                </c:pt>
                <c:pt idx="95">
                  <c:v>0.0325405313857865</c:v>
                </c:pt>
                <c:pt idx="96">
                  <c:v>0.0416938636699045</c:v>
                </c:pt>
                <c:pt idx="97">
                  <c:v>0.0977644780743412</c:v>
                </c:pt>
                <c:pt idx="98">
                  <c:v>0.150174529205793</c:v>
                </c:pt>
                <c:pt idx="99">
                  <c:v>0.20040739685878</c:v>
                </c:pt>
                <c:pt idx="100">
                  <c:v>0.204181072786882</c:v>
                </c:pt>
                <c:pt idx="101">
                  <c:v>0.203420411593146</c:v>
                </c:pt>
                <c:pt idx="102">
                  <c:v>0.201536726979882</c:v>
                </c:pt>
                <c:pt idx="103">
                  <c:v>0.201575587725631</c:v>
                </c:pt>
                <c:pt idx="104">
                  <c:v>0.215831875552681</c:v>
                </c:pt>
                <c:pt idx="105">
                  <c:v>0.216939471976364</c:v>
                </c:pt>
                <c:pt idx="106">
                  <c:v>0.201315909738466</c:v>
                </c:pt>
                <c:pt idx="107">
                  <c:v>0.182939451282498</c:v>
                </c:pt>
                <c:pt idx="108">
                  <c:v>0.202694947893816</c:v>
                </c:pt>
                <c:pt idx="109">
                  <c:v>0.214705627716071</c:v>
                </c:pt>
                <c:pt idx="110">
                  <c:v>0.201062666669883</c:v>
                </c:pt>
                <c:pt idx="111">
                  <c:v>0.188606426767835</c:v>
                </c:pt>
                <c:pt idx="112">
                  <c:v>0.191957438164824</c:v>
                </c:pt>
                <c:pt idx="113">
                  <c:v>0.185387566814035</c:v>
                </c:pt>
                <c:pt idx="114">
                  <c:v>0.170391434348849</c:v>
                </c:pt>
                <c:pt idx="115">
                  <c:v>0.176241744812339</c:v>
                </c:pt>
                <c:pt idx="116">
                  <c:v>0.208215828417961</c:v>
                </c:pt>
                <c:pt idx="117">
                  <c:v>0.184814199031078</c:v>
                </c:pt>
                <c:pt idx="118">
                  <c:v>0.108398567278948</c:v>
                </c:pt>
                <c:pt idx="119">
                  <c:v>0.0187985052303066</c:v>
                </c:pt>
                <c:pt idx="120">
                  <c:v>-0.0155529659868174</c:v>
                </c:pt>
                <c:pt idx="121">
                  <c:v>-0.0147535433519666</c:v>
                </c:pt>
                <c:pt idx="122">
                  <c:v>-0.00326419557360715</c:v>
                </c:pt>
                <c:pt idx="123">
                  <c:v>0.0228503932535693</c:v>
                </c:pt>
                <c:pt idx="124">
                  <c:v>0.0351505390977544</c:v>
                </c:pt>
                <c:pt idx="125">
                  <c:v>0.0219146974676097</c:v>
                </c:pt>
                <c:pt idx="126">
                  <c:v>0.0353204723355457</c:v>
                </c:pt>
                <c:pt idx="127">
                  <c:v>-0.00804993730261936</c:v>
                </c:pt>
                <c:pt idx="128">
                  <c:v>-0.0253259770303973</c:v>
                </c:pt>
                <c:pt idx="129">
                  <c:v>-0.0332248747603277</c:v>
                </c:pt>
                <c:pt idx="130">
                  <c:v>-0.0381985093409379</c:v>
                </c:pt>
                <c:pt idx="131">
                  <c:v>-0.00790196859378349</c:v>
                </c:pt>
                <c:pt idx="132">
                  <c:v>0.0344823853245011</c:v>
                </c:pt>
                <c:pt idx="133">
                  <c:v>0.0468817816609421</c:v>
                </c:pt>
                <c:pt idx="134">
                  <c:v>0.0566698991697332</c:v>
                </c:pt>
                <c:pt idx="135">
                  <c:v>0.0916077663900245</c:v>
                </c:pt>
                <c:pt idx="136">
                  <c:v>0.0739592696770771</c:v>
                </c:pt>
                <c:pt idx="137">
                  <c:v>0.0901559834833567</c:v>
                </c:pt>
                <c:pt idx="138">
                  <c:v>0.0734313725698782</c:v>
                </c:pt>
                <c:pt idx="139">
                  <c:v>0.0545656162662845</c:v>
                </c:pt>
                <c:pt idx="140">
                  <c:v>0.081210462473462</c:v>
                </c:pt>
                <c:pt idx="141">
                  <c:v>0.097724754370483</c:v>
                </c:pt>
                <c:pt idx="142">
                  <c:v>0.105767787352277</c:v>
                </c:pt>
                <c:pt idx="143">
                  <c:v>0.0732068639765914</c:v>
                </c:pt>
                <c:pt idx="144">
                  <c:v>0.050103033666196</c:v>
                </c:pt>
                <c:pt idx="145">
                  <c:v>0.0395150423671463</c:v>
                </c:pt>
                <c:pt idx="146">
                  <c:v>0.0480745677395796</c:v>
                </c:pt>
                <c:pt idx="147">
                  <c:v>0.0757243953468783</c:v>
                </c:pt>
                <c:pt idx="148">
                  <c:v>0.0741397593417376</c:v>
                </c:pt>
                <c:pt idx="149">
                  <c:v>0.101853340532521</c:v>
                </c:pt>
                <c:pt idx="150">
                  <c:v>0.0555101285439243</c:v>
                </c:pt>
                <c:pt idx="151">
                  <c:v>0.0355330808797417</c:v>
                </c:pt>
                <c:pt idx="152">
                  <c:v>0.0349509753559206</c:v>
                </c:pt>
                <c:pt idx="153">
                  <c:v>0.0650605996354331</c:v>
                </c:pt>
                <c:pt idx="154">
                  <c:v>0.057394920423009</c:v>
                </c:pt>
                <c:pt idx="155">
                  <c:v>0.0670032222017476</c:v>
                </c:pt>
                <c:pt idx="156">
                  <c:v>0.0542470054316287</c:v>
                </c:pt>
                <c:pt idx="157">
                  <c:v>0.048630116675763</c:v>
                </c:pt>
                <c:pt idx="158">
                  <c:v>0.0847881669344945</c:v>
                </c:pt>
                <c:pt idx="159">
                  <c:v>0.0888856762412022</c:v>
                </c:pt>
                <c:pt idx="160">
                  <c:v>0.0843096018644464</c:v>
                </c:pt>
                <c:pt idx="161">
                  <c:v>0.116437838187438</c:v>
                </c:pt>
                <c:pt idx="162">
                  <c:v>0.109038056251769</c:v>
                </c:pt>
                <c:pt idx="163">
                  <c:v>0.117687490999984</c:v>
                </c:pt>
                <c:pt idx="164">
                  <c:v>0.135470708110999</c:v>
                </c:pt>
                <c:pt idx="165">
                  <c:v>0.128733584153858</c:v>
                </c:pt>
                <c:pt idx="166">
                  <c:v>0.154358046346634</c:v>
                </c:pt>
                <c:pt idx="167">
                  <c:v>0.148578793200766</c:v>
                </c:pt>
                <c:pt idx="168">
                  <c:v>0.125234773288729</c:v>
                </c:pt>
                <c:pt idx="169">
                  <c:v>0.106432860486626</c:v>
                </c:pt>
                <c:pt idx="170">
                  <c:v>0.0820912548853424</c:v>
                </c:pt>
                <c:pt idx="171">
                  <c:v>0.0980164773532257</c:v>
                </c:pt>
                <c:pt idx="172">
                  <c:v>0.108703013378737</c:v>
                </c:pt>
                <c:pt idx="173">
                  <c:v>0.100725273871984</c:v>
                </c:pt>
                <c:pt idx="174">
                  <c:v>0.107599623995156</c:v>
                </c:pt>
                <c:pt idx="175">
                  <c:v>0.0887081675239395</c:v>
                </c:pt>
                <c:pt idx="176">
                  <c:v>0.0992945779385416</c:v>
                </c:pt>
                <c:pt idx="177">
                  <c:v>0.121689884591556</c:v>
                </c:pt>
                <c:pt idx="178">
                  <c:v>0.126399866195026</c:v>
                </c:pt>
                <c:pt idx="179">
                  <c:v>0.106652099957445</c:v>
                </c:pt>
                <c:pt idx="180">
                  <c:v>0.126987036540986</c:v>
                </c:pt>
                <c:pt idx="181">
                  <c:v>0.109596128186613</c:v>
                </c:pt>
                <c:pt idx="182">
                  <c:v>0.119297454194178</c:v>
                </c:pt>
                <c:pt idx="183">
                  <c:v>0.124451358058841</c:v>
                </c:pt>
                <c:pt idx="184">
                  <c:v>0.0985877880620522</c:v>
                </c:pt>
                <c:pt idx="185">
                  <c:v>0.112063898678982</c:v>
                </c:pt>
                <c:pt idx="186">
                  <c:v>0.0959362802597136</c:v>
                </c:pt>
                <c:pt idx="187">
                  <c:v>0.0987995496055768</c:v>
                </c:pt>
                <c:pt idx="188">
                  <c:v>0.102577238668542</c:v>
                </c:pt>
                <c:pt idx="189">
                  <c:v>0.124357810580002</c:v>
                </c:pt>
                <c:pt idx="190">
                  <c:v>0.146125355074805</c:v>
                </c:pt>
                <c:pt idx="191">
                  <c:v>0.150322520516725</c:v>
                </c:pt>
                <c:pt idx="192">
                  <c:v>0.129829465321421</c:v>
                </c:pt>
                <c:pt idx="193">
                  <c:v>0.121690111836642</c:v>
                </c:pt>
                <c:pt idx="194">
                  <c:v>0.114874076925395</c:v>
                </c:pt>
                <c:pt idx="195">
                  <c:v>0.104485288955301</c:v>
                </c:pt>
                <c:pt idx="196">
                  <c:v>0.111705471607599</c:v>
                </c:pt>
                <c:pt idx="197">
                  <c:v>0.100757542140402</c:v>
                </c:pt>
                <c:pt idx="198">
                  <c:v>0.0779698078415517</c:v>
                </c:pt>
                <c:pt idx="199">
                  <c:v>0.0954625840350528</c:v>
                </c:pt>
                <c:pt idx="200">
                  <c:v>0.089782355689292</c:v>
                </c:pt>
                <c:pt idx="201">
                  <c:v>0.102783712489058</c:v>
                </c:pt>
                <c:pt idx="202">
                  <c:v>0.0876831795124514</c:v>
                </c:pt>
                <c:pt idx="203">
                  <c:v>0.104209721110928</c:v>
                </c:pt>
                <c:pt idx="204">
                  <c:v>0.126976837292155</c:v>
                </c:pt>
                <c:pt idx="205">
                  <c:v>0.140729807065756</c:v>
                </c:pt>
                <c:pt idx="206">
                  <c:v>0.124591895048359</c:v>
                </c:pt>
                <c:pt idx="207">
                  <c:v>0.138053013972666</c:v>
                </c:pt>
                <c:pt idx="208">
                  <c:v>0.138037597366899</c:v>
                </c:pt>
                <c:pt idx="209">
                  <c:v>0.0852605146191136</c:v>
                </c:pt>
                <c:pt idx="210">
                  <c:v>0.0722756259946814</c:v>
                </c:pt>
                <c:pt idx="211">
                  <c:v>0.0709620538085202</c:v>
                </c:pt>
                <c:pt idx="212">
                  <c:v>0.148102899966361</c:v>
                </c:pt>
                <c:pt idx="213">
                  <c:v>0.200542768804495</c:v>
                </c:pt>
                <c:pt idx="214">
                  <c:v>0.197898071044339</c:v>
                </c:pt>
                <c:pt idx="215">
                  <c:v>0.221197337512813</c:v>
                </c:pt>
                <c:pt idx="216">
                  <c:v>0.219088456976087</c:v>
                </c:pt>
                <c:pt idx="217">
                  <c:v>0.193447567948449</c:v>
                </c:pt>
                <c:pt idx="218">
                  <c:v>0.194992756505801</c:v>
                </c:pt>
                <c:pt idx="219">
                  <c:v>0.212534824045187</c:v>
                </c:pt>
                <c:pt idx="220">
                  <c:v>0.212818932106111</c:v>
                </c:pt>
                <c:pt idx="221">
                  <c:v>0.195345099916231</c:v>
                </c:pt>
                <c:pt idx="222">
                  <c:v>0.191407637991475</c:v>
                </c:pt>
                <c:pt idx="223">
                  <c:v>0.192453220361281</c:v>
                </c:pt>
                <c:pt idx="224">
                  <c:v>0.185071309176417</c:v>
                </c:pt>
                <c:pt idx="225">
                  <c:v>0.190613423237102</c:v>
                </c:pt>
                <c:pt idx="226">
                  <c:v>0.154065809894773</c:v>
                </c:pt>
                <c:pt idx="227">
                  <c:v>0.170185302328238</c:v>
                </c:pt>
                <c:pt idx="228">
                  <c:v>0.148775850637724</c:v>
                </c:pt>
                <c:pt idx="229">
                  <c:v>0.142645678411197</c:v>
                </c:pt>
                <c:pt idx="230">
                  <c:v>0.169248823686254</c:v>
                </c:pt>
                <c:pt idx="231">
                  <c:v>0.148895311395586</c:v>
                </c:pt>
                <c:pt idx="232">
                  <c:v>0.102108999430504</c:v>
                </c:pt>
                <c:pt idx="233">
                  <c:v>0.0547407332301205</c:v>
                </c:pt>
                <c:pt idx="234">
                  <c:v>0.0512009239538836</c:v>
                </c:pt>
                <c:pt idx="235">
                  <c:v>0.0445186355755515</c:v>
                </c:pt>
                <c:pt idx="236">
                  <c:v>0.0313142461146722</c:v>
                </c:pt>
                <c:pt idx="237">
                  <c:v>0.0370455856601294</c:v>
                </c:pt>
                <c:pt idx="238">
                  <c:v>0.0334038922735863</c:v>
                </c:pt>
                <c:pt idx="239">
                  <c:v>0.00251007024012487</c:v>
                </c:pt>
                <c:pt idx="240">
                  <c:v>-0.00523220103691532</c:v>
                </c:pt>
                <c:pt idx="241">
                  <c:v>-0.00628228725644888</c:v>
                </c:pt>
                <c:pt idx="242">
                  <c:v>-0.0106669726678072</c:v>
                </c:pt>
                <c:pt idx="243">
                  <c:v>-0.0221925377412637</c:v>
                </c:pt>
                <c:pt idx="244">
                  <c:v>-0.012889342652949</c:v>
                </c:pt>
                <c:pt idx="245">
                  <c:v>-0.0149950021056216</c:v>
                </c:pt>
                <c:pt idx="246">
                  <c:v>0.0232165202220475</c:v>
                </c:pt>
                <c:pt idx="247">
                  <c:v>0.00450909744985591</c:v>
                </c:pt>
                <c:pt idx="248">
                  <c:v>0.00869307606757682</c:v>
                </c:pt>
                <c:pt idx="249">
                  <c:v>0.0324896577593916</c:v>
                </c:pt>
                <c:pt idx="250">
                  <c:v>0.0348186538205622</c:v>
                </c:pt>
                <c:pt idx="251">
                  <c:v>0.0373448178979749</c:v>
                </c:pt>
                <c:pt idx="252">
                  <c:v>0.0333405088655759</c:v>
                </c:pt>
                <c:pt idx="253">
                  <c:v>0.00435109789556715</c:v>
                </c:pt>
                <c:pt idx="254">
                  <c:v>0.0103456464710539</c:v>
                </c:pt>
                <c:pt idx="255">
                  <c:v>-0.00682798019904174</c:v>
                </c:pt>
                <c:pt idx="256">
                  <c:v>0.0240924111726608</c:v>
                </c:pt>
                <c:pt idx="257">
                  <c:v>0.0316007033333326</c:v>
                </c:pt>
                <c:pt idx="258">
                  <c:v>0.020460643542305</c:v>
                </c:pt>
                <c:pt idx="259">
                  <c:v>0.00860424393161239</c:v>
                </c:pt>
                <c:pt idx="260">
                  <c:v>0.0245452689147027</c:v>
                </c:pt>
                <c:pt idx="261">
                  <c:v>0.0437710006783225</c:v>
                </c:pt>
                <c:pt idx="262">
                  <c:v>0.0500646513868034</c:v>
                </c:pt>
                <c:pt idx="263">
                  <c:v>0.0522249273541192</c:v>
                </c:pt>
                <c:pt idx="264">
                  <c:v>0.0442711922492021</c:v>
                </c:pt>
                <c:pt idx="265">
                  <c:v>0.0390350627931716</c:v>
                </c:pt>
                <c:pt idx="266">
                  <c:v>0.0659190221543163</c:v>
                </c:pt>
                <c:pt idx="267">
                  <c:v>0.0627821611083962</c:v>
                </c:pt>
                <c:pt idx="268">
                  <c:v>0.0647892323201798</c:v>
                </c:pt>
                <c:pt idx="269">
                  <c:v>0.088248302420326</c:v>
                </c:pt>
                <c:pt idx="270">
                  <c:v>0.101392337256614</c:v>
                </c:pt>
                <c:pt idx="271">
                  <c:v>0.100726302538499</c:v>
                </c:pt>
                <c:pt idx="272">
                  <c:v>0.121142021023838</c:v>
                </c:pt>
                <c:pt idx="273">
                  <c:v>0.123765277053897</c:v>
                </c:pt>
                <c:pt idx="274">
                  <c:v>0.132881517602793</c:v>
                </c:pt>
                <c:pt idx="275">
                  <c:v>0.136433584806516</c:v>
                </c:pt>
                <c:pt idx="276">
                  <c:v>0.122373474793486</c:v>
                </c:pt>
                <c:pt idx="277">
                  <c:v>0.125896689346937</c:v>
                </c:pt>
                <c:pt idx="278">
                  <c:v>0.138044281383687</c:v>
                </c:pt>
                <c:pt idx="279">
                  <c:v>0.137678697906338</c:v>
                </c:pt>
                <c:pt idx="280">
                  <c:v>0.140924866135932</c:v>
                </c:pt>
                <c:pt idx="281">
                  <c:v>0.134764937530102</c:v>
                </c:pt>
                <c:pt idx="282">
                  <c:v>0.0804818928590338</c:v>
                </c:pt>
                <c:pt idx="283">
                  <c:v>0.0928849858007754</c:v>
                </c:pt>
                <c:pt idx="284">
                  <c:v>0.0912422590327324</c:v>
                </c:pt>
                <c:pt idx="285">
                  <c:v>0.095797738396504</c:v>
                </c:pt>
                <c:pt idx="286">
                  <c:v>0.0721145129936934</c:v>
                </c:pt>
                <c:pt idx="287">
                  <c:v>0.0741542329036097</c:v>
                </c:pt>
                <c:pt idx="288">
                  <c:v>0.072292107387596</c:v>
                </c:pt>
                <c:pt idx="289">
                  <c:v>0.0613127076335433</c:v>
                </c:pt>
                <c:pt idx="290">
                  <c:v>0.07059640428367</c:v>
                </c:pt>
                <c:pt idx="291">
                  <c:v>0.0640264032720926</c:v>
                </c:pt>
                <c:pt idx="292">
                  <c:v>0.0493380109494602</c:v>
                </c:pt>
                <c:pt idx="293">
                  <c:v>0.0306688188624613</c:v>
                </c:pt>
                <c:pt idx="294">
                  <c:v>0.00101142240962591</c:v>
                </c:pt>
                <c:pt idx="295">
                  <c:v>-0.0285996539223947</c:v>
                </c:pt>
                <c:pt idx="296">
                  <c:v>-0.00941809269651654</c:v>
                </c:pt>
                <c:pt idx="297">
                  <c:v>-0.0412478259548766</c:v>
                </c:pt>
                <c:pt idx="298">
                  <c:v>-0.0467832219633778</c:v>
                </c:pt>
                <c:pt idx="299">
                  <c:v>-0.0196194138727714</c:v>
                </c:pt>
                <c:pt idx="300">
                  <c:v>0.0797172542342953</c:v>
                </c:pt>
                <c:pt idx="301">
                  <c:v>0.103773058296879</c:v>
                </c:pt>
                <c:pt idx="302">
                  <c:v>0.0961232758389668</c:v>
                </c:pt>
                <c:pt idx="303">
                  <c:v>0.0967878853766944</c:v>
                </c:pt>
                <c:pt idx="304">
                  <c:v>0.0965341819164042</c:v>
                </c:pt>
                <c:pt idx="305">
                  <c:v>0.0647826420929232</c:v>
                </c:pt>
                <c:pt idx="306">
                  <c:v>0.0744049519776932</c:v>
                </c:pt>
                <c:pt idx="307">
                  <c:v>0.0683714649100183</c:v>
                </c:pt>
                <c:pt idx="308">
                  <c:v>0.074499412427515</c:v>
                </c:pt>
                <c:pt idx="309">
                  <c:v>0.0560414283691852</c:v>
                </c:pt>
                <c:pt idx="310">
                  <c:v>0.0377914802305665</c:v>
                </c:pt>
                <c:pt idx="311">
                  <c:v>0.0467886750552996</c:v>
                </c:pt>
                <c:pt idx="312">
                  <c:v>0.0608007234380788</c:v>
                </c:pt>
                <c:pt idx="313">
                  <c:v>0.04949198574927</c:v>
                </c:pt>
                <c:pt idx="314">
                  <c:v>0.0379655726351713</c:v>
                </c:pt>
                <c:pt idx="315">
                  <c:v>0.0494968773277819</c:v>
                </c:pt>
                <c:pt idx="316">
                  <c:v>-0.00470599658725002</c:v>
                </c:pt>
                <c:pt idx="317">
                  <c:v>0.0513601908625615</c:v>
                </c:pt>
                <c:pt idx="318">
                  <c:v>0.0706383791092058</c:v>
                </c:pt>
                <c:pt idx="319">
                  <c:v>0.0869207500530142</c:v>
                </c:pt>
                <c:pt idx="320">
                  <c:v>0.049714045930104</c:v>
                </c:pt>
                <c:pt idx="321">
                  <c:v>0.00838263906071514</c:v>
                </c:pt>
                <c:pt idx="322">
                  <c:v>0.0433435653698506</c:v>
                </c:pt>
                <c:pt idx="323">
                  <c:v>0.0248952484985957</c:v>
                </c:pt>
                <c:pt idx="324">
                  <c:v>0.0264863979371432</c:v>
                </c:pt>
                <c:pt idx="325">
                  <c:v>0.034128819823935</c:v>
                </c:pt>
                <c:pt idx="326">
                  <c:v>0.025092796108413</c:v>
                </c:pt>
                <c:pt idx="327">
                  <c:v>-0.0092024130125756</c:v>
                </c:pt>
                <c:pt idx="328">
                  <c:v>-0.0127659941443559</c:v>
                </c:pt>
                <c:pt idx="329">
                  <c:v>0.00485728096182036</c:v>
                </c:pt>
                <c:pt idx="330">
                  <c:v>0.022809229025248</c:v>
                </c:pt>
                <c:pt idx="331">
                  <c:v>0.0397788671986558</c:v>
                </c:pt>
                <c:pt idx="332">
                  <c:v>0.0835231602255511</c:v>
                </c:pt>
                <c:pt idx="333">
                  <c:v>0.118851966581091</c:v>
                </c:pt>
                <c:pt idx="334">
                  <c:v>0.116460278148219</c:v>
                </c:pt>
                <c:pt idx="335">
                  <c:v>0.0809181278552168</c:v>
                </c:pt>
                <c:pt idx="336">
                  <c:v>0.073036129807419</c:v>
                </c:pt>
                <c:pt idx="337">
                  <c:v>0.069285847327613</c:v>
                </c:pt>
                <c:pt idx="338">
                  <c:v>0.0703515723384285</c:v>
                </c:pt>
                <c:pt idx="339">
                  <c:v>0.0572081101342074</c:v>
                </c:pt>
                <c:pt idx="340">
                  <c:v>0.0560964810544514</c:v>
                </c:pt>
                <c:pt idx="341">
                  <c:v>0.0279941075447724</c:v>
                </c:pt>
                <c:pt idx="342">
                  <c:v>0.0492031225663512</c:v>
                </c:pt>
                <c:pt idx="343">
                  <c:v>0.0654398799309859</c:v>
                </c:pt>
                <c:pt idx="344">
                  <c:v>0.0801082638523062</c:v>
                </c:pt>
                <c:pt idx="345">
                  <c:v>0.0742284789271153</c:v>
                </c:pt>
                <c:pt idx="346">
                  <c:v>0.0858354609920363</c:v>
                </c:pt>
                <c:pt idx="347">
                  <c:v>0.0733526389526073</c:v>
                </c:pt>
                <c:pt idx="348">
                  <c:v>0.0680586392954721</c:v>
                </c:pt>
                <c:pt idx="349">
                  <c:v>0.0528886497684062</c:v>
                </c:pt>
                <c:pt idx="350">
                  <c:v>0.0859627233585886</c:v>
                </c:pt>
                <c:pt idx="351">
                  <c:v>0.0606017228580315</c:v>
                </c:pt>
                <c:pt idx="352">
                  <c:v>0.0300122535960975</c:v>
                </c:pt>
                <c:pt idx="353">
                  <c:v>-0.0404611332146658</c:v>
                </c:pt>
                <c:pt idx="354">
                  <c:v>-0.0650261246086405</c:v>
                </c:pt>
                <c:pt idx="355">
                  <c:v>-0.0759728181204133</c:v>
                </c:pt>
                <c:pt idx="356">
                  <c:v>-0.0577093766814517</c:v>
                </c:pt>
                <c:pt idx="357">
                  <c:v>-0.0782141580686758</c:v>
                </c:pt>
                <c:pt idx="358">
                  <c:v>-0.0762456130959222</c:v>
                </c:pt>
                <c:pt idx="359">
                  <c:v>-0.0649412909843905</c:v>
                </c:pt>
                <c:pt idx="360">
                  <c:v>-0.0657298842991385</c:v>
                </c:pt>
                <c:pt idx="361">
                  <c:v>-0.0173538283127324</c:v>
                </c:pt>
                <c:pt idx="362">
                  <c:v>-0.042801426710565</c:v>
                </c:pt>
                <c:pt idx="363">
                  <c:v>-0.0641084874860041</c:v>
                </c:pt>
                <c:pt idx="364">
                  <c:v>-0.0860541651257024</c:v>
                </c:pt>
                <c:pt idx="365">
                  <c:v>-0.0860660300917491</c:v>
                </c:pt>
                <c:pt idx="366">
                  <c:v>-0.0686677898573778</c:v>
                </c:pt>
                <c:pt idx="367">
                  <c:v>-0.0567092030140673</c:v>
                </c:pt>
                <c:pt idx="368">
                  <c:v>-0.0606244715640445</c:v>
                </c:pt>
                <c:pt idx="369">
                  <c:v>-0.0552867527699097</c:v>
                </c:pt>
                <c:pt idx="370">
                  <c:v>-0.0728755426141946</c:v>
                </c:pt>
                <c:pt idx="371">
                  <c:v>-0.0708827722621688</c:v>
                </c:pt>
                <c:pt idx="372">
                  <c:v>-0.0582259086767722</c:v>
                </c:pt>
                <c:pt idx="373">
                  <c:v>-0.0591682607751133</c:v>
                </c:pt>
                <c:pt idx="374">
                  <c:v>-0.0553076162859819</c:v>
                </c:pt>
                <c:pt idx="375">
                  <c:v>-0.0609222972721353</c:v>
                </c:pt>
                <c:pt idx="376">
                  <c:v>-0.0409135560703097</c:v>
                </c:pt>
                <c:pt idx="377">
                  <c:v>-0.0329552142176321</c:v>
                </c:pt>
                <c:pt idx="378">
                  <c:v>-0.0379157738366262</c:v>
                </c:pt>
                <c:pt idx="379">
                  <c:v>-0.0390424955747995</c:v>
                </c:pt>
                <c:pt idx="380">
                  <c:v>-0.0442363475606989</c:v>
                </c:pt>
                <c:pt idx="381">
                  <c:v>-0.0514283315003695</c:v>
                </c:pt>
                <c:pt idx="382">
                  <c:v>-0.0643660349523679</c:v>
                </c:pt>
                <c:pt idx="383">
                  <c:v>-0.0217456218348314</c:v>
                </c:pt>
                <c:pt idx="384">
                  <c:v>-0.00661280902025173</c:v>
                </c:pt>
                <c:pt idx="385">
                  <c:v>0.0253828192810118</c:v>
                </c:pt>
                <c:pt idx="386">
                  <c:v>0.0140788400532947</c:v>
                </c:pt>
                <c:pt idx="387">
                  <c:v>0.0230104560138033</c:v>
                </c:pt>
                <c:pt idx="388">
                  <c:v>0.0340596232368091</c:v>
                </c:pt>
                <c:pt idx="389">
                  <c:v>-0.00254770045859073</c:v>
                </c:pt>
                <c:pt idx="390">
                  <c:v>0.0273422932817632</c:v>
                </c:pt>
                <c:pt idx="391">
                  <c:v>0.0220575590848364</c:v>
                </c:pt>
                <c:pt idx="392">
                  <c:v>0.0186441863250189</c:v>
                </c:pt>
                <c:pt idx="393">
                  <c:v>0.0673638669000445</c:v>
                </c:pt>
                <c:pt idx="394">
                  <c:v>0.0715720183622025</c:v>
                </c:pt>
                <c:pt idx="395">
                  <c:v>0.0910077662134603</c:v>
                </c:pt>
                <c:pt idx="396">
                  <c:v>0.0929467806072017</c:v>
                </c:pt>
                <c:pt idx="397">
                  <c:v>0.0873666770892249</c:v>
                </c:pt>
                <c:pt idx="398">
                  <c:v>0.101637331845329</c:v>
                </c:pt>
                <c:pt idx="399">
                  <c:v>0.118844307714901</c:v>
                </c:pt>
                <c:pt idx="400">
                  <c:v>0.118616243045847</c:v>
                </c:pt>
                <c:pt idx="401">
                  <c:v>0.106811642492609</c:v>
                </c:pt>
                <c:pt idx="402">
                  <c:v>0.116578434712985</c:v>
                </c:pt>
                <c:pt idx="403">
                  <c:v>0.114354034906567</c:v>
                </c:pt>
                <c:pt idx="404">
                  <c:v>0.116166615108255</c:v>
                </c:pt>
                <c:pt idx="405">
                  <c:v>0.119802111223777</c:v>
                </c:pt>
                <c:pt idx="406">
                  <c:v>0.128486284939175</c:v>
                </c:pt>
                <c:pt idx="407">
                  <c:v>0.1440400711503</c:v>
                </c:pt>
                <c:pt idx="408">
                  <c:v>0.142580058870181</c:v>
                </c:pt>
                <c:pt idx="409">
                  <c:v>0.151720423308606</c:v>
                </c:pt>
                <c:pt idx="410">
                  <c:v>0.132059225705851</c:v>
                </c:pt>
                <c:pt idx="411">
                  <c:v>0.127321230269532</c:v>
                </c:pt>
                <c:pt idx="412">
                  <c:v>0.121756570805883</c:v>
                </c:pt>
                <c:pt idx="413">
                  <c:v>0.0970930837864212</c:v>
                </c:pt>
                <c:pt idx="414">
                  <c:v>0.122348348822452</c:v>
                </c:pt>
                <c:pt idx="415">
                  <c:v>0.126338610715619</c:v>
                </c:pt>
                <c:pt idx="416">
                  <c:v>0.137416876440533</c:v>
                </c:pt>
                <c:pt idx="417">
                  <c:v>0.148585223523075</c:v>
                </c:pt>
                <c:pt idx="418">
                  <c:v>0.120001863151791</c:v>
                </c:pt>
                <c:pt idx="419">
                  <c:v>0.10761019149834</c:v>
                </c:pt>
                <c:pt idx="420">
                  <c:v>0.099063570881136</c:v>
                </c:pt>
                <c:pt idx="421">
                  <c:v>0.112405176900344</c:v>
                </c:pt>
                <c:pt idx="422">
                  <c:v>0.109142648357089</c:v>
                </c:pt>
                <c:pt idx="423">
                  <c:v>0.0759034186954985</c:v>
                </c:pt>
                <c:pt idx="424">
                  <c:v>0.0584962608530781</c:v>
                </c:pt>
                <c:pt idx="425">
                  <c:v>0.0649900401961974</c:v>
                </c:pt>
                <c:pt idx="426">
                  <c:v>0.0574632690847115</c:v>
                </c:pt>
                <c:pt idx="427">
                  <c:v>0.0447504297785418</c:v>
                </c:pt>
                <c:pt idx="428">
                  <c:v>0.0393068249426297</c:v>
                </c:pt>
                <c:pt idx="429">
                  <c:v>0.0845243836959158</c:v>
                </c:pt>
                <c:pt idx="430">
                  <c:v>0.0898315681377389</c:v>
                </c:pt>
                <c:pt idx="431">
                  <c:v>0.0888439301094623</c:v>
                </c:pt>
                <c:pt idx="432">
                  <c:v>0.0653263084444385</c:v>
                </c:pt>
                <c:pt idx="433">
                  <c:v>0.0751948717016796</c:v>
                </c:pt>
                <c:pt idx="434">
                  <c:v>0.0831324107203224</c:v>
                </c:pt>
                <c:pt idx="435">
                  <c:v>0.080593818171516</c:v>
                </c:pt>
                <c:pt idx="436">
                  <c:v>0.071683770874535</c:v>
                </c:pt>
                <c:pt idx="437">
                  <c:v>0.0119597866802237</c:v>
                </c:pt>
                <c:pt idx="438">
                  <c:v>0.0704357164347759</c:v>
                </c:pt>
                <c:pt idx="439">
                  <c:v>0.0845925601446661</c:v>
                </c:pt>
                <c:pt idx="440">
                  <c:v>0.0901372032015926</c:v>
                </c:pt>
                <c:pt idx="441">
                  <c:v>0.0851350090431567</c:v>
                </c:pt>
                <c:pt idx="442">
                  <c:v>0.0915304815179314</c:v>
                </c:pt>
                <c:pt idx="443">
                  <c:v>0.0958905662815441</c:v>
                </c:pt>
                <c:pt idx="444">
                  <c:v>0.11024167574542</c:v>
                </c:pt>
                <c:pt idx="445">
                  <c:v>0.110843541839594</c:v>
                </c:pt>
                <c:pt idx="446">
                  <c:v>0.110966709782273</c:v>
                </c:pt>
                <c:pt idx="447">
                  <c:v>0.12146511701769</c:v>
                </c:pt>
                <c:pt idx="448">
                  <c:v>0.127802392422387</c:v>
                </c:pt>
                <c:pt idx="449">
                  <c:v>0.0999413774670074</c:v>
                </c:pt>
                <c:pt idx="450">
                  <c:v>0.0920184260488354</c:v>
                </c:pt>
                <c:pt idx="451">
                  <c:v>0.111439138709326</c:v>
                </c:pt>
                <c:pt idx="452">
                  <c:v>0.131977990561532</c:v>
                </c:pt>
                <c:pt idx="453">
                  <c:v>0.134739171661182</c:v>
                </c:pt>
                <c:pt idx="454">
                  <c:v>0.136942972874852</c:v>
                </c:pt>
                <c:pt idx="455">
                  <c:v>0.116847762130781</c:v>
                </c:pt>
                <c:pt idx="456">
                  <c:v>0.127175655853026</c:v>
                </c:pt>
                <c:pt idx="457">
                  <c:v>0.134652587172472</c:v>
                </c:pt>
                <c:pt idx="458">
                  <c:v>0.126036358327506</c:v>
                </c:pt>
                <c:pt idx="459">
                  <c:v>0.104759230677801</c:v>
                </c:pt>
                <c:pt idx="460">
                  <c:v>0.0998496070247613</c:v>
                </c:pt>
                <c:pt idx="461">
                  <c:v>0.0934468743802385</c:v>
                </c:pt>
                <c:pt idx="462">
                  <c:v>0.0691094082811686</c:v>
                </c:pt>
                <c:pt idx="463">
                  <c:v>0.0688970795277934</c:v>
                </c:pt>
                <c:pt idx="464">
                  <c:v>0.0436212570818368</c:v>
                </c:pt>
                <c:pt idx="465">
                  <c:v>0.0695838338598826</c:v>
                </c:pt>
                <c:pt idx="466">
                  <c:v>0.0762014434465236</c:v>
                </c:pt>
                <c:pt idx="467">
                  <c:v>0.0741113642082401</c:v>
                </c:pt>
                <c:pt idx="468">
                  <c:v>0.0620999948200768</c:v>
                </c:pt>
                <c:pt idx="469">
                  <c:v>0.0916221397111617</c:v>
                </c:pt>
                <c:pt idx="470">
                  <c:v>0.129073284162433</c:v>
                </c:pt>
                <c:pt idx="471">
                  <c:v>0.136160666109345</c:v>
                </c:pt>
                <c:pt idx="472">
                  <c:v>0.130541588548149</c:v>
                </c:pt>
                <c:pt idx="473">
                  <c:v>0.12468812545774</c:v>
                </c:pt>
                <c:pt idx="474">
                  <c:v>0.11165126313151</c:v>
                </c:pt>
                <c:pt idx="475">
                  <c:v>0.101825790784723</c:v>
                </c:pt>
                <c:pt idx="476">
                  <c:v>0.0822733154852879</c:v>
                </c:pt>
                <c:pt idx="477">
                  <c:v>0.0771100815018813</c:v>
                </c:pt>
                <c:pt idx="478">
                  <c:v>0.0732747177444849</c:v>
                </c:pt>
                <c:pt idx="479">
                  <c:v>0.0603917186657467</c:v>
                </c:pt>
                <c:pt idx="480">
                  <c:v>0.0691404200001843</c:v>
                </c:pt>
                <c:pt idx="481">
                  <c:v>0.0576548032239639</c:v>
                </c:pt>
                <c:pt idx="482">
                  <c:v>0.050801338667595</c:v>
                </c:pt>
                <c:pt idx="483">
                  <c:v>0.0493710563099643</c:v>
                </c:pt>
                <c:pt idx="484">
                  <c:v>0.0529234371380349</c:v>
                </c:pt>
                <c:pt idx="485">
                  <c:v>0.0227750251442105</c:v>
                </c:pt>
                <c:pt idx="486">
                  <c:v>0.0146133693876347</c:v>
                </c:pt>
                <c:pt idx="487">
                  <c:v>0.0171104270381474</c:v>
                </c:pt>
                <c:pt idx="488">
                  <c:v>0.00556741979717551</c:v>
                </c:pt>
                <c:pt idx="489">
                  <c:v>-0.0174218038798868</c:v>
                </c:pt>
                <c:pt idx="490">
                  <c:v>-0.0776474988948261</c:v>
                </c:pt>
                <c:pt idx="491">
                  <c:v>-0.0958954021686358</c:v>
                </c:pt>
                <c:pt idx="492">
                  <c:v>-0.0958343927363244</c:v>
                </c:pt>
                <c:pt idx="493">
                  <c:v>-0.0964137355545345</c:v>
                </c:pt>
                <c:pt idx="494">
                  <c:v>-0.0704192955974874</c:v>
                </c:pt>
                <c:pt idx="495">
                  <c:v>-0.05997541953708</c:v>
                </c:pt>
                <c:pt idx="496">
                  <c:v>-0.0486457169866607</c:v>
                </c:pt>
                <c:pt idx="497">
                  <c:v>-0.0567106923317115</c:v>
                </c:pt>
                <c:pt idx="498">
                  <c:v>-0.0560317156359714</c:v>
                </c:pt>
                <c:pt idx="499">
                  <c:v>-0.0549987427739725</c:v>
                </c:pt>
                <c:pt idx="500">
                  <c:v>-0.083842364688979</c:v>
                </c:pt>
                <c:pt idx="501">
                  <c:v>-0.0581669275352061</c:v>
                </c:pt>
                <c:pt idx="502">
                  <c:v>-0.0574295936758698</c:v>
                </c:pt>
                <c:pt idx="503">
                  <c:v>-0.0637161196247591</c:v>
                </c:pt>
                <c:pt idx="504">
                  <c:v>-0.0732301396085679</c:v>
                </c:pt>
                <c:pt idx="505">
                  <c:v>-0.0569371807531483</c:v>
                </c:pt>
                <c:pt idx="506">
                  <c:v>-0.0676325243521312</c:v>
                </c:pt>
                <c:pt idx="507">
                  <c:v>-0.0585531808967757</c:v>
                </c:pt>
                <c:pt idx="508">
                  <c:v>-0.0749279484323193</c:v>
                </c:pt>
                <c:pt idx="509">
                  <c:v>-0.0625913365182975</c:v>
                </c:pt>
                <c:pt idx="510">
                  <c:v>-0.0742147314269222</c:v>
                </c:pt>
                <c:pt idx="511">
                  <c:v>-0.0274811116457435</c:v>
                </c:pt>
                <c:pt idx="512">
                  <c:v>-0.0260210042794449</c:v>
                </c:pt>
                <c:pt idx="513">
                  <c:v>-0.0308859414374678</c:v>
                </c:pt>
                <c:pt idx="514">
                  <c:v>-0.0231122566273748</c:v>
                </c:pt>
                <c:pt idx="515">
                  <c:v>-0.000385312323740031</c:v>
                </c:pt>
                <c:pt idx="516">
                  <c:v>0.00102525292189943</c:v>
                </c:pt>
                <c:pt idx="517">
                  <c:v>0.0226332924132481</c:v>
                </c:pt>
                <c:pt idx="518">
                  <c:v>0.0236208917704743</c:v>
                </c:pt>
                <c:pt idx="519">
                  <c:v>0.0385186559764286</c:v>
                </c:pt>
                <c:pt idx="520">
                  <c:v>0.0582498795931666</c:v>
                </c:pt>
                <c:pt idx="521">
                  <c:v>0.0124592736995834</c:v>
                </c:pt>
                <c:pt idx="522">
                  <c:v>0.0663976813383769</c:v>
                </c:pt>
                <c:pt idx="523">
                  <c:v>0.0959075641980852</c:v>
                </c:pt>
                <c:pt idx="524">
                  <c:v>0.114989508025806</c:v>
                </c:pt>
                <c:pt idx="525">
                  <c:v>0.103006784542457</c:v>
                </c:pt>
                <c:pt idx="526">
                  <c:v>0.107269084047004</c:v>
                </c:pt>
                <c:pt idx="527">
                  <c:v>0.123899982242644</c:v>
                </c:pt>
                <c:pt idx="528">
                  <c:v>0.118551052026588</c:v>
                </c:pt>
                <c:pt idx="529">
                  <c:v>0.111437317725478</c:v>
                </c:pt>
                <c:pt idx="530">
                  <c:v>0.114576782387111</c:v>
                </c:pt>
                <c:pt idx="531">
                  <c:v>0.0998752561347394</c:v>
                </c:pt>
                <c:pt idx="532">
                  <c:v>0.116046926305647</c:v>
                </c:pt>
                <c:pt idx="533">
                  <c:v>0.102787375697651</c:v>
                </c:pt>
                <c:pt idx="534">
                  <c:v>0.0822122916980822</c:v>
                </c:pt>
                <c:pt idx="535">
                  <c:v>0.0973508492606898</c:v>
                </c:pt>
                <c:pt idx="536">
                  <c:v>0.102953927875313</c:v>
                </c:pt>
                <c:pt idx="537">
                  <c:v>0.101628609982651</c:v>
                </c:pt>
                <c:pt idx="538">
                  <c:v>0.0969092765398428</c:v>
                </c:pt>
                <c:pt idx="539">
                  <c:v>0.0466257184457217</c:v>
                </c:pt>
                <c:pt idx="540">
                  <c:v>0.0636040384071794</c:v>
                </c:pt>
                <c:pt idx="541">
                  <c:v>0.0655406408476641</c:v>
                </c:pt>
                <c:pt idx="542">
                  <c:v>0.0932314824364607</c:v>
                </c:pt>
                <c:pt idx="543">
                  <c:v>0.0995411575712286</c:v>
                </c:pt>
                <c:pt idx="544">
                  <c:v>0.133009630239343</c:v>
                </c:pt>
                <c:pt idx="545">
                  <c:v>0.111925092784089</c:v>
                </c:pt>
                <c:pt idx="546">
                  <c:v>0.116828712793529</c:v>
                </c:pt>
                <c:pt idx="547">
                  <c:v>0.124250430163569</c:v>
                </c:pt>
                <c:pt idx="548">
                  <c:v>0.16153715473272</c:v>
                </c:pt>
                <c:pt idx="549">
                  <c:v>0.144616150428712</c:v>
                </c:pt>
                <c:pt idx="550">
                  <c:v>0.1343763313357</c:v>
                </c:pt>
                <c:pt idx="551">
                  <c:v>0.138953442379501</c:v>
                </c:pt>
                <c:pt idx="552">
                  <c:v>0.140585743830921</c:v>
                </c:pt>
                <c:pt idx="553">
                  <c:v>0.154006181128674</c:v>
                </c:pt>
                <c:pt idx="554">
                  <c:v>0.145609812007683</c:v>
                </c:pt>
                <c:pt idx="555">
                  <c:v>0.149657535555616</c:v>
                </c:pt>
                <c:pt idx="556">
                  <c:v>0.145483476107422</c:v>
                </c:pt>
                <c:pt idx="557">
                  <c:v>0.151053829275921</c:v>
                </c:pt>
                <c:pt idx="558">
                  <c:v>0.106929913805176</c:v>
                </c:pt>
                <c:pt idx="559">
                  <c:v>0.111655781707432</c:v>
                </c:pt>
                <c:pt idx="560">
                  <c:v>0.124549680700379</c:v>
                </c:pt>
                <c:pt idx="561">
                  <c:v>0.0929165734997512</c:v>
                </c:pt>
                <c:pt idx="562">
                  <c:v>0.077912598804431</c:v>
                </c:pt>
                <c:pt idx="563">
                  <c:v>0.0787250204171036</c:v>
                </c:pt>
                <c:pt idx="564">
                  <c:v>0.0747857110287959</c:v>
                </c:pt>
                <c:pt idx="565">
                  <c:v>0.0679275168950764</c:v>
                </c:pt>
                <c:pt idx="566">
                  <c:v>0.0482741861181375</c:v>
                </c:pt>
                <c:pt idx="567">
                  <c:v>0.0720650651979265</c:v>
                </c:pt>
                <c:pt idx="568">
                  <c:v>0.0739661826634541</c:v>
                </c:pt>
                <c:pt idx="569">
                  <c:v>0.115000257196369</c:v>
                </c:pt>
                <c:pt idx="570">
                  <c:v>0.126768073441361</c:v>
                </c:pt>
                <c:pt idx="571">
                  <c:v>0.102035603036213</c:v>
                </c:pt>
                <c:pt idx="572">
                  <c:v>0.0857352767240618</c:v>
                </c:pt>
                <c:pt idx="573">
                  <c:v>0.134745642987947</c:v>
                </c:pt>
                <c:pt idx="574">
                  <c:v>0.115060533992078</c:v>
                </c:pt>
                <c:pt idx="575">
                  <c:v>0.105045331372214</c:v>
                </c:pt>
                <c:pt idx="576">
                  <c:v>0.103033977619082</c:v>
                </c:pt>
                <c:pt idx="577">
                  <c:v>0.0820305903756388</c:v>
                </c:pt>
                <c:pt idx="578">
                  <c:v>0.0727457834647044</c:v>
                </c:pt>
                <c:pt idx="579">
                  <c:v>0.0605153329103454</c:v>
                </c:pt>
                <c:pt idx="580">
                  <c:v>0.057765991772203</c:v>
                </c:pt>
                <c:pt idx="581">
                  <c:v>0.0760122213005313</c:v>
                </c:pt>
                <c:pt idx="582">
                  <c:v>0.0614084132649102</c:v>
                </c:pt>
                <c:pt idx="583">
                  <c:v>0.081619984005854</c:v>
                </c:pt>
                <c:pt idx="584">
                  <c:v>0.0742711916495432</c:v>
                </c:pt>
                <c:pt idx="585">
                  <c:v>0.0763608114154291</c:v>
                </c:pt>
                <c:pt idx="586">
                  <c:v>0.0872940633526358</c:v>
                </c:pt>
                <c:pt idx="587">
                  <c:v>0.103411512188553</c:v>
                </c:pt>
                <c:pt idx="588">
                  <c:v>0.0953816762213656</c:v>
                </c:pt>
                <c:pt idx="589">
                  <c:v>0.109952509944065</c:v>
                </c:pt>
                <c:pt idx="590">
                  <c:v>0.0893748110003732</c:v>
                </c:pt>
                <c:pt idx="591">
                  <c:v>0.0955161958086588</c:v>
                </c:pt>
                <c:pt idx="592">
                  <c:v>0.112467590538208</c:v>
                </c:pt>
                <c:pt idx="593">
                  <c:v>0.114412545191291</c:v>
                </c:pt>
                <c:pt idx="594">
                  <c:v>0.131395271786536</c:v>
                </c:pt>
                <c:pt idx="595">
                  <c:v>0.127426654043451</c:v>
                </c:pt>
                <c:pt idx="596">
                  <c:v>0.109642341955873</c:v>
                </c:pt>
                <c:pt idx="597">
                  <c:v>0.102952724630199</c:v>
                </c:pt>
                <c:pt idx="598">
                  <c:v>0.105466882989287</c:v>
                </c:pt>
                <c:pt idx="599">
                  <c:v>0.117493903586706</c:v>
                </c:pt>
                <c:pt idx="600">
                  <c:v>0.0770195293930697</c:v>
                </c:pt>
                <c:pt idx="601">
                  <c:v>0.0974719376280674</c:v>
                </c:pt>
                <c:pt idx="602">
                  <c:v>0.0926614578230387</c:v>
                </c:pt>
                <c:pt idx="603">
                  <c:v>0.098907214586254</c:v>
                </c:pt>
                <c:pt idx="604">
                  <c:v>0.104004026759387</c:v>
                </c:pt>
                <c:pt idx="605">
                  <c:v>0.126243651988715</c:v>
                </c:pt>
                <c:pt idx="606">
                  <c:v>0.1167053310317</c:v>
                </c:pt>
                <c:pt idx="607">
                  <c:v>0.093096523783891</c:v>
                </c:pt>
                <c:pt idx="608">
                  <c:v>0.0893218704840888</c:v>
                </c:pt>
                <c:pt idx="609">
                  <c:v>0.0657861795868344</c:v>
                </c:pt>
                <c:pt idx="610">
                  <c:v>0.0995315818952308</c:v>
                </c:pt>
                <c:pt idx="611">
                  <c:v>0.0791837607498442</c:v>
                </c:pt>
                <c:pt idx="612">
                  <c:v>0.0505938653382675</c:v>
                </c:pt>
                <c:pt idx="613">
                  <c:v>0.038533686498757</c:v>
                </c:pt>
                <c:pt idx="614">
                  <c:v>0.0159638712527409</c:v>
                </c:pt>
                <c:pt idx="615">
                  <c:v>0.0441050010691474</c:v>
                </c:pt>
                <c:pt idx="616">
                  <c:v>0.0592451351514209</c:v>
                </c:pt>
                <c:pt idx="617">
                  <c:v>0.0850936229122676</c:v>
                </c:pt>
                <c:pt idx="618">
                  <c:v>0.0799596071770675</c:v>
                </c:pt>
                <c:pt idx="619">
                  <c:v>0.0757171046963237</c:v>
                </c:pt>
                <c:pt idx="620">
                  <c:v>0.0582235725262837</c:v>
                </c:pt>
                <c:pt idx="621">
                  <c:v>0.0337092762714875</c:v>
                </c:pt>
                <c:pt idx="622">
                  <c:v>0.0291185951885251</c:v>
                </c:pt>
                <c:pt idx="623">
                  <c:v>0.024701389190017</c:v>
                </c:pt>
                <c:pt idx="624">
                  <c:v>0.00930354973754743</c:v>
                </c:pt>
                <c:pt idx="625">
                  <c:v>0.00169533436561567</c:v>
                </c:pt>
                <c:pt idx="626">
                  <c:v>-0.0165812046334654</c:v>
                </c:pt>
                <c:pt idx="627">
                  <c:v>-0.00825190067475257</c:v>
                </c:pt>
                <c:pt idx="628">
                  <c:v>0.0294235451531972</c:v>
                </c:pt>
                <c:pt idx="629">
                  <c:v>0.0434145313411313</c:v>
                </c:pt>
                <c:pt idx="630">
                  <c:v>0.0130438061899708</c:v>
                </c:pt>
                <c:pt idx="631">
                  <c:v>0.031684493184627</c:v>
                </c:pt>
                <c:pt idx="632">
                  <c:v>0.0357044327893207</c:v>
                </c:pt>
                <c:pt idx="633">
                  <c:v>0.072083806981134</c:v>
                </c:pt>
                <c:pt idx="634">
                  <c:v>0.10504807514884</c:v>
                </c:pt>
                <c:pt idx="635">
                  <c:v>0.0972169687758629</c:v>
                </c:pt>
                <c:pt idx="636">
                  <c:v>0.104934337356097</c:v>
                </c:pt>
                <c:pt idx="637">
                  <c:v>0.0872378287381034</c:v>
                </c:pt>
                <c:pt idx="638">
                  <c:v>0.120320300265718</c:v>
                </c:pt>
                <c:pt idx="639">
                  <c:v>0.144556128183769</c:v>
                </c:pt>
                <c:pt idx="640">
                  <c:v>0.133243815755987</c:v>
                </c:pt>
                <c:pt idx="641">
                  <c:v>0.113437707892151</c:v>
                </c:pt>
                <c:pt idx="642">
                  <c:v>0.122352261634031</c:v>
                </c:pt>
                <c:pt idx="643">
                  <c:v>0.135766568842772</c:v>
                </c:pt>
                <c:pt idx="644">
                  <c:v>0.123454297786818</c:v>
                </c:pt>
                <c:pt idx="645">
                  <c:v>0.125453326251385</c:v>
                </c:pt>
                <c:pt idx="646">
                  <c:v>0.126057535926334</c:v>
                </c:pt>
                <c:pt idx="647">
                  <c:v>0.121525223153816</c:v>
                </c:pt>
                <c:pt idx="648">
                  <c:v>0.113891398521703</c:v>
                </c:pt>
                <c:pt idx="649">
                  <c:v>0.0959364055736203</c:v>
                </c:pt>
                <c:pt idx="650">
                  <c:v>0.0569149731542945</c:v>
                </c:pt>
                <c:pt idx="651">
                  <c:v>0.0347811666460836</c:v>
                </c:pt>
                <c:pt idx="652">
                  <c:v>0.00285529177482432</c:v>
                </c:pt>
                <c:pt idx="653">
                  <c:v>-0.0223332139907214</c:v>
                </c:pt>
                <c:pt idx="654">
                  <c:v>-0.0522215284115471</c:v>
                </c:pt>
                <c:pt idx="655">
                  <c:v>-0.060267077194488</c:v>
                </c:pt>
                <c:pt idx="656">
                  <c:v>-0.0698694846746164</c:v>
                </c:pt>
                <c:pt idx="657">
                  <c:v>-0.0881762425116697</c:v>
                </c:pt>
                <c:pt idx="658">
                  <c:v>-0.0942805342442364</c:v>
                </c:pt>
                <c:pt idx="659">
                  <c:v>-0.138076859972004</c:v>
                </c:pt>
                <c:pt idx="660">
                  <c:v>-0.118507558434302</c:v>
                </c:pt>
                <c:pt idx="661">
                  <c:v>-0.103735091968049</c:v>
                </c:pt>
                <c:pt idx="662">
                  <c:v>-0.0913577789601115</c:v>
                </c:pt>
                <c:pt idx="663">
                  <c:v>-0.121828629787867</c:v>
                </c:pt>
                <c:pt idx="664">
                  <c:v>-0.0994493975634765</c:v>
                </c:pt>
                <c:pt idx="665">
                  <c:v>-0.0889916045530143</c:v>
                </c:pt>
                <c:pt idx="666">
                  <c:v>-0.0834205557659218</c:v>
                </c:pt>
                <c:pt idx="667">
                  <c:v>-0.0448438580112646</c:v>
                </c:pt>
                <c:pt idx="668">
                  <c:v>-0.0588738571057931</c:v>
                </c:pt>
                <c:pt idx="669">
                  <c:v>-0.0276749299140392</c:v>
                </c:pt>
                <c:pt idx="670">
                  <c:v>-0.0267587294663362</c:v>
                </c:pt>
                <c:pt idx="671">
                  <c:v>-0.018114396874017</c:v>
                </c:pt>
                <c:pt idx="672">
                  <c:v>0.0135424021335796</c:v>
                </c:pt>
                <c:pt idx="673">
                  <c:v>0.00784832816093209</c:v>
                </c:pt>
                <c:pt idx="674">
                  <c:v>0.00351411699599262</c:v>
                </c:pt>
                <c:pt idx="675">
                  <c:v>0.0515824354970461</c:v>
                </c:pt>
                <c:pt idx="676">
                  <c:v>0.0596646399914052</c:v>
                </c:pt>
                <c:pt idx="677">
                  <c:v>0.118234251492937</c:v>
                </c:pt>
                <c:pt idx="678">
                  <c:v>0.119321546023765</c:v>
                </c:pt>
                <c:pt idx="679">
                  <c:v>0.149358056649817</c:v>
                </c:pt>
                <c:pt idx="680">
                  <c:v>0.178049374733459</c:v>
                </c:pt>
                <c:pt idx="681">
                  <c:v>0.161670079497247</c:v>
                </c:pt>
                <c:pt idx="682">
                  <c:v>0.167128393825733</c:v>
                </c:pt>
                <c:pt idx="683">
                  <c:v>0.175988039722701</c:v>
                </c:pt>
                <c:pt idx="684">
                  <c:v>0.173893520426661</c:v>
                </c:pt>
                <c:pt idx="685">
                  <c:v>0.182172169217512</c:v>
                </c:pt>
                <c:pt idx="686">
                  <c:v>0.205521913912991</c:v>
                </c:pt>
                <c:pt idx="687">
                  <c:v>0.187943834097077</c:v>
                </c:pt>
                <c:pt idx="688">
                  <c:v>0.199994240574791</c:v>
                </c:pt>
                <c:pt idx="689">
                  <c:v>0.199131261392581</c:v>
                </c:pt>
                <c:pt idx="690">
                  <c:v>0.197695372167463</c:v>
                </c:pt>
                <c:pt idx="691">
                  <c:v>0.205501840916276</c:v>
                </c:pt>
                <c:pt idx="692">
                  <c:v>0.190063039364625</c:v>
                </c:pt>
                <c:pt idx="693">
                  <c:v>0.168089170121095</c:v>
                </c:pt>
                <c:pt idx="694">
                  <c:v>0.177444370190234</c:v>
                </c:pt>
                <c:pt idx="695">
                  <c:v>0.144895444803696</c:v>
                </c:pt>
                <c:pt idx="696">
                  <c:v>0.132605565183807</c:v>
                </c:pt>
                <c:pt idx="697">
                  <c:v>0.140299029874907</c:v>
                </c:pt>
                <c:pt idx="698">
                  <c:v>0.144543055704945</c:v>
                </c:pt>
                <c:pt idx="699">
                  <c:v>0.1439380722959</c:v>
                </c:pt>
                <c:pt idx="700">
                  <c:v>0.095504851685961</c:v>
                </c:pt>
                <c:pt idx="701">
                  <c:v>0.118228038114122</c:v>
                </c:pt>
                <c:pt idx="702">
                  <c:v>0.120253417453481</c:v>
                </c:pt>
                <c:pt idx="703">
                  <c:v>0.118525419669527</c:v>
                </c:pt>
                <c:pt idx="704">
                  <c:v>0.108618412485344</c:v>
                </c:pt>
                <c:pt idx="705">
                  <c:v>0.0982288940735436</c:v>
                </c:pt>
                <c:pt idx="706">
                  <c:v>0.0721611734781007</c:v>
                </c:pt>
                <c:pt idx="707">
                  <c:v>0.0985814062166327</c:v>
                </c:pt>
                <c:pt idx="708">
                  <c:v>0.0974212274069163</c:v>
                </c:pt>
                <c:pt idx="709">
                  <c:v>0.113835341103959</c:v>
                </c:pt>
                <c:pt idx="710">
                  <c:v>0.116631937011984</c:v>
                </c:pt>
                <c:pt idx="711">
                  <c:v>0.13172332377525</c:v>
                </c:pt>
                <c:pt idx="712">
                  <c:v>0.127329572526599</c:v>
                </c:pt>
                <c:pt idx="713">
                  <c:v>0.128643782497679</c:v>
                </c:pt>
                <c:pt idx="714">
                  <c:v>0.120072483064058</c:v>
                </c:pt>
                <c:pt idx="715">
                  <c:v>0.117468938337151</c:v>
                </c:pt>
                <c:pt idx="716">
                  <c:v>0.101998120587565</c:v>
                </c:pt>
                <c:pt idx="717">
                  <c:v>0.0713501551143922</c:v>
                </c:pt>
                <c:pt idx="718">
                  <c:v>0.0531919164467386</c:v>
                </c:pt>
                <c:pt idx="719">
                  <c:v>0.0240804074759708</c:v>
                </c:pt>
                <c:pt idx="720">
                  <c:v>-0.0103458734690889</c:v>
                </c:pt>
                <c:pt idx="721">
                  <c:v>-0.00875169893713397</c:v>
                </c:pt>
                <c:pt idx="722">
                  <c:v>-0.0149408354014422</c:v>
                </c:pt>
                <c:pt idx="723">
                  <c:v>-0.0691906697711568</c:v>
                </c:pt>
                <c:pt idx="724">
                  <c:v>-0.100457478825047</c:v>
                </c:pt>
                <c:pt idx="725">
                  <c:v>-0.106066819603796</c:v>
                </c:pt>
                <c:pt idx="726">
                  <c:v>-0.128728283351676</c:v>
                </c:pt>
                <c:pt idx="727">
                  <c:v>-0.124617475851966</c:v>
                </c:pt>
                <c:pt idx="728">
                  <c:v>-0.150136441851438</c:v>
                </c:pt>
                <c:pt idx="729">
                  <c:v>-0.18027352825602</c:v>
                </c:pt>
                <c:pt idx="730">
                  <c:v>-0.162697078636968</c:v>
                </c:pt>
                <c:pt idx="731">
                  <c:v>-0.171762539625505</c:v>
                </c:pt>
                <c:pt idx="732">
                  <c:v>-0.157191007389488</c:v>
                </c:pt>
                <c:pt idx="733">
                  <c:v>-0.154259796007672</c:v>
                </c:pt>
                <c:pt idx="734">
                  <c:v>-0.144088037801789</c:v>
                </c:pt>
                <c:pt idx="735">
                  <c:v>-0.140572865983794</c:v>
                </c:pt>
                <c:pt idx="736">
                  <c:v>-0.140573283270406</c:v>
                </c:pt>
                <c:pt idx="737">
                  <c:v>-0.141841845929648</c:v>
                </c:pt>
                <c:pt idx="738">
                  <c:v>-0.126769996890567</c:v>
                </c:pt>
                <c:pt idx="739">
                  <c:v>-0.136947757197698</c:v>
                </c:pt>
                <c:pt idx="740">
                  <c:v>-0.10170987163394</c:v>
                </c:pt>
                <c:pt idx="741">
                  <c:v>-0.0973501981221197</c:v>
                </c:pt>
                <c:pt idx="742">
                  <c:v>-0.0739662953234972</c:v>
                </c:pt>
                <c:pt idx="743">
                  <c:v>-0.0284687851897696</c:v>
                </c:pt>
                <c:pt idx="744">
                  <c:v>-0.0135653769077412</c:v>
                </c:pt>
                <c:pt idx="745">
                  <c:v>-0.00708653062405649</c:v>
                </c:pt>
                <c:pt idx="746">
                  <c:v>0.0407590021878874</c:v>
                </c:pt>
                <c:pt idx="747">
                  <c:v>0.0302842249420789</c:v>
                </c:pt>
                <c:pt idx="748">
                  <c:v>0.0218203463895847</c:v>
                </c:pt>
                <c:pt idx="749">
                  <c:v>0.0362595812937869</c:v>
                </c:pt>
                <c:pt idx="750">
                  <c:v>0.057008286255459</c:v>
                </c:pt>
                <c:pt idx="751">
                  <c:v>0.072973492724347</c:v>
                </c:pt>
                <c:pt idx="752">
                  <c:v>0.0655270732421968</c:v>
                </c:pt>
                <c:pt idx="753">
                  <c:v>0.0998694979924623</c:v>
                </c:pt>
                <c:pt idx="754">
                  <c:v>0.0805081902826098</c:v>
                </c:pt>
                <c:pt idx="755">
                  <c:v>0.0897906975311521</c:v>
                </c:pt>
                <c:pt idx="756">
                  <c:v>0.0754731055357704</c:v>
                </c:pt>
                <c:pt idx="757">
                  <c:v>0.080219536978243</c:v>
                </c:pt>
                <c:pt idx="758">
                  <c:v>0.0774313269820983</c:v>
                </c:pt>
                <c:pt idx="759">
                  <c:v>0.0797621607849487</c:v>
                </c:pt>
                <c:pt idx="760">
                  <c:v>0.0532781483349006</c:v>
                </c:pt>
                <c:pt idx="761">
                  <c:v>0.0690055882422934</c:v>
                </c:pt>
                <c:pt idx="762">
                  <c:v>0.0319266887164661</c:v>
                </c:pt>
                <c:pt idx="763">
                  <c:v>0.0256024698735066</c:v>
                </c:pt>
                <c:pt idx="764">
                  <c:v>0.0365744748674082</c:v>
                </c:pt>
                <c:pt idx="765">
                  <c:v>-0.000826820222195328</c:v>
                </c:pt>
                <c:pt idx="766">
                  <c:v>0.00964073209309332</c:v>
                </c:pt>
                <c:pt idx="767">
                  <c:v>0.00552154550636841</c:v>
                </c:pt>
                <c:pt idx="768">
                  <c:v>0.0793219937132606</c:v>
                </c:pt>
                <c:pt idx="769">
                  <c:v>0.107592237294718</c:v>
                </c:pt>
                <c:pt idx="770">
                  <c:v>0.126384786798277</c:v>
                </c:pt>
                <c:pt idx="771">
                  <c:v>0.136556701440225</c:v>
                </c:pt>
                <c:pt idx="772">
                  <c:v>0.121602214099033</c:v>
                </c:pt>
                <c:pt idx="773">
                  <c:v>0.114038186411424</c:v>
                </c:pt>
                <c:pt idx="774">
                  <c:v>0.136945329500498</c:v>
                </c:pt>
                <c:pt idx="775">
                  <c:v>0.130795374010209</c:v>
                </c:pt>
                <c:pt idx="776">
                  <c:v>0.125420204548003</c:v>
                </c:pt>
                <c:pt idx="777">
                  <c:v>0.123705549706633</c:v>
                </c:pt>
                <c:pt idx="778">
                  <c:v>0.121932014624431</c:v>
                </c:pt>
                <c:pt idx="779">
                  <c:v>0.175870053374586</c:v>
                </c:pt>
                <c:pt idx="780">
                  <c:v>0.191968172105822</c:v>
                </c:pt>
                <c:pt idx="781">
                  <c:v>0.190634181234576</c:v>
                </c:pt>
                <c:pt idx="782">
                  <c:v>0.209293466589496</c:v>
                </c:pt>
                <c:pt idx="783">
                  <c:v>0.216278219901839</c:v>
                </c:pt>
                <c:pt idx="784">
                  <c:v>0.230404041352823</c:v>
                </c:pt>
                <c:pt idx="785">
                  <c:v>0.206717586906746</c:v>
                </c:pt>
                <c:pt idx="786">
                  <c:v>0.196733266020051</c:v>
                </c:pt>
                <c:pt idx="787">
                  <c:v>0.1929296399238</c:v>
                </c:pt>
                <c:pt idx="788">
                  <c:v>0.185555632962022</c:v>
                </c:pt>
                <c:pt idx="789">
                  <c:v>0.171863429199487</c:v>
                </c:pt>
                <c:pt idx="790">
                  <c:v>0.166277823498167</c:v>
                </c:pt>
                <c:pt idx="791">
                  <c:v>0.139049343263434</c:v>
                </c:pt>
                <c:pt idx="792">
                  <c:v>0.172313184654757</c:v>
                </c:pt>
                <c:pt idx="793">
                  <c:v>0.191549460980641</c:v>
                </c:pt>
                <c:pt idx="794">
                  <c:v>0.191191736412852</c:v>
                </c:pt>
                <c:pt idx="795">
                  <c:v>0.172754645957922</c:v>
                </c:pt>
                <c:pt idx="796">
                  <c:v>0.158114784743362</c:v>
                </c:pt>
                <c:pt idx="797">
                  <c:v>0.137024845846716</c:v>
                </c:pt>
                <c:pt idx="798">
                  <c:v>0.164514317756065</c:v>
                </c:pt>
                <c:pt idx="799">
                  <c:v>0.120721423347772</c:v>
                </c:pt>
                <c:pt idx="800">
                  <c:v>0.0815802336009839</c:v>
                </c:pt>
                <c:pt idx="801">
                  <c:v>0.0911318950986998</c:v>
                </c:pt>
                <c:pt idx="802">
                  <c:v>0.0609125977388631</c:v>
                </c:pt>
                <c:pt idx="803">
                  <c:v>0.0458110784806733</c:v>
                </c:pt>
                <c:pt idx="804">
                  <c:v>0.0633037036322509</c:v>
                </c:pt>
                <c:pt idx="805">
                  <c:v>0.101364589445733</c:v>
                </c:pt>
                <c:pt idx="806">
                  <c:v>0.0996487475170548</c:v>
                </c:pt>
                <c:pt idx="807">
                  <c:v>0.0917056206855587</c:v>
                </c:pt>
                <c:pt idx="808">
                  <c:v>0.0875225643351677</c:v>
                </c:pt>
                <c:pt idx="809">
                  <c:v>0.0401988284478413</c:v>
                </c:pt>
                <c:pt idx="810">
                  <c:v>-0.00285076190478608</c:v>
                </c:pt>
                <c:pt idx="811">
                  <c:v>0.01417968661749</c:v>
                </c:pt>
                <c:pt idx="812">
                  <c:v>0.0129504334642739</c:v>
                </c:pt>
                <c:pt idx="813">
                  <c:v>0.00136322481691228</c:v>
                </c:pt>
                <c:pt idx="814">
                  <c:v>0.0337987203994545</c:v>
                </c:pt>
                <c:pt idx="815">
                  <c:v>0.0799577756854149</c:v>
                </c:pt>
                <c:pt idx="816">
                  <c:v>0.0808377602729391</c:v>
                </c:pt>
                <c:pt idx="817">
                  <c:v>0.128508050195298</c:v>
                </c:pt>
                <c:pt idx="818">
                  <c:v>0.13261330146828</c:v>
                </c:pt>
                <c:pt idx="819">
                  <c:v>0.101543964910419</c:v>
                </c:pt>
                <c:pt idx="820">
                  <c:v>0.114299080297381</c:v>
                </c:pt>
                <c:pt idx="821">
                  <c:v>0.119967237834029</c:v>
                </c:pt>
                <c:pt idx="822">
                  <c:v>0.15091768981239</c:v>
                </c:pt>
                <c:pt idx="823">
                  <c:v>0.147571596106565</c:v>
                </c:pt>
                <c:pt idx="824">
                  <c:v>0.139669300696492</c:v>
                </c:pt>
                <c:pt idx="825">
                  <c:v>0.142491239533853</c:v>
                </c:pt>
                <c:pt idx="826">
                  <c:v>0.142331282780114</c:v>
                </c:pt>
                <c:pt idx="827">
                  <c:v>0.115914187717971</c:v>
                </c:pt>
                <c:pt idx="828">
                  <c:v>0.132348741595589</c:v>
                </c:pt>
                <c:pt idx="829">
                  <c:v>0.152166154511171</c:v>
                </c:pt>
                <c:pt idx="830">
                  <c:v>0.149882341742294</c:v>
                </c:pt>
                <c:pt idx="831">
                  <c:v>0.163903269778517</c:v>
                </c:pt>
                <c:pt idx="832">
                  <c:v>0.156867715238962</c:v>
                </c:pt>
                <c:pt idx="833">
                  <c:v>0.120390596798209</c:v>
                </c:pt>
                <c:pt idx="834">
                  <c:v>0.114351787691588</c:v>
                </c:pt>
                <c:pt idx="835">
                  <c:v>0.108041992409158</c:v>
                </c:pt>
                <c:pt idx="836">
                  <c:v>0.117255047946215</c:v>
                </c:pt>
                <c:pt idx="837">
                  <c:v>0.0951436420530581</c:v>
                </c:pt>
                <c:pt idx="838">
                  <c:v>0.0716262930972228</c:v>
                </c:pt>
                <c:pt idx="839">
                  <c:v>0.0861480024293575</c:v>
                </c:pt>
                <c:pt idx="840">
                  <c:v>0.0951228067438869</c:v>
                </c:pt>
                <c:pt idx="841">
                  <c:v>0.103856735097837</c:v>
                </c:pt>
                <c:pt idx="842">
                  <c:v>0.0706982443152173</c:v>
                </c:pt>
                <c:pt idx="843">
                  <c:v>0.0401565487458619</c:v>
                </c:pt>
                <c:pt idx="844">
                  <c:v>0.0249774256958095</c:v>
                </c:pt>
                <c:pt idx="845">
                  <c:v>0.0323848918731414</c:v>
                </c:pt>
                <c:pt idx="846">
                  <c:v>0.053630890777082</c:v>
                </c:pt>
                <c:pt idx="847">
                  <c:v>0.0550256354790664</c:v>
                </c:pt>
                <c:pt idx="848">
                  <c:v>0.053168004151657</c:v>
                </c:pt>
                <c:pt idx="849">
                  <c:v>0.0322715131883341</c:v>
                </c:pt>
                <c:pt idx="850">
                  <c:v>0.00481469694547414</c:v>
                </c:pt>
                <c:pt idx="851">
                  <c:v>0.00831295106812034</c:v>
                </c:pt>
                <c:pt idx="852">
                  <c:v>0.00668124926227904</c:v>
                </c:pt>
                <c:pt idx="853">
                  <c:v>0.0274609464537505</c:v>
                </c:pt>
                <c:pt idx="854">
                  <c:v>-0.00651730554411407</c:v>
                </c:pt>
                <c:pt idx="855">
                  <c:v>0.0144439663265555</c:v>
                </c:pt>
                <c:pt idx="856">
                  <c:v>0.000179304473284427</c:v>
                </c:pt>
                <c:pt idx="857">
                  <c:v>-0.0174236136162413</c:v>
                </c:pt>
                <c:pt idx="858">
                  <c:v>-0.00759201137546476</c:v>
                </c:pt>
                <c:pt idx="859">
                  <c:v>-0.0270957874327709</c:v>
                </c:pt>
                <c:pt idx="860">
                  <c:v>-0.0227511294372821</c:v>
                </c:pt>
                <c:pt idx="861">
                  <c:v>-0.0467351520738613</c:v>
                </c:pt>
                <c:pt idx="862">
                  <c:v>-0.0218603218430648</c:v>
                </c:pt>
                <c:pt idx="863">
                  <c:v>-0.0217489104758808</c:v>
                </c:pt>
                <c:pt idx="864">
                  <c:v>0.02226797765583</c:v>
                </c:pt>
                <c:pt idx="865">
                  <c:v>0.0354539355825792</c:v>
                </c:pt>
                <c:pt idx="866">
                  <c:v>0.0137525630356103</c:v>
                </c:pt>
                <c:pt idx="867">
                  <c:v>0.0281749642532172</c:v>
                </c:pt>
                <c:pt idx="868">
                  <c:v>-0.0119071020249399</c:v>
                </c:pt>
                <c:pt idx="869">
                  <c:v>0.0291932059447983</c:v>
                </c:pt>
                <c:pt idx="870">
                  <c:v>0.0261129812493121</c:v>
                </c:pt>
                <c:pt idx="871">
                  <c:v>0.0286267607562829</c:v>
                </c:pt>
                <c:pt idx="872">
                  <c:v>0.0070664884328524</c:v>
                </c:pt>
                <c:pt idx="873">
                  <c:v>0.00718451814432487</c:v>
                </c:pt>
                <c:pt idx="874">
                  <c:v>0.0668028057551449</c:v>
                </c:pt>
                <c:pt idx="875">
                  <c:v>0.0433542488809595</c:v>
                </c:pt>
                <c:pt idx="876">
                  <c:v>0.0604900062811141</c:v>
                </c:pt>
                <c:pt idx="877">
                  <c:v>0.0651641219211714</c:v>
                </c:pt>
                <c:pt idx="878">
                  <c:v>0.0715848638988118</c:v>
                </c:pt>
                <c:pt idx="879">
                  <c:v>0.0923656195552145</c:v>
                </c:pt>
                <c:pt idx="880">
                  <c:v>0.100181016151295</c:v>
                </c:pt>
                <c:pt idx="881">
                  <c:v>0.0905318406839568</c:v>
                </c:pt>
                <c:pt idx="882">
                  <c:v>0.109349545514084</c:v>
                </c:pt>
                <c:pt idx="883">
                  <c:v>0.100591546060543</c:v>
                </c:pt>
                <c:pt idx="884">
                  <c:v>0.103874594034628</c:v>
                </c:pt>
                <c:pt idx="885">
                  <c:v>0.0910934226866554</c:v>
                </c:pt>
                <c:pt idx="886">
                  <c:v>0.0944563554611763</c:v>
                </c:pt>
                <c:pt idx="887">
                  <c:v>0.0652901055582495</c:v>
                </c:pt>
                <c:pt idx="888">
                  <c:v>0.0535960167127254</c:v>
                </c:pt>
                <c:pt idx="889">
                  <c:v>0.0566496001014195</c:v>
                </c:pt>
                <c:pt idx="890">
                  <c:v>0.0439856099973903</c:v>
                </c:pt>
                <c:pt idx="891">
                  <c:v>0.0264270929356816</c:v>
                </c:pt>
                <c:pt idx="892">
                  <c:v>0.0405867852234143</c:v>
                </c:pt>
                <c:pt idx="893">
                  <c:v>0.00492863206618177</c:v>
                </c:pt>
                <c:pt idx="894">
                  <c:v>-0.00257669284605396</c:v>
                </c:pt>
                <c:pt idx="895">
                  <c:v>0.00459774787567876</c:v>
                </c:pt>
                <c:pt idx="896">
                  <c:v>0.0118357821078546</c:v>
                </c:pt>
                <c:pt idx="897">
                  <c:v>0.0311293094732585</c:v>
                </c:pt>
                <c:pt idx="898">
                  <c:v>0.0151508788062142</c:v>
                </c:pt>
                <c:pt idx="899">
                  <c:v>0.0158647843790499</c:v>
                </c:pt>
                <c:pt idx="900">
                  <c:v>0.0153215711184849</c:v>
                </c:pt>
                <c:pt idx="901">
                  <c:v>0.00405608724918644</c:v>
                </c:pt>
                <c:pt idx="902">
                  <c:v>0.0054251801405891</c:v>
                </c:pt>
                <c:pt idx="903">
                  <c:v>0.013113761612833</c:v>
                </c:pt>
                <c:pt idx="904">
                  <c:v>-0.00809528890268388</c:v>
                </c:pt>
                <c:pt idx="905">
                  <c:v>-0.0129285125943933</c:v>
                </c:pt>
                <c:pt idx="906">
                  <c:v>-0.00192884130687392</c:v>
                </c:pt>
                <c:pt idx="907">
                  <c:v>0.0347722417374563</c:v>
                </c:pt>
                <c:pt idx="908">
                  <c:v>0.0640008627139012</c:v>
                </c:pt>
                <c:pt idx="909">
                  <c:v>0.0593817319799997</c:v>
                </c:pt>
                <c:pt idx="910">
                  <c:v>0.0776966776690089</c:v>
                </c:pt>
                <c:pt idx="911">
                  <c:v>0.0567638366223487</c:v>
                </c:pt>
                <c:pt idx="912">
                  <c:v>0.0516262498563384</c:v>
                </c:pt>
                <c:pt idx="913">
                  <c:v>0.0492084182573709</c:v>
                </c:pt>
                <c:pt idx="914">
                  <c:v>0.0161851512482166</c:v>
                </c:pt>
                <c:pt idx="915">
                  <c:v>0.00467367105095345</c:v>
                </c:pt>
                <c:pt idx="916">
                  <c:v>0.0106440066785088</c:v>
                </c:pt>
                <c:pt idx="917">
                  <c:v>-0.00321376964348095</c:v>
                </c:pt>
                <c:pt idx="918">
                  <c:v>0.0163732249181255</c:v>
                </c:pt>
                <c:pt idx="919">
                  <c:v>0.0237644734564192</c:v>
                </c:pt>
                <c:pt idx="920">
                  <c:v>0.0133195060657704</c:v>
                </c:pt>
                <c:pt idx="921">
                  <c:v>0.00232145099961836</c:v>
                </c:pt>
                <c:pt idx="922">
                  <c:v>0.00590225091737358</c:v>
                </c:pt>
                <c:pt idx="923">
                  <c:v>-0.00318507159921743</c:v>
                </c:pt>
                <c:pt idx="924">
                  <c:v>0.019364784712889</c:v>
                </c:pt>
                <c:pt idx="925">
                  <c:v>-0.0121697464381107</c:v>
                </c:pt>
                <c:pt idx="926">
                  <c:v>-0.016205955278432</c:v>
                </c:pt>
                <c:pt idx="927">
                  <c:v>-0.0294392071559728</c:v>
                </c:pt>
                <c:pt idx="928">
                  <c:v>-0.0376224025314387</c:v>
                </c:pt>
                <c:pt idx="929">
                  <c:v>-0.0453638228160856</c:v>
                </c:pt>
                <c:pt idx="930">
                  <c:v>-0.0334583544133149</c:v>
                </c:pt>
                <c:pt idx="931">
                  <c:v>-0.0336082633433218</c:v>
                </c:pt>
                <c:pt idx="932">
                  <c:v>-0.00028462750078242</c:v>
                </c:pt>
                <c:pt idx="933">
                  <c:v>-0.0214649124253473</c:v>
                </c:pt>
                <c:pt idx="934">
                  <c:v>0.0036139630189474</c:v>
                </c:pt>
                <c:pt idx="935">
                  <c:v>-0.00297595764938241</c:v>
                </c:pt>
                <c:pt idx="936">
                  <c:v>-0.0153368254674642</c:v>
                </c:pt>
                <c:pt idx="937">
                  <c:v>-0.0241890075640725</c:v>
                </c:pt>
                <c:pt idx="938">
                  <c:v>-0.0450121888118976</c:v>
                </c:pt>
                <c:pt idx="939">
                  <c:v>-0.0474623897442314</c:v>
                </c:pt>
                <c:pt idx="940">
                  <c:v>-0.0599116353569137</c:v>
                </c:pt>
                <c:pt idx="941">
                  <c:v>-0.0576783823555911</c:v>
                </c:pt>
                <c:pt idx="942">
                  <c:v>-0.0718489573632655</c:v>
                </c:pt>
                <c:pt idx="943">
                  <c:v>-0.0391496956699857</c:v>
                </c:pt>
                <c:pt idx="944">
                  <c:v>-0.0223562028547055</c:v>
                </c:pt>
                <c:pt idx="945">
                  <c:v>-0.00876439907265136</c:v>
                </c:pt>
                <c:pt idx="946">
                  <c:v>0.00968134004061021</c:v>
                </c:pt>
                <c:pt idx="947">
                  <c:v>-0.0254447380021991</c:v>
                </c:pt>
                <c:pt idx="948">
                  <c:v>-0.0253156886969929</c:v>
                </c:pt>
                <c:pt idx="949">
                  <c:v>-0.0275810065636849</c:v>
                </c:pt>
                <c:pt idx="950">
                  <c:v>-0.0165689572760137</c:v>
                </c:pt>
                <c:pt idx="951">
                  <c:v>0.0206268988203212</c:v>
                </c:pt>
                <c:pt idx="952">
                  <c:v>-0.00482951350750355</c:v>
                </c:pt>
                <c:pt idx="953">
                  <c:v>0.00924858727319652</c:v>
                </c:pt>
                <c:pt idx="954">
                  <c:v>-0.00687987259328145</c:v>
                </c:pt>
                <c:pt idx="955">
                  <c:v>-0.0208417772221339</c:v>
                </c:pt>
                <c:pt idx="956">
                  <c:v>-0.00631437841946655</c:v>
                </c:pt>
                <c:pt idx="957">
                  <c:v>-0.00134421814381951</c:v>
                </c:pt>
                <c:pt idx="958">
                  <c:v>-0.0272167702199613</c:v>
                </c:pt>
                <c:pt idx="959">
                  <c:v>-0.0129145202966033</c:v>
                </c:pt>
                <c:pt idx="960">
                  <c:v>-0.0118951275851841</c:v>
                </c:pt>
                <c:pt idx="961">
                  <c:v>-0.0293057800870533</c:v>
                </c:pt>
                <c:pt idx="962">
                  <c:v>-0.0516443735256332</c:v>
                </c:pt>
                <c:pt idx="963">
                  <c:v>-0.0784304884939501</c:v>
                </c:pt>
                <c:pt idx="964">
                  <c:v>-0.0877523062737042</c:v>
                </c:pt>
                <c:pt idx="965">
                  <c:v>-0.0995326068279837</c:v>
                </c:pt>
                <c:pt idx="966">
                  <c:v>-0.101606575185186</c:v>
                </c:pt>
                <c:pt idx="967">
                  <c:v>-0.128094101201552</c:v>
                </c:pt>
                <c:pt idx="968">
                  <c:v>-0.128880439396681</c:v>
                </c:pt>
                <c:pt idx="969">
                  <c:v>-0.0906131629523041</c:v>
                </c:pt>
                <c:pt idx="970">
                  <c:v>-0.0681134808944849</c:v>
                </c:pt>
                <c:pt idx="971">
                  <c:v>-0.0980182784041135</c:v>
                </c:pt>
                <c:pt idx="972">
                  <c:v>-0.0775007864532308</c:v>
                </c:pt>
                <c:pt idx="973">
                  <c:v>-0.0719810681735684</c:v>
                </c:pt>
                <c:pt idx="974">
                  <c:v>-0.0360053584253001</c:v>
                </c:pt>
                <c:pt idx="975">
                  <c:v>-0.0525904775849867</c:v>
                </c:pt>
                <c:pt idx="976">
                  <c:v>-0.0633874306274267</c:v>
                </c:pt>
                <c:pt idx="977">
                  <c:v>-0.0799374220442298</c:v>
                </c:pt>
                <c:pt idx="978">
                  <c:v>-0.0582618595103282</c:v>
                </c:pt>
                <c:pt idx="979">
                  <c:v>-0.0382342409106552</c:v>
                </c:pt>
                <c:pt idx="980">
                  <c:v>-0.0727150045921231</c:v>
                </c:pt>
                <c:pt idx="981">
                  <c:v>-0.0208091099387262</c:v>
                </c:pt>
                <c:pt idx="982">
                  <c:v>-0.0113187809280371</c:v>
                </c:pt>
                <c:pt idx="983">
                  <c:v>0.041383994219828</c:v>
                </c:pt>
                <c:pt idx="984">
                  <c:v>0.0412395374145949</c:v>
                </c:pt>
                <c:pt idx="985">
                  <c:v>0.0717536493521746</c:v>
                </c:pt>
                <c:pt idx="986">
                  <c:v>0.118509949897364</c:v>
                </c:pt>
                <c:pt idx="987">
                  <c:v>0.150144829904482</c:v>
                </c:pt>
                <c:pt idx="988">
                  <c:v>0.127570339479714</c:v>
                </c:pt>
                <c:pt idx="989">
                  <c:v>0.0942868612698137</c:v>
                </c:pt>
                <c:pt idx="990">
                  <c:v>0.122574702594762</c:v>
                </c:pt>
                <c:pt idx="991">
                  <c:v>0.125497136658145</c:v>
                </c:pt>
                <c:pt idx="992">
                  <c:v>0.136666581893034</c:v>
                </c:pt>
                <c:pt idx="993">
                  <c:v>0.135296413017485</c:v>
                </c:pt>
                <c:pt idx="994">
                  <c:v>0.104518118457363</c:v>
                </c:pt>
                <c:pt idx="995">
                  <c:v>0.141975070289689</c:v>
                </c:pt>
                <c:pt idx="996">
                  <c:v>0.101014302778976</c:v>
                </c:pt>
                <c:pt idx="997">
                  <c:v>0.125660806939589</c:v>
                </c:pt>
                <c:pt idx="998">
                  <c:v>0.0983746997121404</c:v>
                </c:pt>
                <c:pt idx="999">
                  <c:v>0.119466430383507</c:v>
                </c:pt>
                <c:pt idx="1000">
                  <c:v>0.142861533683343</c:v>
                </c:pt>
                <c:pt idx="1001">
                  <c:v>0.0679794234486876</c:v>
                </c:pt>
                <c:pt idx="1002">
                  <c:v>0.0852533829335923</c:v>
                </c:pt>
                <c:pt idx="1003">
                  <c:v>0.0380971367509648</c:v>
                </c:pt>
                <c:pt idx="1004">
                  <c:v>0.0713742107440192</c:v>
                </c:pt>
                <c:pt idx="1005">
                  <c:v>0.0604108270856515</c:v>
                </c:pt>
                <c:pt idx="1006">
                  <c:v>0.0197854979068936</c:v>
                </c:pt>
                <c:pt idx="1007">
                  <c:v>0.0103030466256976</c:v>
                </c:pt>
                <c:pt idx="1008">
                  <c:v>0.0170862404084361</c:v>
                </c:pt>
                <c:pt idx="1009">
                  <c:v>0.0507582947979255</c:v>
                </c:pt>
                <c:pt idx="1010">
                  <c:v>0.0283518262067606</c:v>
                </c:pt>
                <c:pt idx="1011">
                  <c:v>0.0358188545568211</c:v>
                </c:pt>
                <c:pt idx="1012">
                  <c:v>0.0345095556356641</c:v>
                </c:pt>
                <c:pt idx="1013">
                  <c:v>0.0113507071212329</c:v>
                </c:pt>
                <c:pt idx="1014">
                  <c:v>0.0184942877460677</c:v>
                </c:pt>
                <c:pt idx="1015">
                  <c:v>0.0236387948484176</c:v>
                </c:pt>
                <c:pt idx="1016">
                  <c:v>0.02842936490395</c:v>
                </c:pt>
                <c:pt idx="1017">
                  <c:v>0.0235095963444545</c:v>
                </c:pt>
                <c:pt idx="1018">
                  <c:v>0.017382409140916</c:v>
                </c:pt>
                <c:pt idx="1019">
                  <c:v>-9.28994757776756e-5</c:v>
                </c:pt>
                <c:pt idx="1020">
                  <c:v>-0.0125029653787903</c:v>
                </c:pt>
                <c:pt idx="1021">
                  <c:v>-0.002980125883552</c:v>
                </c:pt>
                <c:pt idx="1022">
                  <c:v>0.00936033340022848</c:v>
                </c:pt>
                <c:pt idx="1023">
                  <c:v>0.0109515680060582</c:v>
                </c:pt>
                <c:pt idx="1024">
                  <c:v>-0.000817214552194646</c:v>
                </c:pt>
                <c:pt idx="1025">
                  <c:v>0.0234761495591694</c:v>
                </c:pt>
                <c:pt idx="1026">
                  <c:v>0.031129184482353</c:v>
                </c:pt>
                <c:pt idx="1027">
                  <c:v>0.0192068393133685</c:v>
                </c:pt>
                <c:pt idx="1028">
                  <c:v>0.00657826682130206</c:v>
                </c:pt>
                <c:pt idx="1029">
                  <c:v>0.0104036360002727</c:v>
                </c:pt>
                <c:pt idx="1030">
                  <c:v>0.00133791508819009</c:v>
                </c:pt>
                <c:pt idx="1031">
                  <c:v>-0.0375767801147694</c:v>
                </c:pt>
                <c:pt idx="1032">
                  <c:v>-0.0453390224492684</c:v>
                </c:pt>
                <c:pt idx="1033">
                  <c:v>-0.0231425244524928</c:v>
                </c:pt>
                <c:pt idx="1034">
                  <c:v>0.00527340864879645</c:v>
                </c:pt>
                <c:pt idx="1035">
                  <c:v>0.0181660471997523</c:v>
                </c:pt>
                <c:pt idx="1036">
                  <c:v>0.0120262496985958</c:v>
                </c:pt>
                <c:pt idx="1037">
                  <c:v>-0.0140125164422176</c:v>
                </c:pt>
                <c:pt idx="1038">
                  <c:v>-0.0139233295167145</c:v>
                </c:pt>
                <c:pt idx="1039">
                  <c:v>-0.0261501304596642</c:v>
                </c:pt>
                <c:pt idx="1040">
                  <c:v>0.00408432377918291</c:v>
                </c:pt>
                <c:pt idx="1041">
                  <c:v>0.0139859443301444</c:v>
                </c:pt>
                <c:pt idx="1042">
                  <c:v>0.0253021291023106</c:v>
                </c:pt>
                <c:pt idx="1043">
                  <c:v>0.017326988268855</c:v>
                </c:pt>
                <c:pt idx="1044">
                  <c:v>0.00981598616947777</c:v>
                </c:pt>
                <c:pt idx="1045">
                  <c:v>0.00923870532166572</c:v>
                </c:pt>
                <c:pt idx="1046">
                  <c:v>-0.010314829970588</c:v>
                </c:pt>
                <c:pt idx="1047">
                  <c:v>-0.00641381015924092</c:v>
                </c:pt>
                <c:pt idx="1048">
                  <c:v>0.0396824400746462</c:v>
                </c:pt>
                <c:pt idx="1049">
                  <c:v>0.0217344672695933</c:v>
                </c:pt>
                <c:pt idx="1050">
                  <c:v>0.0200259877374395</c:v>
                </c:pt>
                <c:pt idx="1051">
                  <c:v>0.0434466472730098</c:v>
                </c:pt>
                <c:pt idx="1052">
                  <c:v>0.055287374765581</c:v>
                </c:pt>
                <c:pt idx="1053">
                  <c:v>0.0280253282951661</c:v>
                </c:pt>
                <c:pt idx="1054">
                  <c:v>0.0396310673035595</c:v>
                </c:pt>
                <c:pt idx="1055">
                  <c:v>0.0352908027549551</c:v>
                </c:pt>
                <c:pt idx="1056">
                  <c:v>-0.00531688431608122</c:v>
                </c:pt>
                <c:pt idx="1057">
                  <c:v>-0.0245146290714162</c:v>
                </c:pt>
                <c:pt idx="1058">
                  <c:v>-0.0347821287435514</c:v>
                </c:pt>
                <c:pt idx="1059">
                  <c:v>-0.0428455110703739</c:v>
                </c:pt>
                <c:pt idx="1060">
                  <c:v>-0.0679867350785759</c:v>
                </c:pt>
                <c:pt idx="1061">
                  <c:v>-0.0302149289302189</c:v>
                </c:pt>
                <c:pt idx="1062">
                  <c:v>0.00670264743532396</c:v>
                </c:pt>
                <c:pt idx="1063">
                  <c:v>0.0279689923326748</c:v>
                </c:pt>
                <c:pt idx="1064">
                  <c:v>0.0394411137768451</c:v>
                </c:pt>
                <c:pt idx="1065">
                  <c:v>0.0523969727599925</c:v>
                </c:pt>
                <c:pt idx="1066">
                  <c:v>0.0478709950455604</c:v>
                </c:pt>
                <c:pt idx="1067">
                  <c:v>0.0397727983107474</c:v>
                </c:pt>
                <c:pt idx="1068">
                  <c:v>0.0280660866476216</c:v>
                </c:pt>
                <c:pt idx="1069">
                  <c:v>0.0383475697915157</c:v>
                </c:pt>
                <c:pt idx="1070">
                  <c:v>0.0244253994152021</c:v>
                </c:pt>
                <c:pt idx="1071">
                  <c:v>0.0268550351541158</c:v>
                </c:pt>
                <c:pt idx="1072">
                  <c:v>0.00512704239760184</c:v>
                </c:pt>
                <c:pt idx="1073">
                  <c:v>0.00914953687621975</c:v>
                </c:pt>
                <c:pt idx="1074">
                  <c:v>0.00173496972571264</c:v>
                </c:pt>
                <c:pt idx="1075">
                  <c:v>-0.00315540197334469</c:v>
                </c:pt>
                <c:pt idx="1076">
                  <c:v>0.0482422276777626</c:v>
                </c:pt>
                <c:pt idx="1077">
                  <c:v>0.0323559686581952</c:v>
                </c:pt>
                <c:pt idx="1078">
                  <c:v>0.0398327413424414</c:v>
                </c:pt>
                <c:pt idx="1079">
                  <c:v>0.0737363018474592</c:v>
                </c:pt>
                <c:pt idx="1080">
                  <c:v>0.0846086905613609</c:v>
                </c:pt>
                <c:pt idx="1081">
                  <c:v>0.0517921701223135</c:v>
                </c:pt>
                <c:pt idx="1082">
                  <c:v>0.0470511581160761</c:v>
                </c:pt>
                <c:pt idx="1083">
                  <c:v>0.00560175156754976</c:v>
                </c:pt>
                <c:pt idx="1084">
                  <c:v>0.0249397769119681</c:v>
                </c:pt>
                <c:pt idx="1085">
                  <c:v>-0.0143224384869629</c:v>
                </c:pt>
                <c:pt idx="1086">
                  <c:v>-0.00323795379488643</c:v>
                </c:pt>
                <c:pt idx="1087">
                  <c:v>0.0372500578001415</c:v>
                </c:pt>
                <c:pt idx="1088">
                  <c:v>0.035449381075728</c:v>
                </c:pt>
                <c:pt idx="1089">
                  <c:v>0.0453496335248619</c:v>
                </c:pt>
                <c:pt idx="1090">
                  <c:v>0.0435762801666894</c:v>
                </c:pt>
                <c:pt idx="1091">
                  <c:v>0.0692663250964755</c:v>
                </c:pt>
                <c:pt idx="1092">
                  <c:v>0.113884635878954</c:v>
                </c:pt>
                <c:pt idx="1093">
                  <c:v>0.107069439469941</c:v>
                </c:pt>
                <c:pt idx="1094">
                  <c:v>0.115476942952997</c:v>
                </c:pt>
                <c:pt idx="1095">
                  <c:v>0.120661120036333</c:v>
                </c:pt>
                <c:pt idx="1096">
                  <c:v>0.102639872587587</c:v>
                </c:pt>
                <c:pt idx="1097">
                  <c:v>0.128893273651173</c:v>
                </c:pt>
                <c:pt idx="1098">
                  <c:v>0.140698207099381</c:v>
                </c:pt>
                <c:pt idx="1099">
                  <c:v>0.142393146364863</c:v>
                </c:pt>
                <c:pt idx="1100">
                  <c:v>0.144207028921939</c:v>
                </c:pt>
                <c:pt idx="1101">
                  <c:v>0.141158249912591</c:v>
                </c:pt>
                <c:pt idx="1102">
                  <c:v>0.159576967352972</c:v>
                </c:pt>
                <c:pt idx="1103">
                  <c:v>0.16539408654598</c:v>
                </c:pt>
                <c:pt idx="1104">
                  <c:v>0.136512672491201</c:v>
                </c:pt>
                <c:pt idx="1105">
                  <c:v>0.133817865524931</c:v>
                </c:pt>
                <c:pt idx="1106">
                  <c:v>0.132785851413445</c:v>
                </c:pt>
                <c:pt idx="1107">
                  <c:v>0.145161427199066</c:v>
                </c:pt>
                <c:pt idx="1108">
                  <c:v>0.135494070530558</c:v>
                </c:pt>
                <c:pt idx="1109">
                  <c:v>0.120157926120497</c:v>
                </c:pt>
                <c:pt idx="1110">
                  <c:v>0.11439727156238</c:v>
                </c:pt>
                <c:pt idx="1111">
                  <c:v>0.105337157521542</c:v>
                </c:pt>
                <c:pt idx="1112">
                  <c:v>0.0667994309031597</c:v>
                </c:pt>
                <c:pt idx="1113">
                  <c:v>0.103663284176973</c:v>
                </c:pt>
                <c:pt idx="1114">
                  <c:v>0.104459961037985</c:v>
                </c:pt>
                <c:pt idx="1115">
                  <c:v>0.120637741333384</c:v>
                </c:pt>
                <c:pt idx="1116">
                  <c:v>0.109525603778992</c:v>
                </c:pt>
                <c:pt idx="1117">
                  <c:v>0.0934314971744248</c:v>
                </c:pt>
                <c:pt idx="1118">
                  <c:v>0.0584486600009594</c:v>
                </c:pt>
                <c:pt idx="1119">
                  <c:v>0.0790369019732142</c:v>
                </c:pt>
                <c:pt idx="1120">
                  <c:v>0.0622192981833196</c:v>
                </c:pt>
                <c:pt idx="1121">
                  <c:v>0.0821485200964453</c:v>
                </c:pt>
                <c:pt idx="1122">
                  <c:v>0.066386923198181</c:v>
                </c:pt>
                <c:pt idx="1123">
                  <c:v>0.0599980190763525</c:v>
                </c:pt>
                <c:pt idx="1124">
                  <c:v>0.107673138550208</c:v>
                </c:pt>
                <c:pt idx="1125">
                  <c:v>0.0923590650850189</c:v>
                </c:pt>
                <c:pt idx="1126">
                  <c:v>0.115483626581842</c:v>
                </c:pt>
                <c:pt idx="1127">
                  <c:v>0.0863150824706025</c:v>
                </c:pt>
                <c:pt idx="1128">
                  <c:v>0.121992603204149</c:v>
                </c:pt>
                <c:pt idx="1129">
                  <c:v>0.100542844501278</c:v>
                </c:pt>
                <c:pt idx="1130">
                  <c:v>0.0711040671675325</c:v>
                </c:pt>
                <c:pt idx="1131">
                  <c:v>0.0751189144380415</c:v>
                </c:pt>
                <c:pt idx="1132">
                  <c:v>0.0939569166454665</c:v>
                </c:pt>
                <c:pt idx="1133">
                  <c:v>0.115860476614987</c:v>
                </c:pt>
                <c:pt idx="1134">
                  <c:v>0.099514775206497</c:v>
                </c:pt>
                <c:pt idx="1135">
                  <c:v>0.052714682193864</c:v>
                </c:pt>
                <c:pt idx="1136">
                  <c:v>0.0534473461268577</c:v>
                </c:pt>
                <c:pt idx="1137">
                  <c:v>0.0644997677781635</c:v>
                </c:pt>
                <c:pt idx="1138">
                  <c:v>0.105200842621029</c:v>
                </c:pt>
                <c:pt idx="1139">
                  <c:v>0.0915179506045427</c:v>
                </c:pt>
                <c:pt idx="1140">
                  <c:v>0.102778622370871</c:v>
                </c:pt>
                <c:pt idx="1141">
                  <c:v>0.102156052758113</c:v>
                </c:pt>
                <c:pt idx="1142">
                  <c:v>0.0843611149718795</c:v>
                </c:pt>
                <c:pt idx="1143">
                  <c:v>0.0474728114885862</c:v>
                </c:pt>
                <c:pt idx="1144">
                  <c:v>0.0489462872738329</c:v>
                </c:pt>
                <c:pt idx="1145">
                  <c:v>0.0757447492576875</c:v>
                </c:pt>
                <c:pt idx="1146">
                  <c:v>0.0714810118553046</c:v>
                </c:pt>
                <c:pt idx="1147">
                  <c:v>0.0769611209912965</c:v>
                </c:pt>
                <c:pt idx="1148">
                  <c:v>0.0644402988084984</c:v>
                </c:pt>
                <c:pt idx="1149">
                  <c:v>0.0663407630620745</c:v>
                </c:pt>
                <c:pt idx="1150">
                  <c:v>0.071216273450424</c:v>
                </c:pt>
                <c:pt idx="1151">
                  <c:v>0.0852471433261787</c:v>
                </c:pt>
                <c:pt idx="1152">
                  <c:v>0.0912924762936567</c:v>
                </c:pt>
                <c:pt idx="1153">
                  <c:v>0.0135412678051912</c:v>
                </c:pt>
                <c:pt idx="1154">
                  <c:v>-0.0246152335861654</c:v>
                </c:pt>
                <c:pt idx="1155">
                  <c:v>-0.0191929010513492</c:v>
                </c:pt>
                <c:pt idx="1156">
                  <c:v>-0.000255826716265781</c:v>
                </c:pt>
                <c:pt idx="1157">
                  <c:v>0.0164726970036822</c:v>
                </c:pt>
                <c:pt idx="1158">
                  <c:v>-0.0130743781165224</c:v>
                </c:pt>
                <c:pt idx="1159">
                  <c:v>0.0045135943926131</c:v>
                </c:pt>
                <c:pt idx="1160">
                  <c:v>-0.0406703447373267</c:v>
                </c:pt>
                <c:pt idx="1161">
                  <c:v>-0.0318114804033662</c:v>
                </c:pt>
                <c:pt idx="1162">
                  <c:v>0.00553518507417559</c:v>
                </c:pt>
                <c:pt idx="1163">
                  <c:v>0.0294686937541131</c:v>
                </c:pt>
                <c:pt idx="1164">
                  <c:v>-0.0112337810650473</c:v>
                </c:pt>
                <c:pt idx="1165">
                  <c:v>0.000750699937594918</c:v>
                </c:pt>
                <c:pt idx="1166">
                  <c:v>-0.00574787904969183</c:v>
                </c:pt>
                <c:pt idx="1167">
                  <c:v>0.0183495347131371</c:v>
                </c:pt>
                <c:pt idx="1168">
                  <c:v>0.00684838416597098</c:v>
                </c:pt>
                <c:pt idx="1169">
                  <c:v>0.0158637725734781</c:v>
                </c:pt>
                <c:pt idx="1170">
                  <c:v>0.044713171240225</c:v>
                </c:pt>
                <c:pt idx="1171">
                  <c:v>0.0327077142281915</c:v>
                </c:pt>
                <c:pt idx="1172">
                  <c:v>0.0188858083056841</c:v>
                </c:pt>
                <c:pt idx="1173">
                  <c:v>0.0293850317124332</c:v>
                </c:pt>
                <c:pt idx="1174">
                  <c:v>0.0553876029068875</c:v>
                </c:pt>
                <c:pt idx="1175">
                  <c:v>0.0692597638629266</c:v>
                </c:pt>
                <c:pt idx="1176">
                  <c:v>0.0645944231639314</c:v>
                </c:pt>
                <c:pt idx="1177">
                  <c:v>0.027607799833922</c:v>
                </c:pt>
                <c:pt idx="1178">
                  <c:v>0.00870590795151944</c:v>
                </c:pt>
                <c:pt idx="1179">
                  <c:v>0.0245177562661149</c:v>
                </c:pt>
                <c:pt idx="1180">
                  <c:v>0.034089538296705</c:v>
                </c:pt>
                <c:pt idx="1181">
                  <c:v>0.0210238035216356</c:v>
                </c:pt>
                <c:pt idx="1182">
                  <c:v>-0.00667887947484925</c:v>
                </c:pt>
                <c:pt idx="1183">
                  <c:v>-0.00471167213538275</c:v>
                </c:pt>
                <c:pt idx="1184">
                  <c:v>0.0101539866321341</c:v>
                </c:pt>
                <c:pt idx="1185">
                  <c:v>0.00897675888559342</c:v>
                </c:pt>
                <c:pt idx="1186">
                  <c:v>-0.0102169442925835</c:v>
                </c:pt>
                <c:pt idx="1187">
                  <c:v>-0.0259758712174405</c:v>
                </c:pt>
                <c:pt idx="1188">
                  <c:v>-0.0215641703821193</c:v>
                </c:pt>
                <c:pt idx="1189">
                  <c:v>-0.0106076714965543</c:v>
                </c:pt>
                <c:pt idx="1190">
                  <c:v>-0.0292713639477113</c:v>
                </c:pt>
                <c:pt idx="1191">
                  <c:v>-0.0398015498236186</c:v>
                </c:pt>
                <c:pt idx="1192">
                  <c:v>-0.0421078488549717</c:v>
                </c:pt>
                <c:pt idx="1193">
                  <c:v>-0.0590236935927675</c:v>
                </c:pt>
                <c:pt idx="1194">
                  <c:v>-0.0452200324115024</c:v>
                </c:pt>
                <c:pt idx="1195">
                  <c:v>-0.0626694086683192</c:v>
                </c:pt>
                <c:pt idx="1196">
                  <c:v>-0.0430436165325273</c:v>
                </c:pt>
                <c:pt idx="1197">
                  <c:v>-0.00967617669912752</c:v>
                </c:pt>
                <c:pt idx="1198">
                  <c:v>0.0500615038619146</c:v>
                </c:pt>
                <c:pt idx="1199">
                  <c:v>0.0271927059131728</c:v>
                </c:pt>
                <c:pt idx="1200">
                  <c:v>0.0321555388993727</c:v>
                </c:pt>
                <c:pt idx="1201">
                  <c:v>0.0139476848696381</c:v>
                </c:pt>
                <c:pt idx="1202">
                  <c:v>0.0548723298333849</c:v>
                </c:pt>
                <c:pt idx="1203">
                  <c:v>0.0310946878719361</c:v>
                </c:pt>
                <c:pt idx="1204">
                  <c:v>0.0222674842917396</c:v>
                </c:pt>
                <c:pt idx="1205">
                  <c:v>0.0224731653061377</c:v>
                </c:pt>
                <c:pt idx="1206">
                  <c:v>0.02517646783437</c:v>
                </c:pt>
                <c:pt idx="1207">
                  <c:v>0.0555751212119703</c:v>
                </c:pt>
                <c:pt idx="1208">
                  <c:v>0.0912463980909046</c:v>
                </c:pt>
                <c:pt idx="1209">
                  <c:v>0.0986938003587242</c:v>
                </c:pt>
                <c:pt idx="1210">
                  <c:v>0.0962227454975281</c:v>
                </c:pt>
                <c:pt idx="1211">
                  <c:v>0.111689559050796</c:v>
                </c:pt>
                <c:pt idx="1212">
                  <c:v>0.114694358805417</c:v>
                </c:pt>
                <c:pt idx="1213">
                  <c:v>0.102959450124585</c:v>
                </c:pt>
                <c:pt idx="1214">
                  <c:v>0.0781681909164574</c:v>
                </c:pt>
                <c:pt idx="1215">
                  <c:v>0.0901088081461981</c:v>
                </c:pt>
                <c:pt idx="1216">
                  <c:v>0.0952393420357515</c:v>
                </c:pt>
                <c:pt idx="1217">
                  <c:v>0.0630182733140428</c:v>
                </c:pt>
                <c:pt idx="1218">
                  <c:v>0.0480385445516628</c:v>
                </c:pt>
                <c:pt idx="1219">
                  <c:v>0.0685686665322551</c:v>
                </c:pt>
                <c:pt idx="1220">
                  <c:v>0.0728287745678709</c:v>
                </c:pt>
                <c:pt idx="1221">
                  <c:v>0.0848396726969806</c:v>
                </c:pt>
                <c:pt idx="1222">
                  <c:v>0.0890416044404166</c:v>
                </c:pt>
                <c:pt idx="1223">
                  <c:v>0.0889482164128532</c:v>
                </c:pt>
                <c:pt idx="1224">
                  <c:v>0.0990229442330676</c:v>
                </c:pt>
                <c:pt idx="1225">
                  <c:v>0.106793624212064</c:v>
                </c:pt>
                <c:pt idx="1226">
                  <c:v>0.107142647807223</c:v>
                </c:pt>
                <c:pt idx="1227">
                  <c:v>0.115129721929159</c:v>
                </c:pt>
                <c:pt idx="1228">
                  <c:v>0.0908208730417201</c:v>
                </c:pt>
                <c:pt idx="1229">
                  <c:v>0.101400380307238</c:v>
                </c:pt>
                <c:pt idx="1230">
                  <c:v>0.0902247583424156</c:v>
                </c:pt>
                <c:pt idx="1231">
                  <c:v>0.0827911769872435</c:v>
                </c:pt>
                <c:pt idx="1232">
                  <c:v>0.100506123112848</c:v>
                </c:pt>
                <c:pt idx="1233">
                  <c:v>0.13351621973634</c:v>
                </c:pt>
                <c:pt idx="1234">
                  <c:v>0.145839246849931</c:v>
                </c:pt>
                <c:pt idx="1235">
                  <c:v>0.162371144977033</c:v>
                </c:pt>
                <c:pt idx="1236">
                  <c:v>0.134168322107446</c:v>
                </c:pt>
                <c:pt idx="1237">
                  <c:v>0.122821567991589</c:v>
                </c:pt>
                <c:pt idx="1238">
                  <c:v>0.0891637897967012</c:v>
                </c:pt>
                <c:pt idx="1239">
                  <c:v>0.106447851171616</c:v>
                </c:pt>
                <c:pt idx="1240">
                  <c:v>0.11033030298181</c:v>
                </c:pt>
                <c:pt idx="1241">
                  <c:v>0.0926370162551796</c:v>
                </c:pt>
                <c:pt idx="1242">
                  <c:v>0.104297386643079</c:v>
                </c:pt>
                <c:pt idx="1243">
                  <c:v>0.104198388637006</c:v>
                </c:pt>
                <c:pt idx="1244">
                  <c:v>0.109513530199412</c:v>
                </c:pt>
                <c:pt idx="1245">
                  <c:v>0.137208190523148</c:v>
                </c:pt>
                <c:pt idx="1246">
                  <c:v>0.104036468391611</c:v>
                </c:pt>
                <c:pt idx="1247">
                  <c:v>0.0750258011247421</c:v>
                </c:pt>
                <c:pt idx="1248">
                  <c:v>0.074907514266284</c:v>
                </c:pt>
                <c:pt idx="1249">
                  <c:v>0.0537939525841397</c:v>
                </c:pt>
                <c:pt idx="1250">
                  <c:v>0.0483563054286977</c:v>
                </c:pt>
                <c:pt idx="1251">
                  <c:v>0.036691873337746</c:v>
                </c:pt>
                <c:pt idx="1252">
                  <c:v>0.0427110246492228</c:v>
                </c:pt>
                <c:pt idx="1253">
                  <c:v>0.0402567579166661</c:v>
                </c:pt>
                <c:pt idx="1254">
                  <c:v>0.0121474237287451</c:v>
                </c:pt>
                <c:pt idx="1255">
                  <c:v>0.0147849877285537</c:v>
                </c:pt>
                <c:pt idx="1256">
                  <c:v>0.0239973547257686</c:v>
                </c:pt>
                <c:pt idx="1257">
                  <c:v>0.0537647511674022</c:v>
                </c:pt>
                <c:pt idx="1258">
                  <c:v>0.080224504303632</c:v>
                </c:pt>
                <c:pt idx="1259">
                  <c:v>0.0827954626735999</c:v>
                </c:pt>
                <c:pt idx="1260">
                  <c:v>0.0815095487224002</c:v>
                </c:pt>
                <c:pt idx="1261">
                  <c:v>0.0671770110327296</c:v>
                </c:pt>
                <c:pt idx="1262">
                  <c:v>0.0234378220263736</c:v>
                </c:pt>
                <c:pt idx="1263">
                  <c:v>0.00927896031624452</c:v>
                </c:pt>
                <c:pt idx="1264">
                  <c:v>0.0194525721872305</c:v>
                </c:pt>
                <c:pt idx="1265">
                  <c:v>0.00771746267176414</c:v>
                </c:pt>
                <c:pt idx="1266">
                  <c:v>-0.0347642386580951</c:v>
                </c:pt>
                <c:pt idx="1267">
                  <c:v>-0.0158845416869415</c:v>
                </c:pt>
                <c:pt idx="1268">
                  <c:v>0.00115960555940735</c:v>
                </c:pt>
                <c:pt idx="1269">
                  <c:v>0.00251272012479034</c:v>
                </c:pt>
                <c:pt idx="1270">
                  <c:v>-0.00353712301930496</c:v>
                </c:pt>
                <c:pt idx="1271">
                  <c:v>0.00765334698907008</c:v>
                </c:pt>
                <c:pt idx="1272">
                  <c:v>-0.017224349227831</c:v>
                </c:pt>
                <c:pt idx="1273">
                  <c:v>-0.0196917546402531</c:v>
                </c:pt>
                <c:pt idx="1274">
                  <c:v>-0.0123700952077566</c:v>
                </c:pt>
                <c:pt idx="1275">
                  <c:v>-0.0128736999917309</c:v>
                </c:pt>
                <c:pt idx="1276">
                  <c:v>-0.0140745489509217</c:v>
                </c:pt>
                <c:pt idx="1277">
                  <c:v>-0.0347730732880482</c:v>
                </c:pt>
                <c:pt idx="1278">
                  <c:v>-0.0502181506789767</c:v>
                </c:pt>
                <c:pt idx="1279">
                  <c:v>-0.0590535854636216</c:v>
                </c:pt>
                <c:pt idx="1280">
                  <c:v>-0.0617641432382401</c:v>
                </c:pt>
                <c:pt idx="1281">
                  <c:v>-0.0567351911479062</c:v>
                </c:pt>
                <c:pt idx="1282">
                  <c:v>-0.050027326021501</c:v>
                </c:pt>
                <c:pt idx="1283">
                  <c:v>-0.0455248123669766</c:v>
                </c:pt>
                <c:pt idx="1284">
                  <c:v>-0.0439007283888978</c:v>
                </c:pt>
                <c:pt idx="1285">
                  <c:v>-0.0269529784746368</c:v>
                </c:pt>
                <c:pt idx="1286">
                  <c:v>-0.016673134988781</c:v>
                </c:pt>
                <c:pt idx="1287">
                  <c:v>-0.0149605456414723</c:v>
                </c:pt>
                <c:pt idx="1288">
                  <c:v>-0.0507688625925436</c:v>
                </c:pt>
                <c:pt idx="1289">
                  <c:v>-0.0409066027226823</c:v>
                </c:pt>
                <c:pt idx="1290">
                  <c:v>-0.0344583978601404</c:v>
                </c:pt>
                <c:pt idx="1291">
                  <c:v>-0.0313362773824433</c:v>
                </c:pt>
                <c:pt idx="1292">
                  <c:v>-0.0106105268284729</c:v>
                </c:pt>
                <c:pt idx="1293">
                  <c:v>0.00475881292043492</c:v>
                </c:pt>
                <c:pt idx="1294">
                  <c:v>0.0294509397947669</c:v>
                </c:pt>
                <c:pt idx="1295">
                  <c:v>0.0189588735032019</c:v>
                </c:pt>
                <c:pt idx="1296">
                  <c:v>0.054110257748198</c:v>
                </c:pt>
                <c:pt idx="1297">
                  <c:v>0.0393503311598039</c:v>
                </c:pt>
                <c:pt idx="1298">
                  <c:v>0.0446149189076797</c:v>
                </c:pt>
                <c:pt idx="1299">
                  <c:v>0.0270603506966393</c:v>
                </c:pt>
                <c:pt idx="1300">
                  <c:v>-0.0113051736085142</c:v>
                </c:pt>
                <c:pt idx="1301">
                  <c:v>-0.0171934402743339</c:v>
                </c:pt>
                <c:pt idx="1302">
                  <c:v>-0.00182715393799102</c:v>
                </c:pt>
                <c:pt idx="1303">
                  <c:v>-0.0277302118673882</c:v>
                </c:pt>
                <c:pt idx="1304">
                  <c:v>-0.00770079569735446</c:v>
                </c:pt>
                <c:pt idx="1305">
                  <c:v>-0.00189578007680806</c:v>
                </c:pt>
                <c:pt idx="1306">
                  <c:v>0.0124762255091787</c:v>
                </c:pt>
                <c:pt idx="1307">
                  <c:v>0.0578178277349221</c:v>
                </c:pt>
                <c:pt idx="1308">
                  <c:v>0.0535011955902571</c:v>
                </c:pt>
                <c:pt idx="1309">
                  <c:v>0.0532795562449595</c:v>
                </c:pt>
                <c:pt idx="1310">
                  <c:v>0.0267675917508354</c:v>
                </c:pt>
                <c:pt idx="1311">
                  <c:v>0.0357201894226557</c:v>
                </c:pt>
                <c:pt idx="1312">
                  <c:v>0.0191408410313675</c:v>
                </c:pt>
                <c:pt idx="1313">
                  <c:v>0.0268179695968966</c:v>
                </c:pt>
                <c:pt idx="1314">
                  <c:v>0.022377207192608</c:v>
                </c:pt>
                <c:pt idx="1315">
                  <c:v>0.027064699652769</c:v>
                </c:pt>
                <c:pt idx="1316">
                  <c:v>-0.00388806052377812</c:v>
                </c:pt>
                <c:pt idx="1317">
                  <c:v>-0.016651148563584</c:v>
                </c:pt>
                <c:pt idx="1318">
                  <c:v>-0.0317982667773253</c:v>
                </c:pt>
                <c:pt idx="1319">
                  <c:v>-0.0210972255781664</c:v>
                </c:pt>
                <c:pt idx="1320">
                  <c:v>-0.0165836031247963</c:v>
                </c:pt>
                <c:pt idx="1321">
                  <c:v>-0.0219607928561967</c:v>
                </c:pt>
                <c:pt idx="1322">
                  <c:v>0.000731194913698903</c:v>
                </c:pt>
                <c:pt idx="1323">
                  <c:v>0.0295469457169917</c:v>
                </c:pt>
                <c:pt idx="1324">
                  <c:v>0.0294072917749111</c:v>
                </c:pt>
                <c:pt idx="1325">
                  <c:v>0.0262642994917843</c:v>
                </c:pt>
                <c:pt idx="1326">
                  <c:v>0.0375156666708056</c:v>
                </c:pt>
                <c:pt idx="1327">
                  <c:v>0.0419462784905988</c:v>
                </c:pt>
                <c:pt idx="1328">
                  <c:v>0.0363270126072969</c:v>
                </c:pt>
                <c:pt idx="1329">
                  <c:v>0.0392128544602068</c:v>
                </c:pt>
                <c:pt idx="1330">
                  <c:v>0.0630924276651826</c:v>
                </c:pt>
                <c:pt idx="1331">
                  <c:v>0.0359288204420948</c:v>
                </c:pt>
                <c:pt idx="1332">
                  <c:v>0.0350483434886953</c:v>
                </c:pt>
                <c:pt idx="1333">
                  <c:v>0.0254934871212254</c:v>
                </c:pt>
                <c:pt idx="1334">
                  <c:v>-0.00387271706000852</c:v>
                </c:pt>
                <c:pt idx="1335">
                  <c:v>0.0148812211049263</c:v>
                </c:pt>
                <c:pt idx="1336">
                  <c:v>0.063816303624805</c:v>
                </c:pt>
                <c:pt idx="1337">
                  <c:v>0.0773025264567776</c:v>
                </c:pt>
                <c:pt idx="1338">
                  <c:v>0.063702120664146</c:v>
                </c:pt>
                <c:pt idx="1339">
                  <c:v>0.0651543762611311</c:v>
                </c:pt>
                <c:pt idx="1340">
                  <c:v>0.0904844466428682</c:v>
                </c:pt>
                <c:pt idx="1341">
                  <c:v>0.0936007118234479</c:v>
                </c:pt>
                <c:pt idx="1342">
                  <c:v>0.107180500269949</c:v>
                </c:pt>
                <c:pt idx="1343">
                  <c:v>0.10060414463432</c:v>
                </c:pt>
                <c:pt idx="1344">
                  <c:v>0.0938147659442607</c:v>
                </c:pt>
                <c:pt idx="1345">
                  <c:v>0.1042531364308</c:v>
                </c:pt>
                <c:pt idx="1346">
                  <c:v>0.0996935439888737</c:v>
                </c:pt>
                <c:pt idx="1347">
                  <c:v>0.0727706212255755</c:v>
                </c:pt>
                <c:pt idx="1348">
                  <c:v>0.0711063925194202</c:v>
                </c:pt>
                <c:pt idx="1349">
                  <c:v>0.043926979633264</c:v>
                </c:pt>
                <c:pt idx="1350">
                  <c:v>0.0500403690821448</c:v>
                </c:pt>
                <c:pt idx="1351">
                  <c:v>0.0584481725209313</c:v>
                </c:pt>
                <c:pt idx="1352">
                  <c:v>0.0447457732835773</c:v>
                </c:pt>
                <c:pt idx="1353">
                  <c:v>0.0600431144470456</c:v>
                </c:pt>
                <c:pt idx="1354">
                  <c:v>0.0540770084625803</c:v>
                </c:pt>
                <c:pt idx="1355">
                  <c:v>0.0632840248392258</c:v>
                </c:pt>
                <c:pt idx="1356">
                  <c:v>0.0533325430814798</c:v>
                </c:pt>
                <c:pt idx="1357">
                  <c:v>0.0190379446176467</c:v>
                </c:pt>
                <c:pt idx="1358">
                  <c:v>-0.0101888294982739</c:v>
                </c:pt>
                <c:pt idx="1359">
                  <c:v>-0.0272250745028463</c:v>
                </c:pt>
                <c:pt idx="1360">
                  <c:v>-0.000226923588741733</c:v>
                </c:pt>
                <c:pt idx="1361">
                  <c:v>0.00624635161410891</c:v>
                </c:pt>
                <c:pt idx="1362">
                  <c:v>0.0108552105508495</c:v>
                </c:pt>
                <c:pt idx="1363">
                  <c:v>0.0175981968672815</c:v>
                </c:pt>
                <c:pt idx="1364">
                  <c:v>0.0332288688132305</c:v>
                </c:pt>
                <c:pt idx="1365">
                  <c:v>0.0631169667552636</c:v>
                </c:pt>
                <c:pt idx="1366">
                  <c:v>0.0207910983176682</c:v>
                </c:pt>
                <c:pt idx="1367">
                  <c:v>0.0284718338564469</c:v>
                </c:pt>
                <c:pt idx="1368">
                  <c:v>0.0236418336900022</c:v>
                </c:pt>
                <c:pt idx="1369">
                  <c:v>0.033823592143627</c:v>
                </c:pt>
                <c:pt idx="1370">
                  <c:v>0.0033821225262919</c:v>
                </c:pt>
                <c:pt idx="1371">
                  <c:v>-0.0145474815688773</c:v>
                </c:pt>
                <c:pt idx="1372">
                  <c:v>-0.0183130170303913</c:v>
                </c:pt>
                <c:pt idx="1373">
                  <c:v>-0.0380652904284576</c:v>
                </c:pt>
                <c:pt idx="1374">
                  <c:v>-0.0316801436714427</c:v>
                </c:pt>
                <c:pt idx="1375">
                  <c:v>-0.037587792637816</c:v>
                </c:pt>
                <c:pt idx="1376">
                  <c:v>-0.0433980136668331</c:v>
                </c:pt>
                <c:pt idx="1377">
                  <c:v>-0.0467463810363426</c:v>
                </c:pt>
                <c:pt idx="1378">
                  <c:v>-0.0528417131492715</c:v>
                </c:pt>
                <c:pt idx="1379">
                  <c:v>-0.0450981389614786</c:v>
                </c:pt>
                <c:pt idx="1380">
                  <c:v>-0.0663368258029508</c:v>
                </c:pt>
                <c:pt idx="1381">
                  <c:v>-0.0889770887602989</c:v>
                </c:pt>
                <c:pt idx="1382">
                  <c:v>-0.0892157043930591</c:v>
                </c:pt>
                <c:pt idx="1383">
                  <c:v>-0.103943337498278</c:v>
                </c:pt>
                <c:pt idx="1384">
                  <c:v>-0.112530368224551</c:v>
                </c:pt>
                <c:pt idx="1385">
                  <c:v>-0.106078365069982</c:v>
                </c:pt>
                <c:pt idx="1386">
                  <c:v>-0.0722217040505846</c:v>
                </c:pt>
                <c:pt idx="1387">
                  <c:v>-0.0829589917795343</c:v>
                </c:pt>
                <c:pt idx="1388">
                  <c:v>-0.081041111796951</c:v>
                </c:pt>
                <c:pt idx="1389">
                  <c:v>-0.0962904062425316</c:v>
                </c:pt>
                <c:pt idx="1390">
                  <c:v>-0.105603107027726</c:v>
                </c:pt>
                <c:pt idx="1391">
                  <c:v>-0.105665480133829</c:v>
                </c:pt>
                <c:pt idx="1392">
                  <c:v>-0.0985956500108807</c:v>
                </c:pt>
                <c:pt idx="1393">
                  <c:v>-0.0740900577172617</c:v>
                </c:pt>
                <c:pt idx="1394">
                  <c:v>-0.11362741194058</c:v>
                </c:pt>
                <c:pt idx="1395">
                  <c:v>-0.0540296784312452</c:v>
                </c:pt>
                <c:pt idx="1396">
                  <c:v>-0.0601585239442943</c:v>
                </c:pt>
                <c:pt idx="1397">
                  <c:v>-0.0413302671333952</c:v>
                </c:pt>
                <c:pt idx="1398">
                  <c:v>-0.045926295132332</c:v>
                </c:pt>
                <c:pt idx="1399">
                  <c:v>-0.0192437402066652</c:v>
                </c:pt>
                <c:pt idx="1400">
                  <c:v>-0.0135848913308523</c:v>
                </c:pt>
                <c:pt idx="1401">
                  <c:v>0.0285151817736083</c:v>
                </c:pt>
                <c:pt idx="1402">
                  <c:v>0.0213460474884543</c:v>
                </c:pt>
                <c:pt idx="1403">
                  <c:v>0.0218581381791329</c:v>
                </c:pt>
                <c:pt idx="1404">
                  <c:v>0.0366275319375261</c:v>
                </c:pt>
                <c:pt idx="1405">
                  <c:v>0.0243398686316904</c:v>
                </c:pt>
                <c:pt idx="1406">
                  <c:v>-0.00139910503356871</c:v>
                </c:pt>
                <c:pt idx="1407">
                  <c:v>0.0172383709336092</c:v>
                </c:pt>
                <c:pt idx="1408">
                  <c:v>0.031326324575221</c:v>
                </c:pt>
                <c:pt idx="1409">
                  <c:v>0.0591072357121894</c:v>
                </c:pt>
                <c:pt idx="1410">
                  <c:v>0.0573777721257027</c:v>
                </c:pt>
                <c:pt idx="1411">
                  <c:v>0.10622491520062</c:v>
                </c:pt>
                <c:pt idx="1412">
                  <c:v>0.105609128000743</c:v>
                </c:pt>
                <c:pt idx="1413">
                  <c:v>0.11978589778893</c:v>
                </c:pt>
                <c:pt idx="1414">
                  <c:v>0.136195640050927</c:v>
                </c:pt>
                <c:pt idx="1415">
                  <c:v>0.141648878281417</c:v>
                </c:pt>
                <c:pt idx="1416">
                  <c:v>0.14188203862836</c:v>
                </c:pt>
                <c:pt idx="1417">
                  <c:v>0.139339449737026</c:v>
                </c:pt>
                <c:pt idx="1418">
                  <c:v>0.140283564696167</c:v>
                </c:pt>
                <c:pt idx="1419">
                  <c:v>0.0977225345850692</c:v>
                </c:pt>
                <c:pt idx="1420">
                  <c:v>0.0899213946853177</c:v>
                </c:pt>
                <c:pt idx="1421">
                  <c:v>0.0970359854975653</c:v>
                </c:pt>
                <c:pt idx="1422">
                  <c:v>0.0925341980087214</c:v>
                </c:pt>
                <c:pt idx="1423">
                  <c:v>0.090998240095492</c:v>
                </c:pt>
                <c:pt idx="1424">
                  <c:v>0.137979928634189</c:v>
                </c:pt>
                <c:pt idx="1425">
                  <c:v>0.138288445137551</c:v>
                </c:pt>
                <c:pt idx="1426">
                  <c:v>0.149285188261575</c:v>
                </c:pt>
                <c:pt idx="1427">
                  <c:v>0.144414667820161</c:v>
                </c:pt>
                <c:pt idx="1428">
                  <c:v>0.134096052417279</c:v>
                </c:pt>
                <c:pt idx="1429">
                  <c:v>0.14980172902405</c:v>
                </c:pt>
                <c:pt idx="1430">
                  <c:v>0.148863880857943</c:v>
                </c:pt>
                <c:pt idx="1431">
                  <c:v>0.155915657380161</c:v>
                </c:pt>
                <c:pt idx="1432">
                  <c:v>0.152376381181806</c:v>
                </c:pt>
                <c:pt idx="1433">
                  <c:v>0.132730812708305</c:v>
                </c:pt>
                <c:pt idx="1434">
                  <c:v>0.1281854199495</c:v>
                </c:pt>
                <c:pt idx="1435">
                  <c:v>0.107648561355924</c:v>
                </c:pt>
                <c:pt idx="1436">
                  <c:v>0.113575298758285</c:v>
                </c:pt>
                <c:pt idx="1437">
                  <c:v>0.143617489605927</c:v>
                </c:pt>
                <c:pt idx="1438">
                  <c:v>0.143920857429963</c:v>
                </c:pt>
                <c:pt idx="1439">
                  <c:v>0.164866411975953</c:v>
                </c:pt>
                <c:pt idx="1440">
                  <c:v>0.163995463962114</c:v>
                </c:pt>
                <c:pt idx="1441">
                  <c:v>0.159006333403652</c:v>
                </c:pt>
                <c:pt idx="1442">
                  <c:v>0.163456747094713</c:v>
                </c:pt>
                <c:pt idx="1443">
                  <c:v>0.182246682260184</c:v>
                </c:pt>
                <c:pt idx="1444">
                  <c:v>0.161306284963188</c:v>
                </c:pt>
                <c:pt idx="1445">
                  <c:v>0.160107838295129</c:v>
                </c:pt>
                <c:pt idx="1446">
                  <c:v>0.138408311193569</c:v>
                </c:pt>
                <c:pt idx="1447">
                  <c:v>0.147306362283398</c:v>
                </c:pt>
                <c:pt idx="1448">
                  <c:v>0.130116101954857</c:v>
                </c:pt>
                <c:pt idx="1449">
                  <c:v>0.14910063817639</c:v>
                </c:pt>
                <c:pt idx="1450">
                  <c:v>0.161357609591523</c:v>
                </c:pt>
                <c:pt idx="1451">
                  <c:v>0.149496642044463</c:v>
                </c:pt>
                <c:pt idx="1452">
                  <c:v>0.0941002775286002</c:v>
                </c:pt>
                <c:pt idx="1453">
                  <c:v>0.0721097792450607</c:v>
                </c:pt>
                <c:pt idx="1454">
                  <c:v>0.0547560742535602</c:v>
                </c:pt>
                <c:pt idx="1455">
                  <c:v>0.0485712450567755</c:v>
                </c:pt>
                <c:pt idx="1456">
                  <c:v>0.0791701693014467</c:v>
                </c:pt>
                <c:pt idx="1457">
                  <c:v>0.0952001053488226</c:v>
                </c:pt>
                <c:pt idx="1458">
                  <c:v>0.0931807496218194</c:v>
                </c:pt>
                <c:pt idx="1459">
                  <c:v>0.111888807581649</c:v>
                </c:pt>
                <c:pt idx="1460">
                  <c:v>0.0696195015171155</c:v>
                </c:pt>
                <c:pt idx="1461">
                  <c:v>0.0757146523866385</c:v>
                </c:pt>
                <c:pt idx="1462">
                  <c:v>0.055853643913995</c:v>
                </c:pt>
                <c:pt idx="1463">
                  <c:v>0.0292775071536133</c:v>
                </c:pt>
                <c:pt idx="1464">
                  <c:v>0.059245312023401</c:v>
                </c:pt>
                <c:pt idx="1465">
                  <c:v>0.0599261466808253</c:v>
                </c:pt>
                <c:pt idx="1466">
                  <c:v>0.0419907115773588</c:v>
                </c:pt>
                <c:pt idx="1467">
                  <c:v>0.00828829510357459</c:v>
                </c:pt>
                <c:pt idx="1468">
                  <c:v>0.00937782019332372</c:v>
                </c:pt>
                <c:pt idx="1469">
                  <c:v>0.0569388607832241</c:v>
                </c:pt>
                <c:pt idx="1470">
                  <c:v>0.0661581137900042</c:v>
                </c:pt>
                <c:pt idx="1471">
                  <c:v>0.0485514378287232</c:v>
                </c:pt>
                <c:pt idx="1472">
                  <c:v>0.0748305035019497</c:v>
                </c:pt>
                <c:pt idx="1473">
                  <c:v>0.0879082961025383</c:v>
                </c:pt>
                <c:pt idx="1474">
                  <c:v>0.12854310543018</c:v>
                </c:pt>
                <c:pt idx="1475">
                  <c:v>0.147073246108045</c:v>
                </c:pt>
                <c:pt idx="1476">
                  <c:v>0.125753502958726</c:v>
                </c:pt>
                <c:pt idx="1477">
                  <c:v>0.114397588521034</c:v>
                </c:pt>
                <c:pt idx="1478">
                  <c:v>0.126019575643032</c:v>
                </c:pt>
                <c:pt idx="1479">
                  <c:v>0.108064511006289</c:v>
                </c:pt>
                <c:pt idx="1480">
                  <c:v>0.12217885894423</c:v>
                </c:pt>
                <c:pt idx="1481">
                  <c:v>0.131625064110143</c:v>
                </c:pt>
                <c:pt idx="1482">
                  <c:v>0.162015140701627</c:v>
                </c:pt>
                <c:pt idx="1483">
                  <c:v>0.180815739974088</c:v>
                </c:pt>
                <c:pt idx="1484">
                  <c:v>0.164267962111902</c:v>
                </c:pt>
                <c:pt idx="1485">
                  <c:v>0.169101438722794</c:v>
                </c:pt>
                <c:pt idx="1486">
                  <c:v>0.2015072794124</c:v>
                </c:pt>
                <c:pt idx="1487">
                  <c:v>0.206542830619069</c:v>
                </c:pt>
                <c:pt idx="1488">
                  <c:v>0.217629405805725</c:v>
                </c:pt>
                <c:pt idx="1489">
                  <c:v>0.207486178403901</c:v>
                </c:pt>
                <c:pt idx="1490">
                  <c:v>0.186587675794576</c:v>
                </c:pt>
                <c:pt idx="1491">
                  <c:v>0.210221820333154</c:v>
                </c:pt>
                <c:pt idx="1492">
                  <c:v>0.203838619912898</c:v>
                </c:pt>
                <c:pt idx="1493">
                  <c:v>0.192985892789858</c:v>
                </c:pt>
                <c:pt idx="1494">
                  <c:v>0.191815679847016</c:v>
                </c:pt>
                <c:pt idx="1495">
                  <c:v>0.189283684060994</c:v>
                </c:pt>
                <c:pt idx="1496">
                  <c:v>0.195620198851968</c:v>
                </c:pt>
                <c:pt idx="1497">
                  <c:v>0.195232669695113</c:v>
                </c:pt>
                <c:pt idx="1498">
                  <c:v>0.199157257737968</c:v>
                </c:pt>
                <c:pt idx="1499">
                  <c:v>0.18701989732011</c:v>
                </c:pt>
                <c:pt idx="1500">
                  <c:v>0.167477524529166</c:v>
                </c:pt>
                <c:pt idx="1501">
                  <c:v>0.107893629582989</c:v>
                </c:pt>
                <c:pt idx="1502">
                  <c:v>0.0839868648773937</c:v>
                </c:pt>
                <c:pt idx="1503">
                  <c:v>0.0636020441498844</c:v>
                </c:pt>
                <c:pt idx="1504">
                  <c:v>0.0567536337157692</c:v>
                </c:pt>
                <c:pt idx="1505">
                  <c:v>0.0676130291682301</c:v>
                </c:pt>
                <c:pt idx="1506">
                  <c:v>0.0298055124368556</c:v>
                </c:pt>
                <c:pt idx="1507">
                  <c:v>0.0354904402568791</c:v>
                </c:pt>
                <c:pt idx="1508">
                  <c:v>0.0437383403721479</c:v>
                </c:pt>
                <c:pt idx="1509">
                  <c:v>0.0237235207942052</c:v>
                </c:pt>
                <c:pt idx="1510">
                  <c:v>0.0369437614175988</c:v>
                </c:pt>
                <c:pt idx="1511">
                  <c:v>0.0446026485452314</c:v>
                </c:pt>
                <c:pt idx="1512">
                  <c:v>0.0179717470579004</c:v>
                </c:pt>
                <c:pt idx="1513">
                  <c:v>-0.0161106255841712</c:v>
                </c:pt>
                <c:pt idx="1514">
                  <c:v>-0.0453064560655451</c:v>
                </c:pt>
                <c:pt idx="1515">
                  <c:v>-0.0459971205882806</c:v>
                </c:pt>
                <c:pt idx="1516">
                  <c:v>-0.0619189903712837</c:v>
                </c:pt>
                <c:pt idx="1517">
                  <c:v>-0.0394352843362789</c:v>
                </c:pt>
                <c:pt idx="1518">
                  <c:v>-0.0847765084981953</c:v>
                </c:pt>
                <c:pt idx="1519">
                  <c:v>-0.0996285811270301</c:v>
                </c:pt>
                <c:pt idx="1520">
                  <c:v>-0.0901799603182844</c:v>
                </c:pt>
                <c:pt idx="1521">
                  <c:v>-0.0786973784219128</c:v>
                </c:pt>
                <c:pt idx="1522">
                  <c:v>-0.0562802083469721</c:v>
                </c:pt>
                <c:pt idx="1523">
                  <c:v>-0.0353125693848353</c:v>
                </c:pt>
                <c:pt idx="1524">
                  <c:v>-0.0352348309880486</c:v>
                </c:pt>
                <c:pt idx="1525">
                  <c:v>-0.0320104580830469</c:v>
                </c:pt>
                <c:pt idx="1526">
                  <c:v>-0.0359510513394084</c:v>
                </c:pt>
                <c:pt idx="1527">
                  <c:v>-0.0610256011118563</c:v>
                </c:pt>
                <c:pt idx="1528">
                  <c:v>-0.0873144461303978</c:v>
                </c:pt>
                <c:pt idx="1529">
                  <c:v>-0.0731049425155101</c:v>
                </c:pt>
                <c:pt idx="1530">
                  <c:v>-0.0733178493960392</c:v>
                </c:pt>
                <c:pt idx="1531">
                  <c:v>-0.0737869986329715</c:v>
                </c:pt>
                <c:pt idx="1532">
                  <c:v>-0.106080173140776</c:v>
                </c:pt>
                <c:pt idx="1533">
                  <c:v>-0.138465830896083</c:v>
                </c:pt>
                <c:pt idx="1534">
                  <c:v>-0.145319538957198</c:v>
                </c:pt>
                <c:pt idx="1535">
                  <c:v>-0.154874637403864</c:v>
                </c:pt>
                <c:pt idx="1536">
                  <c:v>-0.130217545807315</c:v>
                </c:pt>
                <c:pt idx="1537">
                  <c:v>-0.126446390226991</c:v>
                </c:pt>
                <c:pt idx="1538">
                  <c:v>-0.0926188637425853</c:v>
                </c:pt>
                <c:pt idx="1539">
                  <c:v>-0.076039311435923</c:v>
                </c:pt>
                <c:pt idx="1540">
                  <c:v>-0.0965896537714592</c:v>
                </c:pt>
                <c:pt idx="1541">
                  <c:v>-0.0844696681825127</c:v>
                </c:pt>
                <c:pt idx="1542">
                  <c:v>-0.10617138578367</c:v>
                </c:pt>
                <c:pt idx="1543">
                  <c:v>-0.0722142969004432</c:v>
                </c:pt>
                <c:pt idx="1544">
                  <c:v>-0.0486500428433842</c:v>
                </c:pt>
                <c:pt idx="1545">
                  <c:v>-0.0242730409905853</c:v>
                </c:pt>
                <c:pt idx="1546">
                  <c:v>-0.0377157892591578</c:v>
                </c:pt>
                <c:pt idx="1547">
                  <c:v>-0.0578594268578123</c:v>
                </c:pt>
                <c:pt idx="1548">
                  <c:v>-0.00638168877758392</c:v>
                </c:pt>
                <c:pt idx="1549">
                  <c:v>-0.0104475639184192</c:v>
                </c:pt>
                <c:pt idx="1550">
                  <c:v>-0.00805275943308065</c:v>
                </c:pt>
                <c:pt idx="1551">
                  <c:v>-0.0183501426435763</c:v>
                </c:pt>
                <c:pt idx="1552">
                  <c:v>-0.00320832607512847</c:v>
                </c:pt>
                <c:pt idx="1553">
                  <c:v>0.0518700759747759</c:v>
                </c:pt>
                <c:pt idx="1554">
                  <c:v>0.0571756629166733</c:v>
                </c:pt>
                <c:pt idx="1555">
                  <c:v>0.0672941225534482</c:v>
                </c:pt>
                <c:pt idx="1556">
                  <c:v>0.0526801323093471</c:v>
                </c:pt>
                <c:pt idx="1557">
                  <c:v>0.0779209383275699</c:v>
                </c:pt>
                <c:pt idx="1558">
                  <c:v>0.0817026220857295</c:v>
                </c:pt>
                <c:pt idx="1559">
                  <c:v>0.0975361501982712</c:v>
                </c:pt>
                <c:pt idx="1560">
                  <c:v>0.083114822148092</c:v>
                </c:pt>
                <c:pt idx="1561">
                  <c:v>0.0614748663493767</c:v>
                </c:pt>
                <c:pt idx="1562">
                  <c:v>0.0795044696103741</c:v>
                </c:pt>
                <c:pt idx="1563">
                  <c:v>0.0759939567545706</c:v>
                </c:pt>
                <c:pt idx="1564">
                  <c:v>0.0494742832314245</c:v>
                </c:pt>
                <c:pt idx="1565">
                  <c:v>0.0252185553215584</c:v>
                </c:pt>
                <c:pt idx="1566">
                  <c:v>0.054899980200389</c:v>
                </c:pt>
                <c:pt idx="1567">
                  <c:v>0.0817434688475693</c:v>
                </c:pt>
                <c:pt idx="1568">
                  <c:v>0.0949459206881679</c:v>
                </c:pt>
                <c:pt idx="1569">
                  <c:v>0.0928947310414874</c:v>
                </c:pt>
                <c:pt idx="1570">
                  <c:v>0.101506358639777</c:v>
                </c:pt>
                <c:pt idx="1571">
                  <c:v>0.103369586738708</c:v>
                </c:pt>
                <c:pt idx="1572">
                  <c:v>0.0961151517269121</c:v>
                </c:pt>
                <c:pt idx="1573">
                  <c:v>0.0966267275161641</c:v>
                </c:pt>
                <c:pt idx="1574">
                  <c:v>0.0671509205529226</c:v>
                </c:pt>
                <c:pt idx="1575">
                  <c:v>0.0681712503850905</c:v>
                </c:pt>
                <c:pt idx="1576">
                  <c:v>0.0934358273624079</c:v>
                </c:pt>
                <c:pt idx="1577">
                  <c:v>0.0727725461693336</c:v>
                </c:pt>
                <c:pt idx="1578">
                  <c:v>0.0734426201977327</c:v>
                </c:pt>
                <c:pt idx="1579">
                  <c:v>0.0760796338919072</c:v>
                </c:pt>
                <c:pt idx="1580">
                  <c:v>0.0855226064133651</c:v>
                </c:pt>
                <c:pt idx="1581">
                  <c:v>0.122492962330479</c:v>
                </c:pt>
                <c:pt idx="1582">
                  <c:v>0.135946021191923</c:v>
                </c:pt>
                <c:pt idx="1583">
                  <c:v>0.123412169026597</c:v>
                </c:pt>
                <c:pt idx="1584">
                  <c:v>0.128049256222766</c:v>
                </c:pt>
                <c:pt idx="1585">
                  <c:v>0.121332263569297</c:v>
                </c:pt>
                <c:pt idx="1586">
                  <c:v>0.116113129097316</c:v>
                </c:pt>
                <c:pt idx="1587">
                  <c:v>0.118817808720609</c:v>
                </c:pt>
                <c:pt idx="1588">
                  <c:v>0.10977857882455</c:v>
                </c:pt>
                <c:pt idx="1589">
                  <c:v>0.108030067837394</c:v>
                </c:pt>
                <c:pt idx="1590">
                  <c:v>0.0971018171925532</c:v>
                </c:pt>
                <c:pt idx="1591">
                  <c:v>0.110211324465833</c:v>
                </c:pt>
                <c:pt idx="1592">
                  <c:v>0.11883308431981</c:v>
                </c:pt>
                <c:pt idx="1593">
                  <c:v>0.108405455117677</c:v>
                </c:pt>
                <c:pt idx="1594">
                  <c:v>0.113813873666008</c:v>
                </c:pt>
                <c:pt idx="1595">
                  <c:v>0.107530250038836</c:v>
                </c:pt>
                <c:pt idx="1596">
                  <c:v>0.0997705326734777</c:v>
                </c:pt>
                <c:pt idx="1597">
                  <c:v>0.0812724197317263</c:v>
                </c:pt>
                <c:pt idx="1598">
                  <c:v>0.0856840678969762</c:v>
                </c:pt>
                <c:pt idx="1599">
                  <c:v>0.0819296737453404</c:v>
                </c:pt>
                <c:pt idx="1600">
                  <c:v>0.13925237681222</c:v>
                </c:pt>
                <c:pt idx="1601">
                  <c:v>0.137668825685654</c:v>
                </c:pt>
                <c:pt idx="1602">
                  <c:v>0.161313985734847</c:v>
                </c:pt>
                <c:pt idx="1603">
                  <c:v>0.189004425575648</c:v>
                </c:pt>
                <c:pt idx="1604">
                  <c:v>0.177825418141513</c:v>
                </c:pt>
                <c:pt idx="1605">
                  <c:v>0.148663783725433</c:v>
                </c:pt>
                <c:pt idx="1606">
                  <c:v>0.145093701958774</c:v>
                </c:pt>
                <c:pt idx="1607">
                  <c:v>0.0863890609776277</c:v>
                </c:pt>
                <c:pt idx="1608">
                  <c:v>0.0723770974257729</c:v>
                </c:pt>
                <c:pt idx="1609">
                  <c:v>0.057948586079651</c:v>
                </c:pt>
                <c:pt idx="1610">
                  <c:v>0.07186232751729</c:v>
                </c:pt>
                <c:pt idx="1611">
                  <c:v>0.0464489884429992</c:v>
                </c:pt>
                <c:pt idx="1612">
                  <c:v>0.0352574621599036</c:v>
                </c:pt>
                <c:pt idx="1613">
                  <c:v>0.0505372974850012</c:v>
                </c:pt>
                <c:pt idx="1614">
                  <c:v>0.0303337895694909</c:v>
                </c:pt>
                <c:pt idx="1615">
                  <c:v>0.0191190733382707</c:v>
                </c:pt>
                <c:pt idx="1616">
                  <c:v>0.0308779532852705</c:v>
                </c:pt>
                <c:pt idx="1617">
                  <c:v>0.0572695472037245</c:v>
                </c:pt>
                <c:pt idx="1618">
                  <c:v>0.0534569859897845</c:v>
                </c:pt>
                <c:pt idx="1619">
                  <c:v>0.00738178320909237</c:v>
                </c:pt>
                <c:pt idx="1620">
                  <c:v>-0.0202658413497075</c:v>
                </c:pt>
                <c:pt idx="1621">
                  <c:v>-0.0391899128303697</c:v>
                </c:pt>
                <c:pt idx="1622">
                  <c:v>-0.102152437965695</c:v>
                </c:pt>
                <c:pt idx="1623">
                  <c:v>-0.112989929448583</c:v>
                </c:pt>
                <c:pt idx="1624">
                  <c:v>-0.107498186718011</c:v>
                </c:pt>
                <c:pt idx="1625">
                  <c:v>-0.078322939253083</c:v>
                </c:pt>
                <c:pt idx="1626">
                  <c:v>-0.0885246381097183</c:v>
                </c:pt>
                <c:pt idx="1627">
                  <c:v>-0.0370993675795649</c:v>
                </c:pt>
                <c:pt idx="1628">
                  <c:v>-0.013039922716191</c:v>
                </c:pt>
                <c:pt idx="1629">
                  <c:v>-0.0280603865293866</c:v>
                </c:pt>
                <c:pt idx="1630">
                  <c:v>-0.018415660833515</c:v>
                </c:pt>
                <c:pt idx="1631">
                  <c:v>-0.0191870669348835</c:v>
                </c:pt>
                <c:pt idx="1632">
                  <c:v>-0.000740950556622986</c:v>
                </c:pt>
                <c:pt idx="1633">
                  <c:v>-0.00620804836188233</c:v>
                </c:pt>
                <c:pt idx="1634">
                  <c:v>0.0263719624690632</c:v>
                </c:pt>
                <c:pt idx="1635">
                  <c:v>0.0381949192758145</c:v>
                </c:pt>
                <c:pt idx="1636">
                  <c:v>0.0397518950544489</c:v>
                </c:pt>
                <c:pt idx="1637">
                  <c:v>0.0692112345539634</c:v>
                </c:pt>
                <c:pt idx="1638">
                  <c:v>0.0479821041239911</c:v>
                </c:pt>
                <c:pt idx="1639">
                  <c:v>0.078362123821922</c:v>
                </c:pt>
                <c:pt idx="1640">
                  <c:v>0.0976941238947275</c:v>
                </c:pt>
                <c:pt idx="1641">
                  <c:v>0.132037712770191</c:v>
                </c:pt>
                <c:pt idx="1642">
                  <c:v>0.146485958617765</c:v>
                </c:pt>
                <c:pt idx="1643">
                  <c:v>0.164788788524902</c:v>
                </c:pt>
                <c:pt idx="1644">
                  <c:v>0.146735809679776</c:v>
                </c:pt>
                <c:pt idx="1645">
                  <c:v>0.159816506361737</c:v>
                </c:pt>
                <c:pt idx="1646">
                  <c:v>0.180060418054342</c:v>
                </c:pt>
                <c:pt idx="1647">
                  <c:v>0.137914788715217</c:v>
                </c:pt>
                <c:pt idx="1648">
                  <c:v>0.129004317056507</c:v>
                </c:pt>
                <c:pt idx="1649">
                  <c:v>0.148494966487464</c:v>
                </c:pt>
                <c:pt idx="1650">
                  <c:v>0.117303522507743</c:v>
                </c:pt>
                <c:pt idx="1651">
                  <c:v>0.0956477411056041</c:v>
                </c:pt>
                <c:pt idx="1652">
                  <c:v>0.100829130204991</c:v>
                </c:pt>
                <c:pt idx="1653">
                  <c:v>0.10056145467607</c:v>
                </c:pt>
                <c:pt idx="1654">
                  <c:v>0.06948470311254</c:v>
                </c:pt>
                <c:pt idx="1655">
                  <c:v>0.0682731178825547</c:v>
                </c:pt>
                <c:pt idx="1656">
                  <c:v>0.0669751733812831</c:v>
                </c:pt>
                <c:pt idx="1657">
                  <c:v>0.0311859717612232</c:v>
                </c:pt>
                <c:pt idx="1658">
                  <c:v>0.0219298952088631</c:v>
                </c:pt>
                <c:pt idx="1659">
                  <c:v>0.0366542041590211</c:v>
                </c:pt>
                <c:pt idx="1660">
                  <c:v>0.0415239615347757</c:v>
                </c:pt>
                <c:pt idx="1661">
                  <c:v>0.0233422948591157</c:v>
                </c:pt>
                <c:pt idx="1662">
                  <c:v>0.0634326986423316</c:v>
                </c:pt>
                <c:pt idx="1663">
                  <c:v>0.0361607298354723</c:v>
                </c:pt>
                <c:pt idx="1664">
                  <c:v>0.054909064048771</c:v>
                </c:pt>
                <c:pt idx="1665">
                  <c:v>0.0132343603046002</c:v>
                </c:pt>
                <c:pt idx="1666">
                  <c:v>-0.0037011411872047</c:v>
                </c:pt>
                <c:pt idx="1667">
                  <c:v>-0.0231266819923549</c:v>
                </c:pt>
                <c:pt idx="1668">
                  <c:v>-0.0126768044140138</c:v>
                </c:pt>
                <c:pt idx="1669">
                  <c:v>0.0153456370060409</c:v>
                </c:pt>
                <c:pt idx="1670">
                  <c:v>0.024329990817732</c:v>
                </c:pt>
                <c:pt idx="1671">
                  <c:v>-0.00124985029961093</c:v>
                </c:pt>
                <c:pt idx="1672">
                  <c:v>-0.0502226212643267</c:v>
                </c:pt>
                <c:pt idx="1673">
                  <c:v>-0.0673991362639919</c:v>
                </c:pt>
                <c:pt idx="1674">
                  <c:v>-0.057281822860346</c:v>
                </c:pt>
                <c:pt idx="1675">
                  <c:v>-0.0675882621128073</c:v>
                </c:pt>
                <c:pt idx="1676">
                  <c:v>-0.093202923997602</c:v>
                </c:pt>
                <c:pt idx="1677">
                  <c:v>-0.0739929150051383</c:v>
                </c:pt>
                <c:pt idx="1678">
                  <c:v>-0.0552781014525601</c:v>
                </c:pt>
                <c:pt idx="1679">
                  <c:v>-0.0458810615980907</c:v>
                </c:pt>
                <c:pt idx="1680">
                  <c:v>-0.0232953895469458</c:v>
                </c:pt>
                <c:pt idx="1681">
                  <c:v>-0.0160926787207561</c:v>
                </c:pt>
                <c:pt idx="1682">
                  <c:v>-0.0403928006289049</c:v>
                </c:pt>
                <c:pt idx="1683">
                  <c:v>-0.0248474048697033</c:v>
                </c:pt>
                <c:pt idx="1684">
                  <c:v>-0.0170419093497455</c:v>
                </c:pt>
                <c:pt idx="1685">
                  <c:v>0.0072058797353129</c:v>
                </c:pt>
                <c:pt idx="1686">
                  <c:v>0.0449249275177342</c:v>
                </c:pt>
                <c:pt idx="1687">
                  <c:v>0.0481782516498657</c:v>
                </c:pt>
                <c:pt idx="1688">
                  <c:v>0.0764805300620667</c:v>
                </c:pt>
                <c:pt idx="1689">
                  <c:v>0.0532061715354015</c:v>
                </c:pt>
                <c:pt idx="1690">
                  <c:v>0.0677627621072147</c:v>
                </c:pt>
                <c:pt idx="1691">
                  <c:v>0.133403053714633</c:v>
                </c:pt>
                <c:pt idx="1692">
                  <c:v>0.206160367900914</c:v>
                </c:pt>
                <c:pt idx="1693">
                  <c:v>0.225224129691805</c:v>
                </c:pt>
                <c:pt idx="1694">
                  <c:v>0.215257166200053</c:v>
                </c:pt>
                <c:pt idx="1695">
                  <c:v>0.224465508351142</c:v>
                </c:pt>
                <c:pt idx="1696">
                  <c:v>0.240493976495534</c:v>
                </c:pt>
                <c:pt idx="1697">
                  <c:v>0.25108567764592</c:v>
                </c:pt>
                <c:pt idx="1698">
                  <c:v>0.270293482108517</c:v>
                </c:pt>
                <c:pt idx="1699">
                  <c:v>0.279675990541286</c:v>
                </c:pt>
                <c:pt idx="1700">
                  <c:v>0.285650690030942</c:v>
                </c:pt>
                <c:pt idx="1701">
                  <c:v>0.297814081492262</c:v>
                </c:pt>
                <c:pt idx="1702">
                  <c:v>0.308212632985881</c:v>
                </c:pt>
                <c:pt idx="1703">
                  <c:v>0.299656684026177</c:v>
                </c:pt>
                <c:pt idx="1704">
                  <c:v>0.293542902124552</c:v>
                </c:pt>
                <c:pt idx="1705">
                  <c:v>0.301191834778841</c:v>
                </c:pt>
                <c:pt idx="1706">
                  <c:v>0.301740492729778</c:v>
                </c:pt>
                <c:pt idx="1707">
                  <c:v>0.291604458498095</c:v>
                </c:pt>
                <c:pt idx="1708">
                  <c:v>0.264232388106854</c:v>
                </c:pt>
                <c:pt idx="1709">
                  <c:v>0.274209293536431</c:v>
                </c:pt>
                <c:pt idx="1710">
                  <c:v>0.262392480300751</c:v>
                </c:pt>
                <c:pt idx="1711">
                  <c:v>0.217819652843208</c:v>
                </c:pt>
                <c:pt idx="1712">
                  <c:v>0.185908790482485</c:v>
                </c:pt>
                <c:pt idx="1713">
                  <c:v>0.170538407091261</c:v>
                </c:pt>
                <c:pt idx="1714">
                  <c:v>0.17153443208505</c:v>
                </c:pt>
                <c:pt idx="1715">
                  <c:v>0.151962026503167</c:v>
                </c:pt>
                <c:pt idx="1716">
                  <c:v>0.122193425302227</c:v>
                </c:pt>
                <c:pt idx="1717">
                  <c:v>0.119132693957334</c:v>
                </c:pt>
                <c:pt idx="1718">
                  <c:v>0.123234872241988</c:v>
                </c:pt>
                <c:pt idx="1719">
                  <c:v>0.115200156562745</c:v>
                </c:pt>
                <c:pt idx="1720">
                  <c:v>0.0970115734555835</c:v>
                </c:pt>
                <c:pt idx="1721">
                  <c:v>0.0834044193819053</c:v>
                </c:pt>
                <c:pt idx="1722">
                  <c:v>0.0534605054070397</c:v>
                </c:pt>
                <c:pt idx="1723">
                  <c:v>0.0695100382969348</c:v>
                </c:pt>
                <c:pt idx="1724">
                  <c:v>0.0462822910660798</c:v>
                </c:pt>
                <c:pt idx="1725">
                  <c:v>0.032352238050372</c:v>
                </c:pt>
                <c:pt idx="1726">
                  <c:v>0.0334696929213952</c:v>
                </c:pt>
                <c:pt idx="1727">
                  <c:v>0.0371563939943656</c:v>
                </c:pt>
                <c:pt idx="1728">
                  <c:v>0.0748560700876095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6608320"/>
        <c:axId val="1666614144"/>
      </c:barChart>
      <c:lineChart>
        <c:grouping val="standard"/>
        <c:varyColors val="0"/>
        <c:ser>
          <c:idx val="1"/>
          <c:order val="1"/>
          <c:tx>
            <c:strRef>
              <c:f>[fun_ew.xlsx]日度指标!$K$1</c:f>
              <c:strCache>
                <c:ptCount val="1"/>
                <c:pt idx="0">
                  <c:v>IC累积值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fun_ew.xlsx!daily__dates</c:f>
              <c:numCache>
                <c:formatCode>yyyy\-mm\-dd</c:formatCode>
                <c:ptCount val="1749"/>
                <c:pt idx="0" c:formatCode="yyyy\-mm\-dd">
                  <c:v>42401</c:v>
                </c:pt>
                <c:pt idx="1" c:formatCode="yyyy\-mm\-dd">
                  <c:v>42402</c:v>
                </c:pt>
                <c:pt idx="2" c:formatCode="yyyy\-mm\-dd">
                  <c:v>42403</c:v>
                </c:pt>
                <c:pt idx="3" c:formatCode="yyyy\-mm\-dd">
                  <c:v>42404</c:v>
                </c:pt>
                <c:pt idx="4" c:formatCode="yyyy\-mm\-dd">
                  <c:v>42405</c:v>
                </c:pt>
                <c:pt idx="5" c:formatCode="yyyy\-mm\-dd">
                  <c:v>42415</c:v>
                </c:pt>
                <c:pt idx="6" c:formatCode="yyyy\-mm\-dd">
                  <c:v>42416</c:v>
                </c:pt>
                <c:pt idx="7" c:formatCode="yyyy\-mm\-dd">
                  <c:v>42417</c:v>
                </c:pt>
                <c:pt idx="8" c:formatCode="yyyy\-mm\-dd">
                  <c:v>42418</c:v>
                </c:pt>
                <c:pt idx="9" c:formatCode="yyyy\-mm\-dd">
                  <c:v>42419</c:v>
                </c:pt>
                <c:pt idx="10" c:formatCode="yyyy\-mm\-dd">
                  <c:v>42422</c:v>
                </c:pt>
                <c:pt idx="11" c:formatCode="yyyy\-mm\-dd">
                  <c:v>42423</c:v>
                </c:pt>
                <c:pt idx="12" c:formatCode="yyyy\-mm\-dd">
                  <c:v>42424</c:v>
                </c:pt>
                <c:pt idx="13" c:formatCode="yyyy\-mm\-dd">
                  <c:v>42425</c:v>
                </c:pt>
                <c:pt idx="14" c:formatCode="yyyy\-mm\-dd">
                  <c:v>42426</c:v>
                </c:pt>
                <c:pt idx="15" c:formatCode="yyyy\-mm\-dd">
                  <c:v>42429</c:v>
                </c:pt>
                <c:pt idx="16" c:formatCode="yyyy\-mm\-dd">
                  <c:v>42430</c:v>
                </c:pt>
                <c:pt idx="17" c:formatCode="yyyy\-mm\-dd">
                  <c:v>42431</c:v>
                </c:pt>
                <c:pt idx="18" c:formatCode="yyyy\-mm\-dd">
                  <c:v>42432</c:v>
                </c:pt>
                <c:pt idx="19" c:formatCode="yyyy\-mm\-dd">
                  <c:v>42433</c:v>
                </c:pt>
                <c:pt idx="20" c:formatCode="yyyy\-mm\-dd">
                  <c:v>42436</c:v>
                </c:pt>
                <c:pt idx="21" c:formatCode="yyyy\-mm\-dd">
                  <c:v>42437</c:v>
                </c:pt>
                <c:pt idx="22" c:formatCode="yyyy\-mm\-dd">
                  <c:v>42438</c:v>
                </c:pt>
                <c:pt idx="23" c:formatCode="yyyy\-mm\-dd">
                  <c:v>42439</c:v>
                </c:pt>
                <c:pt idx="24" c:formatCode="yyyy\-mm\-dd">
                  <c:v>42440</c:v>
                </c:pt>
                <c:pt idx="25" c:formatCode="yyyy\-mm\-dd">
                  <c:v>42443</c:v>
                </c:pt>
                <c:pt idx="26" c:formatCode="yyyy\-mm\-dd">
                  <c:v>42444</c:v>
                </c:pt>
                <c:pt idx="27" c:formatCode="yyyy\-mm\-dd">
                  <c:v>42445</c:v>
                </c:pt>
                <c:pt idx="28" c:formatCode="yyyy\-mm\-dd">
                  <c:v>42446</c:v>
                </c:pt>
                <c:pt idx="29" c:formatCode="yyyy\-mm\-dd">
                  <c:v>42447</c:v>
                </c:pt>
                <c:pt idx="30" c:formatCode="yyyy\-mm\-dd">
                  <c:v>42450</c:v>
                </c:pt>
                <c:pt idx="31" c:formatCode="yyyy\-mm\-dd">
                  <c:v>42451</c:v>
                </c:pt>
                <c:pt idx="32" c:formatCode="yyyy\-mm\-dd">
                  <c:v>42452</c:v>
                </c:pt>
                <c:pt idx="33" c:formatCode="yyyy\-mm\-dd">
                  <c:v>42453</c:v>
                </c:pt>
                <c:pt idx="34" c:formatCode="yyyy\-mm\-dd">
                  <c:v>42454</c:v>
                </c:pt>
                <c:pt idx="35" c:formatCode="yyyy\-mm\-dd">
                  <c:v>42457</c:v>
                </c:pt>
                <c:pt idx="36" c:formatCode="yyyy\-mm\-dd">
                  <c:v>42458</c:v>
                </c:pt>
                <c:pt idx="37" c:formatCode="yyyy\-mm\-dd">
                  <c:v>42459</c:v>
                </c:pt>
                <c:pt idx="38" c:formatCode="yyyy\-mm\-dd">
                  <c:v>42460</c:v>
                </c:pt>
                <c:pt idx="39" c:formatCode="yyyy\-mm\-dd">
                  <c:v>42461</c:v>
                </c:pt>
                <c:pt idx="40" c:formatCode="yyyy\-mm\-dd">
                  <c:v>42465</c:v>
                </c:pt>
                <c:pt idx="41" c:formatCode="yyyy\-mm\-dd">
                  <c:v>42466</c:v>
                </c:pt>
                <c:pt idx="42" c:formatCode="yyyy\-mm\-dd">
                  <c:v>42467</c:v>
                </c:pt>
                <c:pt idx="43" c:formatCode="yyyy\-mm\-dd">
                  <c:v>42468</c:v>
                </c:pt>
                <c:pt idx="44" c:formatCode="yyyy\-mm\-dd">
                  <c:v>42471</c:v>
                </c:pt>
                <c:pt idx="45" c:formatCode="yyyy\-mm\-dd">
                  <c:v>42472</c:v>
                </c:pt>
                <c:pt idx="46" c:formatCode="yyyy\-mm\-dd">
                  <c:v>42473</c:v>
                </c:pt>
                <c:pt idx="47" c:formatCode="yyyy\-mm\-dd">
                  <c:v>42474</c:v>
                </c:pt>
                <c:pt idx="48" c:formatCode="yyyy\-mm\-dd">
                  <c:v>42475</c:v>
                </c:pt>
                <c:pt idx="49" c:formatCode="yyyy\-mm\-dd">
                  <c:v>42478</c:v>
                </c:pt>
                <c:pt idx="50" c:formatCode="yyyy\-mm\-dd">
                  <c:v>42479</c:v>
                </c:pt>
                <c:pt idx="51" c:formatCode="yyyy\-mm\-dd">
                  <c:v>42480</c:v>
                </c:pt>
                <c:pt idx="52" c:formatCode="yyyy\-mm\-dd">
                  <c:v>42481</c:v>
                </c:pt>
                <c:pt idx="53" c:formatCode="yyyy\-mm\-dd">
                  <c:v>42482</c:v>
                </c:pt>
                <c:pt idx="54" c:formatCode="yyyy\-mm\-dd">
                  <c:v>42485</c:v>
                </c:pt>
                <c:pt idx="55" c:formatCode="yyyy\-mm\-dd">
                  <c:v>42486</c:v>
                </c:pt>
                <c:pt idx="56" c:formatCode="yyyy\-mm\-dd">
                  <c:v>42487</c:v>
                </c:pt>
                <c:pt idx="57" c:formatCode="yyyy\-mm\-dd">
                  <c:v>42488</c:v>
                </c:pt>
                <c:pt idx="58" c:formatCode="yyyy\-mm\-dd">
                  <c:v>42489</c:v>
                </c:pt>
                <c:pt idx="59" c:formatCode="yyyy\-mm\-dd">
                  <c:v>42493</c:v>
                </c:pt>
                <c:pt idx="60" c:formatCode="yyyy\-mm\-dd">
                  <c:v>42494</c:v>
                </c:pt>
                <c:pt idx="61" c:formatCode="yyyy\-mm\-dd">
                  <c:v>42495</c:v>
                </c:pt>
                <c:pt idx="62" c:formatCode="yyyy\-mm\-dd">
                  <c:v>42496</c:v>
                </c:pt>
                <c:pt idx="63" c:formatCode="yyyy\-mm\-dd">
                  <c:v>42499</c:v>
                </c:pt>
                <c:pt idx="64" c:formatCode="yyyy\-mm\-dd">
                  <c:v>42500</c:v>
                </c:pt>
                <c:pt idx="65" c:formatCode="yyyy\-mm\-dd">
                  <c:v>42501</c:v>
                </c:pt>
                <c:pt idx="66" c:formatCode="yyyy\-mm\-dd">
                  <c:v>42502</c:v>
                </c:pt>
                <c:pt idx="67" c:formatCode="yyyy\-mm\-dd">
                  <c:v>42503</c:v>
                </c:pt>
                <c:pt idx="68" c:formatCode="yyyy\-mm\-dd">
                  <c:v>42506</c:v>
                </c:pt>
                <c:pt idx="69" c:formatCode="yyyy\-mm\-dd">
                  <c:v>42507</c:v>
                </c:pt>
                <c:pt idx="70" c:formatCode="yyyy\-mm\-dd">
                  <c:v>42508</c:v>
                </c:pt>
                <c:pt idx="71" c:formatCode="yyyy\-mm\-dd">
                  <c:v>42509</c:v>
                </c:pt>
                <c:pt idx="72" c:formatCode="yyyy\-mm\-dd">
                  <c:v>42510</c:v>
                </c:pt>
                <c:pt idx="73" c:formatCode="yyyy\-mm\-dd">
                  <c:v>42513</c:v>
                </c:pt>
                <c:pt idx="74" c:formatCode="yyyy\-mm\-dd">
                  <c:v>42514</c:v>
                </c:pt>
                <c:pt idx="75" c:formatCode="yyyy\-mm\-dd">
                  <c:v>42515</c:v>
                </c:pt>
                <c:pt idx="76" c:formatCode="yyyy\-mm\-dd">
                  <c:v>42516</c:v>
                </c:pt>
                <c:pt idx="77" c:formatCode="yyyy\-mm\-dd">
                  <c:v>42517</c:v>
                </c:pt>
                <c:pt idx="78" c:formatCode="yyyy\-mm\-dd">
                  <c:v>42520</c:v>
                </c:pt>
                <c:pt idx="79" c:formatCode="yyyy\-mm\-dd">
                  <c:v>42521</c:v>
                </c:pt>
                <c:pt idx="80" c:formatCode="yyyy\-mm\-dd">
                  <c:v>42522</c:v>
                </c:pt>
                <c:pt idx="81" c:formatCode="yyyy\-mm\-dd">
                  <c:v>42523</c:v>
                </c:pt>
                <c:pt idx="82" c:formatCode="yyyy\-mm\-dd">
                  <c:v>42524</c:v>
                </c:pt>
                <c:pt idx="83" c:formatCode="yyyy\-mm\-dd">
                  <c:v>42527</c:v>
                </c:pt>
                <c:pt idx="84" c:formatCode="yyyy\-mm\-dd">
                  <c:v>42528</c:v>
                </c:pt>
                <c:pt idx="85" c:formatCode="yyyy\-mm\-dd">
                  <c:v>42529</c:v>
                </c:pt>
                <c:pt idx="86" c:formatCode="yyyy\-mm\-dd">
                  <c:v>42534</c:v>
                </c:pt>
                <c:pt idx="87" c:formatCode="yyyy\-mm\-dd">
                  <c:v>42535</c:v>
                </c:pt>
                <c:pt idx="88" c:formatCode="yyyy\-mm\-dd">
                  <c:v>42536</c:v>
                </c:pt>
                <c:pt idx="89" c:formatCode="yyyy\-mm\-dd">
                  <c:v>42537</c:v>
                </c:pt>
                <c:pt idx="90" c:formatCode="yyyy\-mm\-dd">
                  <c:v>42538</c:v>
                </c:pt>
                <c:pt idx="91" c:formatCode="yyyy\-mm\-dd">
                  <c:v>42541</c:v>
                </c:pt>
                <c:pt idx="92" c:formatCode="yyyy\-mm\-dd">
                  <c:v>42542</c:v>
                </c:pt>
                <c:pt idx="93" c:formatCode="yyyy\-mm\-dd">
                  <c:v>42543</c:v>
                </c:pt>
                <c:pt idx="94" c:formatCode="yyyy\-mm\-dd">
                  <c:v>42544</c:v>
                </c:pt>
                <c:pt idx="95" c:formatCode="yyyy\-mm\-dd">
                  <c:v>42545</c:v>
                </c:pt>
                <c:pt idx="96" c:formatCode="yyyy\-mm\-dd">
                  <c:v>42548</c:v>
                </c:pt>
                <c:pt idx="97" c:formatCode="yyyy\-mm\-dd">
                  <c:v>42549</c:v>
                </c:pt>
                <c:pt idx="98" c:formatCode="yyyy\-mm\-dd">
                  <c:v>42550</c:v>
                </c:pt>
                <c:pt idx="99" c:formatCode="yyyy\-mm\-dd">
                  <c:v>42551</c:v>
                </c:pt>
                <c:pt idx="100" c:formatCode="yyyy\-mm\-dd">
                  <c:v>42552</c:v>
                </c:pt>
                <c:pt idx="101" c:formatCode="yyyy\-mm\-dd">
                  <c:v>42555</c:v>
                </c:pt>
                <c:pt idx="102" c:formatCode="yyyy\-mm\-dd">
                  <c:v>42556</c:v>
                </c:pt>
                <c:pt idx="103" c:formatCode="yyyy\-mm\-dd">
                  <c:v>42557</c:v>
                </c:pt>
                <c:pt idx="104" c:formatCode="yyyy\-mm\-dd">
                  <c:v>42558</c:v>
                </c:pt>
                <c:pt idx="105" c:formatCode="yyyy\-mm\-dd">
                  <c:v>42559</c:v>
                </c:pt>
                <c:pt idx="106" c:formatCode="yyyy\-mm\-dd">
                  <c:v>42562</c:v>
                </c:pt>
                <c:pt idx="107" c:formatCode="yyyy\-mm\-dd">
                  <c:v>42563</c:v>
                </c:pt>
                <c:pt idx="108" c:formatCode="yyyy\-mm\-dd">
                  <c:v>42564</c:v>
                </c:pt>
                <c:pt idx="109" c:formatCode="yyyy\-mm\-dd">
                  <c:v>42565</c:v>
                </c:pt>
                <c:pt idx="110" c:formatCode="yyyy\-mm\-dd">
                  <c:v>42566</c:v>
                </c:pt>
                <c:pt idx="111" c:formatCode="yyyy\-mm\-dd">
                  <c:v>42569</c:v>
                </c:pt>
                <c:pt idx="112" c:formatCode="yyyy\-mm\-dd">
                  <c:v>42570</c:v>
                </c:pt>
                <c:pt idx="113" c:formatCode="yyyy\-mm\-dd">
                  <c:v>42571</c:v>
                </c:pt>
                <c:pt idx="114" c:formatCode="yyyy\-mm\-dd">
                  <c:v>42572</c:v>
                </c:pt>
                <c:pt idx="115" c:formatCode="yyyy\-mm\-dd">
                  <c:v>42573</c:v>
                </c:pt>
                <c:pt idx="116" c:formatCode="yyyy\-mm\-dd">
                  <c:v>42576</c:v>
                </c:pt>
                <c:pt idx="117" c:formatCode="yyyy\-mm\-dd">
                  <c:v>42577</c:v>
                </c:pt>
                <c:pt idx="118" c:formatCode="yyyy\-mm\-dd">
                  <c:v>42578</c:v>
                </c:pt>
                <c:pt idx="119" c:formatCode="yyyy\-mm\-dd">
                  <c:v>42579</c:v>
                </c:pt>
                <c:pt idx="120" c:formatCode="yyyy\-mm\-dd">
                  <c:v>42580</c:v>
                </c:pt>
                <c:pt idx="121" c:formatCode="yyyy\-mm\-dd">
                  <c:v>42583</c:v>
                </c:pt>
                <c:pt idx="122" c:formatCode="yyyy\-mm\-dd">
                  <c:v>42584</c:v>
                </c:pt>
                <c:pt idx="123" c:formatCode="yyyy\-mm\-dd">
                  <c:v>42585</c:v>
                </c:pt>
                <c:pt idx="124" c:formatCode="yyyy\-mm\-dd">
                  <c:v>42586</c:v>
                </c:pt>
                <c:pt idx="125" c:formatCode="yyyy\-mm\-dd">
                  <c:v>42587</c:v>
                </c:pt>
                <c:pt idx="126" c:formatCode="yyyy\-mm\-dd">
                  <c:v>42590</c:v>
                </c:pt>
                <c:pt idx="127" c:formatCode="yyyy\-mm\-dd">
                  <c:v>42591</c:v>
                </c:pt>
                <c:pt idx="128" c:formatCode="yyyy\-mm\-dd">
                  <c:v>42592</c:v>
                </c:pt>
                <c:pt idx="129" c:formatCode="yyyy\-mm\-dd">
                  <c:v>42593</c:v>
                </c:pt>
                <c:pt idx="130" c:formatCode="yyyy\-mm\-dd">
                  <c:v>42594</c:v>
                </c:pt>
                <c:pt idx="131" c:formatCode="yyyy\-mm\-dd">
                  <c:v>42597</c:v>
                </c:pt>
                <c:pt idx="132" c:formatCode="yyyy\-mm\-dd">
                  <c:v>42598</c:v>
                </c:pt>
                <c:pt idx="133" c:formatCode="yyyy\-mm\-dd">
                  <c:v>42599</c:v>
                </c:pt>
                <c:pt idx="134" c:formatCode="yyyy\-mm\-dd">
                  <c:v>42600</c:v>
                </c:pt>
                <c:pt idx="135" c:formatCode="yyyy\-mm\-dd">
                  <c:v>42601</c:v>
                </c:pt>
                <c:pt idx="136" c:formatCode="yyyy\-mm\-dd">
                  <c:v>42604</c:v>
                </c:pt>
                <c:pt idx="137" c:formatCode="yyyy\-mm\-dd">
                  <c:v>42605</c:v>
                </c:pt>
                <c:pt idx="138" c:formatCode="yyyy\-mm\-dd">
                  <c:v>42606</c:v>
                </c:pt>
                <c:pt idx="139" c:formatCode="yyyy\-mm\-dd">
                  <c:v>42607</c:v>
                </c:pt>
                <c:pt idx="140" c:formatCode="yyyy\-mm\-dd">
                  <c:v>42608</c:v>
                </c:pt>
                <c:pt idx="141" c:formatCode="yyyy\-mm\-dd">
                  <c:v>42611</c:v>
                </c:pt>
                <c:pt idx="142" c:formatCode="yyyy\-mm\-dd">
                  <c:v>42612</c:v>
                </c:pt>
                <c:pt idx="143" c:formatCode="yyyy\-mm\-dd">
                  <c:v>42613</c:v>
                </c:pt>
                <c:pt idx="144" c:formatCode="yyyy\-mm\-dd">
                  <c:v>42614</c:v>
                </c:pt>
                <c:pt idx="145" c:formatCode="yyyy\-mm\-dd">
                  <c:v>42615</c:v>
                </c:pt>
                <c:pt idx="146" c:formatCode="yyyy\-mm\-dd">
                  <c:v>42618</c:v>
                </c:pt>
                <c:pt idx="147" c:formatCode="yyyy\-mm\-dd">
                  <c:v>42619</c:v>
                </c:pt>
                <c:pt idx="148" c:formatCode="yyyy\-mm\-dd">
                  <c:v>42620</c:v>
                </c:pt>
                <c:pt idx="149" c:formatCode="yyyy\-mm\-dd">
                  <c:v>42621</c:v>
                </c:pt>
                <c:pt idx="150" c:formatCode="yyyy\-mm\-dd">
                  <c:v>42622</c:v>
                </c:pt>
                <c:pt idx="151" c:formatCode="yyyy\-mm\-dd">
                  <c:v>42625</c:v>
                </c:pt>
                <c:pt idx="152" c:formatCode="yyyy\-mm\-dd">
                  <c:v>42626</c:v>
                </c:pt>
                <c:pt idx="153" c:formatCode="yyyy\-mm\-dd">
                  <c:v>42627</c:v>
                </c:pt>
                <c:pt idx="154" c:formatCode="yyyy\-mm\-dd">
                  <c:v>42632</c:v>
                </c:pt>
                <c:pt idx="155" c:formatCode="yyyy\-mm\-dd">
                  <c:v>42633</c:v>
                </c:pt>
                <c:pt idx="156" c:formatCode="yyyy\-mm\-dd">
                  <c:v>42634</c:v>
                </c:pt>
                <c:pt idx="157" c:formatCode="yyyy\-mm\-dd">
                  <c:v>42635</c:v>
                </c:pt>
                <c:pt idx="158" c:formatCode="yyyy\-mm\-dd">
                  <c:v>42636</c:v>
                </c:pt>
                <c:pt idx="159" c:formatCode="yyyy\-mm\-dd">
                  <c:v>42639</c:v>
                </c:pt>
                <c:pt idx="160" c:formatCode="yyyy\-mm\-dd">
                  <c:v>42640</c:v>
                </c:pt>
                <c:pt idx="161" c:formatCode="yyyy\-mm\-dd">
                  <c:v>42641</c:v>
                </c:pt>
                <c:pt idx="162" c:formatCode="yyyy\-mm\-dd">
                  <c:v>42642</c:v>
                </c:pt>
                <c:pt idx="163" c:formatCode="yyyy\-mm\-dd">
                  <c:v>42643</c:v>
                </c:pt>
                <c:pt idx="164" c:formatCode="yyyy\-mm\-dd">
                  <c:v>42653</c:v>
                </c:pt>
                <c:pt idx="165" c:formatCode="yyyy\-mm\-dd">
                  <c:v>42654</c:v>
                </c:pt>
                <c:pt idx="166" c:formatCode="yyyy\-mm\-dd">
                  <c:v>42655</c:v>
                </c:pt>
                <c:pt idx="167" c:formatCode="yyyy\-mm\-dd">
                  <c:v>42656</c:v>
                </c:pt>
                <c:pt idx="168" c:formatCode="yyyy\-mm\-dd">
                  <c:v>42657</c:v>
                </c:pt>
                <c:pt idx="169" c:formatCode="yyyy\-mm\-dd">
                  <c:v>42660</c:v>
                </c:pt>
                <c:pt idx="170" c:formatCode="yyyy\-mm\-dd">
                  <c:v>42661</c:v>
                </c:pt>
                <c:pt idx="171" c:formatCode="yyyy\-mm\-dd">
                  <c:v>42662</c:v>
                </c:pt>
                <c:pt idx="172" c:formatCode="yyyy\-mm\-dd">
                  <c:v>42663</c:v>
                </c:pt>
                <c:pt idx="173" c:formatCode="yyyy\-mm\-dd">
                  <c:v>42664</c:v>
                </c:pt>
                <c:pt idx="174" c:formatCode="yyyy\-mm\-dd">
                  <c:v>42667</c:v>
                </c:pt>
                <c:pt idx="175" c:formatCode="yyyy\-mm\-dd">
                  <c:v>42668</c:v>
                </c:pt>
                <c:pt idx="176" c:formatCode="yyyy\-mm\-dd">
                  <c:v>42669</c:v>
                </c:pt>
                <c:pt idx="177" c:formatCode="yyyy\-mm\-dd">
                  <c:v>42670</c:v>
                </c:pt>
                <c:pt idx="178" c:formatCode="yyyy\-mm\-dd">
                  <c:v>42671</c:v>
                </c:pt>
                <c:pt idx="179" c:formatCode="yyyy\-mm\-dd">
                  <c:v>42674</c:v>
                </c:pt>
                <c:pt idx="180" c:formatCode="yyyy\-mm\-dd">
                  <c:v>42675</c:v>
                </c:pt>
                <c:pt idx="181" c:formatCode="yyyy\-mm\-dd">
                  <c:v>42676</c:v>
                </c:pt>
                <c:pt idx="182" c:formatCode="yyyy\-mm\-dd">
                  <c:v>42677</c:v>
                </c:pt>
                <c:pt idx="183" c:formatCode="yyyy\-mm\-dd">
                  <c:v>42678</c:v>
                </c:pt>
                <c:pt idx="184" c:formatCode="yyyy\-mm\-dd">
                  <c:v>42681</c:v>
                </c:pt>
                <c:pt idx="185" c:formatCode="yyyy\-mm\-dd">
                  <c:v>42682</c:v>
                </c:pt>
                <c:pt idx="186" c:formatCode="yyyy\-mm\-dd">
                  <c:v>42683</c:v>
                </c:pt>
                <c:pt idx="187" c:formatCode="yyyy\-mm\-dd">
                  <c:v>42684</c:v>
                </c:pt>
                <c:pt idx="188" c:formatCode="yyyy\-mm\-dd">
                  <c:v>42685</c:v>
                </c:pt>
                <c:pt idx="189" c:formatCode="yyyy\-mm\-dd">
                  <c:v>42688</c:v>
                </c:pt>
                <c:pt idx="190" c:formatCode="yyyy\-mm\-dd">
                  <c:v>42689</c:v>
                </c:pt>
                <c:pt idx="191" c:formatCode="yyyy\-mm\-dd">
                  <c:v>42690</c:v>
                </c:pt>
                <c:pt idx="192" c:formatCode="yyyy\-mm\-dd">
                  <c:v>42691</c:v>
                </c:pt>
                <c:pt idx="193" c:formatCode="yyyy\-mm\-dd">
                  <c:v>42692</c:v>
                </c:pt>
                <c:pt idx="194" c:formatCode="yyyy\-mm\-dd">
                  <c:v>42695</c:v>
                </c:pt>
                <c:pt idx="195" c:formatCode="yyyy\-mm\-dd">
                  <c:v>42696</c:v>
                </c:pt>
                <c:pt idx="196" c:formatCode="yyyy\-mm\-dd">
                  <c:v>42697</c:v>
                </c:pt>
                <c:pt idx="197" c:formatCode="yyyy\-mm\-dd">
                  <c:v>42698</c:v>
                </c:pt>
                <c:pt idx="198" c:formatCode="yyyy\-mm\-dd">
                  <c:v>42699</c:v>
                </c:pt>
                <c:pt idx="199" c:formatCode="yyyy\-mm\-dd">
                  <c:v>42702</c:v>
                </c:pt>
                <c:pt idx="200" c:formatCode="yyyy\-mm\-dd">
                  <c:v>42703</c:v>
                </c:pt>
                <c:pt idx="201" c:formatCode="yyyy\-mm\-dd">
                  <c:v>42704</c:v>
                </c:pt>
                <c:pt idx="202" c:formatCode="yyyy\-mm\-dd">
                  <c:v>42705</c:v>
                </c:pt>
                <c:pt idx="203" c:formatCode="yyyy\-mm\-dd">
                  <c:v>42706</c:v>
                </c:pt>
                <c:pt idx="204" c:formatCode="yyyy\-mm\-dd">
                  <c:v>42709</c:v>
                </c:pt>
                <c:pt idx="205" c:formatCode="yyyy\-mm\-dd">
                  <c:v>42710</c:v>
                </c:pt>
                <c:pt idx="206" c:formatCode="yyyy\-mm\-dd">
                  <c:v>42711</c:v>
                </c:pt>
                <c:pt idx="207" c:formatCode="yyyy\-mm\-dd">
                  <c:v>42712</c:v>
                </c:pt>
                <c:pt idx="208" c:formatCode="yyyy\-mm\-dd">
                  <c:v>42713</c:v>
                </c:pt>
                <c:pt idx="209" c:formatCode="yyyy\-mm\-dd">
                  <c:v>42716</c:v>
                </c:pt>
                <c:pt idx="210" c:formatCode="yyyy\-mm\-dd">
                  <c:v>42717</c:v>
                </c:pt>
                <c:pt idx="211" c:formatCode="yyyy\-mm\-dd">
                  <c:v>42718</c:v>
                </c:pt>
                <c:pt idx="212" c:formatCode="yyyy\-mm\-dd">
                  <c:v>42719</c:v>
                </c:pt>
                <c:pt idx="213" c:formatCode="yyyy\-mm\-dd">
                  <c:v>42720</c:v>
                </c:pt>
                <c:pt idx="214" c:formatCode="yyyy\-mm\-dd">
                  <c:v>42723</c:v>
                </c:pt>
                <c:pt idx="215" c:formatCode="yyyy\-mm\-dd">
                  <c:v>42724</c:v>
                </c:pt>
                <c:pt idx="216" c:formatCode="yyyy\-mm\-dd">
                  <c:v>42725</c:v>
                </c:pt>
                <c:pt idx="217" c:formatCode="yyyy\-mm\-dd">
                  <c:v>42726</c:v>
                </c:pt>
                <c:pt idx="218" c:formatCode="yyyy\-mm\-dd">
                  <c:v>42727</c:v>
                </c:pt>
                <c:pt idx="219" c:formatCode="yyyy\-mm\-dd">
                  <c:v>42730</c:v>
                </c:pt>
                <c:pt idx="220" c:formatCode="yyyy\-mm\-dd">
                  <c:v>42731</c:v>
                </c:pt>
                <c:pt idx="221" c:formatCode="yyyy\-mm\-dd">
                  <c:v>42732</c:v>
                </c:pt>
                <c:pt idx="222" c:formatCode="yyyy\-mm\-dd">
                  <c:v>42733</c:v>
                </c:pt>
                <c:pt idx="223" c:formatCode="yyyy\-mm\-dd">
                  <c:v>42734</c:v>
                </c:pt>
                <c:pt idx="224" c:formatCode="yyyy\-mm\-dd">
                  <c:v>42738</c:v>
                </c:pt>
                <c:pt idx="225" c:formatCode="yyyy\-mm\-dd">
                  <c:v>42739</c:v>
                </c:pt>
                <c:pt idx="226" c:formatCode="yyyy\-mm\-dd">
                  <c:v>42740</c:v>
                </c:pt>
                <c:pt idx="227" c:formatCode="yyyy\-mm\-dd">
                  <c:v>42741</c:v>
                </c:pt>
                <c:pt idx="228" c:formatCode="yyyy\-mm\-dd">
                  <c:v>42744</c:v>
                </c:pt>
                <c:pt idx="229" c:formatCode="yyyy\-mm\-dd">
                  <c:v>42745</c:v>
                </c:pt>
                <c:pt idx="230" c:formatCode="yyyy\-mm\-dd">
                  <c:v>42746</c:v>
                </c:pt>
                <c:pt idx="231" c:formatCode="yyyy\-mm\-dd">
                  <c:v>42747</c:v>
                </c:pt>
                <c:pt idx="232" c:formatCode="yyyy\-mm\-dd">
                  <c:v>42748</c:v>
                </c:pt>
                <c:pt idx="233" c:formatCode="yyyy\-mm\-dd">
                  <c:v>42751</c:v>
                </c:pt>
                <c:pt idx="234" c:formatCode="yyyy\-mm\-dd">
                  <c:v>42752</c:v>
                </c:pt>
                <c:pt idx="235" c:formatCode="yyyy\-mm\-dd">
                  <c:v>42753</c:v>
                </c:pt>
                <c:pt idx="236" c:formatCode="yyyy\-mm\-dd">
                  <c:v>42754</c:v>
                </c:pt>
                <c:pt idx="237" c:formatCode="yyyy\-mm\-dd">
                  <c:v>42755</c:v>
                </c:pt>
                <c:pt idx="238" c:formatCode="yyyy\-mm\-dd">
                  <c:v>42758</c:v>
                </c:pt>
                <c:pt idx="239" c:formatCode="yyyy\-mm\-dd">
                  <c:v>42759</c:v>
                </c:pt>
                <c:pt idx="240" c:formatCode="yyyy\-mm\-dd">
                  <c:v>42760</c:v>
                </c:pt>
                <c:pt idx="241" c:formatCode="yyyy\-mm\-dd">
                  <c:v>42761</c:v>
                </c:pt>
                <c:pt idx="242" c:formatCode="yyyy\-mm\-dd">
                  <c:v>42769</c:v>
                </c:pt>
                <c:pt idx="243" c:formatCode="yyyy\-mm\-dd">
                  <c:v>42772</c:v>
                </c:pt>
                <c:pt idx="244" c:formatCode="yyyy\-mm\-dd">
                  <c:v>42773</c:v>
                </c:pt>
                <c:pt idx="245" c:formatCode="yyyy\-mm\-dd">
                  <c:v>42774</c:v>
                </c:pt>
                <c:pt idx="246" c:formatCode="yyyy\-mm\-dd">
                  <c:v>42775</c:v>
                </c:pt>
                <c:pt idx="247" c:formatCode="yyyy\-mm\-dd">
                  <c:v>42776</c:v>
                </c:pt>
                <c:pt idx="248" c:formatCode="yyyy\-mm\-dd">
                  <c:v>42779</c:v>
                </c:pt>
                <c:pt idx="249" c:formatCode="yyyy\-mm\-dd">
                  <c:v>42780</c:v>
                </c:pt>
                <c:pt idx="250" c:formatCode="yyyy\-mm\-dd">
                  <c:v>42781</c:v>
                </c:pt>
                <c:pt idx="251" c:formatCode="yyyy\-mm\-dd">
                  <c:v>42782</c:v>
                </c:pt>
                <c:pt idx="252" c:formatCode="yyyy\-mm\-dd">
                  <c:v>42783</c:v>
                </c:pt>
                <c:pt idx="253" c:formatCode="yyyy\-mm\-dd">
                  <c:v>42786</c:v>
                </c:pt>
                <c:pt idx="254" c:formatCode="yyyy\-mm\-dd">
                  <c:v>42787</c:v>
                </c:pt>
                <c:pt idx="255" c:formatCode="yyyy\-mm\-dd">
                  <c:v>42788</c:v>
                </c:pt>
                <c:pt idx="256" c:formatCode="yyyy\-mm\-dd">
                  <c:v>42789</c:v>
                </c:pt>
                <c:pt idx="257" c:formatCode="yyyy\-mm\-dd">
                  <c:v>42790</c:v>
                </c:pt>
                <c:pt idx="258" c:formatCode="yyyy\-mm\-dd">
                  <c:v>42793</c:v>
                </c:pt>
                <c:pt idx="259" c:formatCode="yyyy\-mm\-dd">
                  <c:v>42794</c:v>
                </c:pt>
                <c:pt idx="260" c:formatCode="yyyy\-mm\-dd">
                  <c:v>42795</c:v>
                </c:pt>
                <c:pt idx="261" c:formatCode="yyyy\-mm\-dd">
                  <c:v>42796</c:v>
                </c:pt>
                <c:pt idx="262" c:formatCode="yyyy\-mm\-dd">
                  <c:v>42797</c:v>
                </c:pt>
                <c:pt idx="263" c:formatCode="yyyy\-mm\-dd">
                  <c:v>42800</c:v>
                </c:pt>
                <c:pt idx="264" c:formatCode="yyyy\-mm\-dd">
                  <c:v>42801</c:v>
                </c:pt>
                <c:pt idx="265" c:formatCode="yyyy\-mm\-dd">
                  <c:v>42802</c:v>
                </c:pt>
                <c:pt idx="266" c:formatCode="yyyy\-mm\-dd">
                  <c:v>42803</c:v>
                </c:pt>
                <c:pt idx="267" c:formatCode="yyyy\-mm\-dd">
                  <c:v>42804</c:v>
                </c:pt>
                <c:pt idx="268" c:formatCode="yyyy\-mm\-dd">
                  <c:v>42807</c:v>
                </c:pt>
                <c:pt idx="269" c:formatCode="yyyy\-mm\-dd">
                  <c:v>42808</c:v>
                </c:pt>
                <c:pt idx="270" c:formatCode="yyyy\-mm\-dd">
                  <c:v>42809</c:v>
                </c:pt>
                <c:pt idx="271" c:formatCode="yyyy\-mm\-dd">
                  <c:v>42810</c:v>
                </c:pt>
                <c:pt idx="272" c:formatCode="yyyy\-mm\-dd">
                  <c:v>42811</c:v>
                </c:pt>
                <c:pt idx="273" c:formatCode="yyyy\-mm\-dd">
                  <c:v>42814</c:v>
                </c:pt>
                <c:pt idx="274" c:formatCode="yyyy\-mm\-dd">
                  <c:v>42815</c:v>
                </c:pt>
                <c:pt idx="275" c:formatCode="yyyy\-mm\-dd">
                  <c:v>42816</c:v>
                </c:pt>
                <c:pt idx="276" c:formatCode="yyyy\-mm\-dd">
                  <c:v>42817</c:v>
                </c:pt>
                <c:pt idx="277" c:formatCode="yyyy\-mm\-dd">
                  <c:v>42818</c:v>
                </c:pt>
                <c:pt idx="278" c:formatCode="yyyy\-mm\-dd">
                  <c:v>42821</c:v>
                </c:pt>
                <c:pt idx="279" c:formatCode="yyyy\-mm\-dd">
                  <c:v>42822</c:v>
                </c:pt>
                <c:pt idx="280" c:formatCode="yyyy\-mm\-dd">
                  <c:v>42823</c:v>
                </c:pt>
                <c:pt idx="281" c:formatCode="yyyy\-mm\-dd">
                  <c:v>42824</c:v>
                </c:pt>
                <c:pt idx="282" c:formatCode="yyyy\-mm\-dd">
                  <c:v>42825</c:v>
                </c:pt>
                <c:pt idx="283" c:formatCode="yyyy\-mm\-dd">
                  <c:v>42830</c:v>
                </c:pt>
                <c:pt idx="284" c:formatCode="yyyy\-mm\-dd">
                  <c:v>42831</c:v>
                </c:pt>
                <c:pt idx="285" c:formatCode="yyyy\-mm\-dd">
                  <c:v>42832</c:v>
                </c:pt>
                <c:pt idx="286" c:formatCode="yyyy\-mm\-dd">
                  <c:v>42835</c:v>
                </c:pt>
                <c:pt idx="287" c:formatCode="yyyy\-mm\-dd">
                  <c:v>42836</c:v>
                </c:pt>
                <c:pt idx="288" c:formatCode="yyyy\-mm\-dd">
                  <c:v>42837</c:v>
                </c:pt>
                <c:pt idx="289" c:formatCode="yyyy\-mm\-dd">
                  <c:v>42838</c:v>
                </c:pt>
                <c:pt idx="290" c:formatCode="yyyy\-mm\-dd">
                  <c:v>42839</c:v>
                </c:pt>
                <c:pt idx="291" c:formatCode="yyyy\-mm\-dd">
                  <c:v>42842</c:v>
                </c:pt>
                <c:pt idx="292" c:formatCode="yyyy\-mm\-dd">
                  <c:v>42843</c:v>
                </c:pt>
                <c:pt idx="293" c:formatCode="yyyy\-mm\-dd">
                  <c:v>42844</c:v>
                </c:pt>
                <c:pt idx="294" c:formatCode="yyyy\-mm\-dd">
                  <c:v>42845</c:v>
                </c:pt>
                <c:pt idx="295" c:formatCode="yyyy\-mm\-dd">
                  <c:v>42846</c:v>
                </c:pt>
                <c:pt idx="296" c:formatCode="yyyy\-mm\-dd">
                  <c:v>42849</c:v>
                </c:pt>
                <c:pt idx="297" c:formatCode="yyyy\-mm\-dd">
                  <c:v>42850</c:v>
                </c:pt>
                <c:pt idx="298" c:formatCode="yyyy\-mm\-dd">
                  <c:v>42851</c:v>
                </c:pt>
                <c:pt idx="299" c:formatCode="yyyy\-mm\-dd">
                  <c:v>42852</c:v>
                </c:pt>
                <c:pt idx="300" c:formatCode="yyyy\-mm\-dd">
                  <c:v>42853</c:v>
                </c:pt>
                <c:pt idx="301" c:formatCode="yyyy\-mm\-dd">
                  <c:v>42857</c:v>
                </c:pt>
                <c:pt idx="302" c:formatCode="yyyy\-mm\-dd">
                  <c:v>42858</c:v>
                </c:pt>
                <c:pt idx="303" c:formatCode="yyyy\-mm\-dd">
                  <c:v>42859</c:v>
                </c:pt>
                <c:pt idx="304" c:formatCode="yyyy\-mm\-dd">
                  <c:v>42860</c:v>
                </c:pt>
                <c:pt idx="305" c:formatCode="yyyy\-mm\-dd">
                  <c:v>42863</c:v>
                </c:pt>
                <c:pt idx="306" c:formatCode="yyyy\-mm\-dd">
                  <c:v>42864</c:v>
                </c:pt>
                <c:pt idx="307" c:formatCode="yyyy\-mm\-dd">
                  <c:v>42865</c:v>
                </c:pt>
                <c:pt idx="308" c:formatCode="yyyy\-mm\-dd">
                  <c:v>42866</c:v>
                </c:pt>
                <c:pt idx="309" c:formatCode="yyyy\-mm\-dd">
                  <c:v>42867</c:v>
                </c:pt>
                <c:pt idx="310" c:formatCode="yyyy\-mm\-dd">
                  <c:v>42870</c:v>
                </c:pt>
                <c:pt idx="311" c:formatCode="yyyy\-mm\-dd">
                  <c:v>42871</c:v>
                </c:pt>
                <c:pt idx="312" c:formatCode="yyyy\-mm\-dd">
                  <c:v>42872</c:v>
                </c:pt>
                <c:pt idx="313" c:formatCode="yyyy\-mm\-dd">
                  <c:v>42873</c:v>
                </c:pt>
                <c:pt idx="314" c:formatCode="yyyy\-mm\-dd">
                  <c:v>42874</c:v>
                </c:pt>
                <c:pt idx="315" c:formatCode="yyyy\-mm\-dd">
                  <c:v>42877</c:v>
                </c:pt>
                <c:pt idx="316" c:formatCode="yyyy\-mm\-dd">
                  <c:v>42878</c:v>
                </c:pt>
                <c:pt idx="317" c:formatCode="yyyy\-mm\-dd">
                  <c:v>42879</c:v>
                </c:pt>
                <c:pt idx="318" c:formatCode="yyyy\-mm\-dd">
                  <c:v>42880</c:v>
                </c:pt>
                <c:pt idx="319" c:formatCode="yyyy\-mm\-dd">
                  <c:v>42881</c:v>
                </c:pt>
                <c:pt idx="320" c:formatCode="yyyy\-mm\-dd">
                  <c:v>42886</c:v>
                </c:pt>
                <c:pt idx="321" c:formatCode="yyyy\-mm\-dd">
                  <c:v>42887</c:v>
                </c:pt>
                <c:pt idx="322" c:formatCode="yyyy\-mm\-dd">
                  <c:v>42888</c:v>
                </c:pt>
                <c:pt idx="323" c:formatCode="yyyy\-mm\-dd">
                  <c:v>42891</c:v>
                </c:pt>
                <c:pt idx="324" c:formatCode="yyyy\-mm\-dd">
                  <c:v>42892</c:v>
                </c:pt>
                <c:pt idx="325" c:formatCode="yyyy\-mm\-dd">
                  <c:v>42893</c:v>
                </c:pt>
                <c:pt idx="326" c:formatCode="yyyy\-mm\-dd">
                  <c:v>42894</c:v>
                </c:pt>
                <c:pt idx="327" c:formatCode="yyyy\-mm\-dd">
                  <c:v>42895</c:v>
                </c:pt>
                <c:pt idx="328" c:formatCode="yyyy\-mm\-dd">
                  <c:v>42898</c:v>
                </c:pt>
                <c:pt idx="329" c:formatCode="yyyy\-mm\-dd">
                  <c:v>42899</c:v>
                </c:pt>
                <c:pt idx="330" c:formatCode="yyyy\-mm\-dd">
                  <c:v>42900</c:v>
                </c:pt>
                <c:pt idx="331" c:formatCode="yyyy\-mm\-dd">
                  <c:v>42901</c:v>
                </c:pt>
                <c:pt idx="332" c:formatCode="yyyy\-mm\-dd">
                  <c:v>42902</c:v>
                </c:pt>
                <c:pt idx="333" c:formatCode="yyyy\-mm\-dd">
                  <c:v>42905</c:v>
                </c:pt>
                <c:pt idx="334" c:formatCode="yyyy\-mm\-dd">
                  <c:v>42906</c:v>
                </c:pt>
                <c:pt idx="335" c:formatCode="yyyy\-mm\-dd">
                  <c:v>42907</c:v>
                </c:pt>
                <c:pt idx="336" c:formatCode="yyyy\-mm\-dd">
                  <c:v>42908</c:v>
                </c:pt>
                <c:pt idx="337" c:formatCode="yyyy\-mm\-dd">
                  <c:v>42909</c:v>
                </c:pt>
                <c:pt idx="338" c:formatCode="yyyy\-mm\-dd">
                  <c:v>42912</c:v>
                </c:pt>
                <c:pt idx="339" c:formatCode="yyyy\-mm\-dd">
                  <c:v>42913</c:v>
                </c:pt>
                <c:pt idx="340" c:formatCode="yyyy\-mm\-dd">
                  <c:v>42914</c:v>
                </c:pt>
                <c:pt idx="341" c:formatCode="yyyy\-mm\-dd">
                  <c:v>42915</c:v>
                </c:pt>
                <c:pt idx="342" c:formatCode="yyyy\-mm\-dd">
                  <c:v>42916</c:v>
                </c:pt>
                <c:pt idx="343" c:formatCode="yyyy\-mm\-dd">
                  <c:v>42919</c:v>
                </c:pt>
                <c:pt idx="344" c:formatCode="yyyy\-mm\-dd">
                  <c:v>42920</c:v>
                </c:pt>
                <c:pt idx="345" c:formatCode="yyyy\-mm\-dd">
                  <c:v>42921</c:v>
                </c:pt>
                <c:pt idx="346" c:formatCode="yyyy\-mm\-dd">
                  <c:v>42922</c:v>
                </c:pt>
                <c:pt idx="347" c:formatCode="yyyy\-mm\-dd">
                  <c:v>42923</c:v>
                </c:pt>
                <c:pt idx="348" c:formatCode="yyyy\-mm\-dd">
                  <c:v>42926</c:v>
                </c:pt>
                <c:pt idx="349" c:formatCode="yyyy\-mm\-dd">
                  <c:v>42927</c:v>
                </c:pt>
                <c:pt idx="350" c:formatCode="yyyy\-mm\-dd">
                  <c:v>42928</c:v>
                </c:pt>
                <c:pt idx="351" c:formatCode="yyyy\-mm\-dd">
                  <c:v>42929</c:v>
                </c:pt>
                <c:pt idx="352" c:formatCode="yyyy\-mm\-dd">
                  <c:v>42930</c:v>
                </c:pt>
                <c:pt idx="353" c:formatCode="yyyy\-mm\-dd">
                  <c:v>42933</c:v>
                </c:pt>
                <c:pt idx="354" c:formatCode="yyyy\-mm\-dd">
                  <c:v>42934</c:v>
                </c:pt>
                <c:pt idx="355" c:formatCode="yyyy\-mm\-dd">
                  <c:v>42935</c:v>
                </c:pt>
                <c:pt idx="356" c:formatCode="yyyy\-mm\-dd">
                  <c:v>42936</c:v>
                </c:pt>
                <c:pt idx="357" c:formatCode="yyyy\-mm\-dd">
                  <c:v>42937</c:v>
                </c:pt>
                <c:pt idx="358" c:formatCode="yyyy\-mm\-dd">
                  <c:v>42940</c:v>
                </c:pt>
                <c:pt idx="359" c:formatCode="yyyy\-mm\-dd">
                  <c:v>42941</c:v>
                </c:pt>
                <c:pt idx="360" c:formatCode="yyyy\-mm\-dd">
                  <c:v>42942</c:v>
                </c:pt>
                <c:pt idx="361" c:formatCode="yyyy\-mm\-dd">
                  <c:v>42943</c:v>
                </c:pt>
                <c:pt idx="362" c:formatCode="yyyy\-mm\-dd">
                  <c:v>42944</c:v>
                </c:pt>
                <c:pt idx="363" c:formatCode="yyyy\-mm\-dd">
                  <c:v>42947</c:v>
                </c:pt>
                <c:pt idx="364" c:formatCode="yyyy\-mm\-dd">
                  <c:v>42948</c:v>
                </c:pt>
                <c:pt idx="365" c:formatCode="yyyy\-mm\-dd">
                  <c:v>42949</c:v>
                </c:pt>
                <c:pt idx="366" c:formatCode="yyyy\-mm\-dd">
                  <c:v>42950</c:v>
                </c:pt>
                <c:pt idx="367" c:formatCode="yyyy\-mm\-dd">
                  <c:v>42951</c:v>
                </c:pt>
                <c:pt idx="368" c:formatCode="yyyy\-mm\-dd">
                  <c:v>42954</c:v>
                </c:pt>
                <c:pt idx="369" c:formatCode="yyyy\-mm\-dd">
                  <c:v>42955</c:v>
                </c:pt>
                <c:pt idx="370" c:formatCode="yyyy\-mm\-dd">
                  <c:v>42956</c:v>
                </c:pt>
                <c:pt idx="371" c:formatCode="yyyy\-mm\-dd">
                  <c:v>42957</c:v>
                </c:pt>
                <c:pt idx="372" c:formatCode="yyyy\-mm\-dd">
                  <c:v>42958</c:v>
                </c:pt>
                <c:pt idx="373" c:formatCode="yyyy\-mm\-dd">
                  <c:v>42961</c:v>
                </c:pt>
                <c:pt idx="374" c:formatCode="yyyy\-mm\-dd">
                  <c:v>42962</c:v>
                </c:pt>
                <c:pt idx="375" c:formatCode="yyyy\-mm\-dd">
                  <c:v>42963</c:v>
                </c:pt>
                <c:pt idx="376" c:formatCode="yyyy\-mm\-dd">
                  <c:v>42964</c:v>
                </c:pt>
                <c:pt idx="377" c:formatCode="yyyy\-mm\-dd">
                  <c:v>42965</c:v>
                </c:pt>
                <c:pt idx="378" c:formatCode="yyyy\-mm\-dd">
                  <c:v>42968</c:v>
                </c:pt>
                <c:pt idx="379" c:formatCode="yyyy\-mm\-dd">
                  <c:v>42969</c:v>
                </c:pt>
                <c:pt idx="380" c:formatCode="yyyy\-mm\-dd">
                  <c:v>42970</c:v>
                </c:pt>
                <c:pt idx="381" c:formatCode="yyyy\-mm\-dd">
                  <c:v>42971</c:v>
                </c:pt>
                <c:pt idx="382" c:formatCode="yyyy\-mm\-dd">
                  <c:v>42972</c:v>
                </c:pt>
                <c:pt idx="383" c:formatCode="yyyy\-mm\-dd">
                  <c:v>42975</c:v>
                </c:pt>
                <c:pt idx="384" c:formatCode="yyyy\-mm\-dd">
                  <c:v>42976</c:v>
                </c:pt>
                <c:pt idx="385" c:formatCode="yyyy\-mm\-dd">
                  <c:v>42977</c:v>
                </c:pt>
                <c:pt idx="386" c:formatCode="yyyy\-mm\-dd">
                  <c:v>42978</c:v>
                </c:pt>
                <c:pt idx="387" c:formatCode="yyyy\-mm\-dd">
                  <c:v>42979</c:v>
                </c:pt>
                <c:pt idx="388" c:formatCode="yyyy\-mm\-dd">
                  <c:v>42982</c:v>
                </c:pt>
                <c:pt idx="389" c:formatCode="yyyy\-mm\-dd">
                  <c:v>42983</c:v>
                </c:pt>
                <c:pt idx="390" c:formatCode="yyyy\-mm\-dd">
                  <c:v>42984</c:v>
                </c:pt>
                <c:pt idx="391" c:formatCode="yyyy\-mm\-dd">
                  <c:v>42985</c:v>
                </c:pt>
                <c:pt idx="392" c:formatCode="yyyy\-mm\-dd">
                  <c:v>42986</c:v>
                </c:pt>
                <c:pt idx="393" c:formatCode="yyyy\-mm\-dd">
                  <c:v>42989</c:v>
                </c:pt>
                <c:pt idx="394" c:formatCode="yyyy\-mm\-dd">
                  <c:v>42990</c:v>
                </c:pt>
                <c:pt idx="395" c:formatCode="yyyy\-mm\-dd">
                  <c:v>42991</c:v>
                </c:pt>
                <c:pt idx="396" c:formatCode="yyyy\-mm\-dd">
                  <c:v>42992</c:v>
                </c:pt>
                <c:pt idx="397" c:formatCode="yyyy\-mm\-dd">
                  <c:v>42993</c:v>
                </c:pt>
                <c:pt idx="398" c:formatCode="yyyy\-mm\-dd">
                  <c:v>42996</c:v>
                </c:pt>
                <c:pt idx="399" c:formatCode="yyyy\-mm\-dd">
                  <c:v>42997</c:v>
                </c:pt>
                <c:pt idx="400" c:formatCode="yyyy\-mm\-dd">
                  <c:v>42998</c:v>
                </c:pt>
                <c:pt idx="401" c:formatCode="yyyy\-mm\-dd">
                  <c:v>42999</c:v>
                </c:pt>
                <c:pt idx="402" c:formatCode="yyyy\-mm\-dd">
                  <c:v>43000</c:v>
                </c:pt>
                <c:pt idx="403" c:formatCode="yyyy\-mm\-dd">
                  <c:v>43003</c:v>
                </c:pt>
                <c:pt idx="404" c:formatCode="yyyy\-mm\-dd">
                  <c:v>43004</c:v>
                </c:pt>
                <c:pt idx="405" c:formatCode="yyyy\-mm\-dd">
                  <c:v>43005</c:v>
                </c:pt>
                <c:pt idx="406" c:formatCode="yyyy\-mm\-dd">
                  <c:v>43006</c:v>
                </c:pt>
                <c:pt idx="407" c:formatCode="yyyy\-mm\-dd">
                  <c:v>43007</c:v>
                </c:pt>
                <c:pt idx="408" c:formatCode="yyyy\-mm\-dd">
                  <c:v>43017</c:v>
                </c:pt>
                <c:pt idx="409" c:formatCode="yyyy\-mm\-dd">
                  <c:v>43018</c:v>
                </c:pt>
                <c:pt idx="410" c:formatCode="yyyy\-mm\-dd">
                  <c:v>43019</c:v>
                </c:pt>
                <c:pt idx="411" c:formatCode="yyyy\-mm\-dd">
                  <c:v>43020</c:v>
                </c:pt>
                <c:pt idx="412" c:formatCode="yyyy\-mm\-dd">
                  <c:v>43021</c:v>
                </c:pt>
                <c:pt idx="413" c:formatCode="yyyy\-mm\-dd">
                  <c:v>43024</c:v>
                </c:pt>
                <c:pt idx="414" c:formatCode="yyyy\-mm\-dd">
                  <c:v>43025</c:v>
                </c:pt>
                <c:pt idx="415" c:formatCode="yyyy\-mm\-dd">
                  <c:v>43026</c:v>
                </c:pt>
                <c:pt idx="416" c:formatCode="yyyy\-mm\-dd">
                  <c:v>43027</c:v>
                </c:pt>
                <c:pt idx="417" c:formatCode="yyyy\-mm\-dd">
                  <c:v>43028</c:v>
                </c:pt>
                <c:pt idx="418" c:formatCode="yyyy\-mm\-dd">
                  <c:v>43031</c:v>
                </c:pt>
                <c:pt idx="419" c:formatCode="yyyy\-mm\-dd">
                  <c:v>43032</c:v>
                </c:pt>
                <c:pt idx="420" c:formatCode="yyyy\-mm\-dd">
                  <c:v>43033</c:v>
                </c:pt>
                <c:pt idx="421" c:formatCode="yyyy\-mm\-dd">
                  <c:v>43034</c:v>
                </c:pt>
                <c:pt idx="422" c:formatCode="yyyy\-mm\-dd">
                  <c:v>43035</c:v>
                </c:pt>
                <c:pt idx="423" c:formatCode="yyyy\-mm\-dd">
                  <c:v>43038</c:v>
                </c:pt>
                <c:pt idx="424" c:formatCode="yyyy\-mm\-dd">
                  <c:v>43039</c:v>
                </c:pt>
                <c:pt idx="425" c:formatCode="yyyy\-mm\-dd">
                  <c:v>43040</c:v>
                </c:pt>
                <c:pt idx="426" c:formatCode="yyyy\-mm\-dd">
                  <c:v>43041</c:v>
                </c:pt>
                <c:pt idx="427" c:formatCode="yyyy\-mm\-dd">
                  <c:v>43042</c:v>
                </c:pt>
                <c:pt idx="428" c:formatCode="yyyy\-mm\-dd">
                  <c:v>43045</c:v>
                </c:pt>
                <c:pt idx="429" c:formatCode="yyyy\-mm\-dd">
                  <c:v>43046</c:v>
                </c:pt>
                <c:pt idx="430" c:formatCode="yyyy\-mm\-dd">
                  <c:v>43047</c:v>
                </c:pt>
                <c:pt idx="431" c:formatCode="yyyy\-mm\-dd">
                  <c:v>43048</c:v>
                </c:pt>
                <c:pt idx="432" c:formatCode="yyyy\-mm\-dd">
                  <c:v>43049</c:v>
                </c:pt>
                <c:pt idx="433" c:formatCode="yyyy\-mm\-dd">
                  <c:v>43052</c:v>
                </c:pt>
                <c:pt idx="434" c:formatCode="yyyy\-mm\-dd">
                  <c:v>43053</c:v>
                </c:pt>
                <c:pt idx="435" c:formatCode="yyyy\-mm\-dd">
                  <c:v>43054</c:v>
                </c:pt>
                <c:pt idx="436" c:formatCode="yyyy\-mm\-dd">
                  <c:v>43055</c:v>
                </c:pt>
                <c:pt idx="437" c:formatCode="yyyy\-mm\-dd">
                  <c:v>43056</c:v>
                </c:pt>
                <c:pt idx="438" c:formatCode="yyyy\-mm\-dd">
                  <c:v>43059</c:v>
                </c:pt>
                <c:pt idx="439" c:formatCode="yyyy\-mm\-dd">
                  <c:v>43060</c:v>
                </c:pt>
                <c:pt idx="440" c:formatCode="yyyy\-mm\-dd">
                  <c:v>43061</c:v>
                </c:pt>
                <c:pt idx="441" c:formatCode="yyyy\-mm\-dd">
                  <c:v>43062</c:v>
                </c:pt>
                <c:pt idx="442" c:formatCode="yyyy\-mm\-dd">
                  <c:v>43063</c:v>
                </c:pt>
                <c:pt idx="443" c:formatCode="yyyy\-mm\-dd">
                  <c:v>43066</c:v>
                </c:pt>
                <c:pt idx="444" c:formatCode="yyyy\-mm\-dd">
                  <c:v>43067</c:v>
                </c:pt>
                <c:pt idx="445" c:formatCode="yyyy\-mm\-dd">
                  <c:v>43068</c:v>
                </c:pt>
                <c:pt idx="446" c:formatCode="yyyy\-mm\-dd">
                  <c:v>43069</c:v>
                </c:pt>
                <c:pt idx="447" c:formatCode="yyyy\-mm\-dd">
                  <c:v>43070</c:v>
                </c:pt>
                <c:pt idx="448" c:formatCode="yyyy\-mm\-dd">
                  <c:v>43073</c:v>
                </c:pt>
                <c:pt idx="449" c:formatCode="yyyy\-mm\-dd">
                  <c:v>43074</c:v>
                </c:pt>
                <c:pt idx="450" c:formatCode="yyyy\-mm\-dd">
                  <c:v>43075</c:v>
                </c:pt>
                <c:pt idx="451" c:formatCode="yyyy\-mm\-dd">
                  <c:v>43076</c:v>
                </c:pt>
                <c:pt idx="452" c:formatCode="yyyy\-mm\-dd">
                  <c:v>43077</c:v>
                </c:pt>
                <c:pt idx="453" c:formatCode="yyyy\-mm\-dd">
                  <c:v>43080</c:v>
                </c:pt>
                <c:pt idx="454" c:formatCode="yyyy\-mm\-dd">
                  <c:v>43081</c:v>
                </c:pt>
                <c:pt idx="455" c:formatCode="yyyy\-mm\-dd">
                  <c:v>43082</c:v>
                </c:pt>
                <c:pt idx="456" c:formatCode="yyyy\-mm\-dd">
                  <c:v>43083</c:v>
                </c:pt>
                <c:pt idx="457" c:formatCode="yyyy\-mm\-dd">
                  <c:v>43084</c:v>
                </c:pt>
                <c:pt idx="458" c:formatCode="yyyy\-mm\-dd">
                  <c:v>43087</c:v>
                </c:pt>
                <c:pt idx="459" c:formatCode="yyyy\-mm\-dd">
                  <c:v>43088</c:v>
                </c:pt>
                <c:pt idx="460" c:formatCode="yyyy\-mm\-dd">
                  <c:v>43089</c:v>
                </c:pt>
                <c:pt idx="461" c:formatCode="yyyy\-mm\-dd">
                  <c:v>43090</c:v>
                </c:pt>
                <c:pt idx="462" c:formatCode="yyyy\-mm\-dd">
                  <c:v>43091</c:v>
                </c:pt>
                <c:pt idx="463" c:formatCode="yyyy\-mm\-dd">
                  <c:v>43094</c:v>
                </c:pt>
                <c:pt idx="464" c:formatCode="yyyy\-mm\-dd">
                  <c:v>43095</c:v>
                </c:pt>
                <c:pt idx="465" c:formatCode="yyyy\-mm\-dd">
                  <c:v>43096</c:v>
                </c:pt>
                <c:pt idx="466" c:formatCode="yyyy\-mm\-dd">
                  <c:v>43097</c:v>
                </c:pt>
                <c:pt idx="467" c:formatCode="yyyy\-mm\-dd">
                  <c:v>43098</c:v>
                </c:pt>
                <c:pt idx="468" c:formatCode="yyyy\-mm\-dd">
                  <c:v>43102</c:v>
                </c:pt>
                <c:pt idx="469" c:formatCode="yyyy\-mm\-dd">
                  <c:v>43103</c:v>
                </c:pt>
                <c:pt idx="470" c:formatCode="yyyy\-mm\-dd">
                  <c:v>43104</c:v>
                </c:pt>
                <c:pt idx="471" c:formatCode="yyyy\-mm\-dd">
                  <c:v>43105</c:v>
                </c:pt>
                <c:pt idx="472" c:formatCode="yyyy\-mm\-dd">
                  <c:v>43108</c:v>
                </c:pt>
                <c:pt idx="473" c:formatCode="yyyy\-mm\-dd">
                  <c:v>43109</c:v>
                </c:pt>
                <c:pt idx="474" c:formatCode="yyyy\-mm\-dd">
                  <c:v>43110</c:v>
                </c:pt>
                <c:pt idx="475" c:formatCode="yyyy\-mm\-dd">
                  <c:v>43111</c:v>
                </c:pt>
                <c:pt idx="476" c:formatCode="yyyy\-mm\-dd">
                  <c:v>43112</c:v>
                </c:pt>
                <c:pt idx="477" c:formatCode="yyyy\-mm\-dd">
                  <c:v>43115</c:v>
                </c:pt>
                <c:pt idx="478" c:formatCode="yyyy\-mm\-dd">
                  <c:v>43116</c:v>
                </c:pt>
                <c:pt idx="479" c:formatCode="yyyy\-mm\-dd">
                  <c:v>43117</c:v>
                </c:pt>
                <c:pt idx="480" c:formatCode="yyyy\-mm\-dd">
                  <c:v>43118</c:v>
                </c:pt>
                <c:pt idx="481" c:formatCode="yyyy\-mm\-dd">
                  <c:v>43119</c:v>
                </c:pt>
                <c:pt idx="482" c:formatCode="yyyy\-mm\-dd">
                  <c:v>43122</c:v>
                </c:pt>
                <c:pt idx="483" c:formatCode="yyyy\-mm\-dd">
                  <c:v>43123</c:v>
                </c:pt>
                <c:pt idx="484" c:formatCode="yyyy\-mm\-dd">
                  <c:v>43124</c:v>
                </c:pt>
                <c:pt idx="485" c:formatCode="yyyy\-mm\-dd">
                  <c:v>43125</c:v>
                </c:pt>
                <c:pt idx="486" c:formatCode="yyyy\-mm\-dd">
                  <c:v>43126</c:v>
                </c:pt>
                <c:pt idx="487" c:formatCode="yyyy\-mm\-dd">
                  <c:v>43129</c:v>
                </c:pt>
                <c:pt idx="488" c:formatCode="yyyy\-mm\-dd">
                  <c:v>43130</c:v>
                </c:pt>
                <c:pt idx="489" c:formatCode="yyyy\-mm\-dd">
                  <c:v>43131</c:v>
                </c:pt>
                <c:pt idx="490" c:formatCode="yyyy\-mm\-dd">
                  <c:v>43132</c:v>
                </c:pt>
                <c:pt idx="491" c:formatCode="yyyy\-mm\-dd">
                  <c:v>43133</c:v>
                </c:pt>
                <c:pt idx="492" c:formatCode="yyyy\-mm\-dd">
                  <c:v>43136</c:v>
                </c:pt>
                <c:pt idx="493" c:formatCode="yyyy\-mm\-dd">
                  <c:v>43137</c:v>
                </c:pt>
                <c:pt idx="494" c:formatCode="yyyy\-mm\-dd">
                  <c:v>43138</c:v>
                </c:pt>
                <c:pt idx="495" c:formatCode="yyyy\-mm\-dd">
                  <c:v>43139</c:v>
                </c:pt>
                <c:pt idx="496" c:formatCode="yyyy\-mm\-dd">
                  <c:v>43140</c:v>
                </c:pt>
                <c:pt idx="497" c:formatCode="yyyy\-mm\-dd">
                  <c:v>43143</c:v>
                </c:pt>
                <c:pt idx="498" c:formatCode="yyyy\-mm\-dd">
                  <c:v>43144</c:v>
                </c:pt>
                <c:pt idx="499" c:formatCode="yyyy\-mm\-dd">
                  <c:v>43145</c:v>
                </c:pt>
                <c:pt idx="500" c:formatCode="yyyy\-mm\-dd">
                  <c:v>43153</c:v>
                </c:pt>
                <c:pt idx="501" c:formatCode="yyyy\-mm\-dd">
                  <c:v>43154</c:v>
                </c:pt>
                <c:pt idx="502" c:formatCode="yyyy\-mm\-dd">
                  <c:v>43157</c:v>
                </c:pt>
                <c:pt idx="503" c:formatCode="yyyy\-mm\-dd">
                  <c:v>43158</c:v>
                </c:pt>
                <c:pt idx="504" c:formatCode="yyyy\-mm\-dd">
                  <c:v>43159</c:v>
                </c:pt>
                <c:pt idx="505" c:formatCode="yyyy\-mm\-dd">
                  <c:v>43160</c:v>
                </c:pt>
                <c:pt idx="506" c:formatCode="yyyy\-mm\-dd">
                  <c:v>43161</c:v>
                </c:pt>
                <c:pt idx="507" c:formatCode="yyyy\-mm\-dd">
                  <c:v>43164</c:v>
                </c:pt>
                <c:pt idx="508" c:formatCode="yyyy\-mm\-dd">
                  <c:v>43165</c:v>
                </c:pt>
                <c:pt idx="509" c:formatCode="yyyy\-mm\-dd">
                  <c:v>43166</c:v>
                </c:pt>
                <c:pt idx="510" c:formatCode="yyyy\-mm\-dd">
                  <c:v>43167</c:v>
                </c:pt>
                <c:pt idx="511" c:formatCode="yyyy\-mm\-dd">
                  <c:v>43168</c:v>
                </c:pt>
                <c:pt idx="512" c:formatCode="yyyy\-mm\-dd">
                  <c:v>43171</c:v>
                </c:pt>
                <c:pt idx="513" c:formatCode="yyyy\-mm\-dd">
                  <c:v>43172</c:v>
                </c:pt>
                <c:pt idx="514" c:formatCode="yyyy\-mm\-dd">
                  <c:v>43173</c:v>
                </c:pt>
                <c:pt idx="515" c:formatCode="yyyy\-mm\-dd">
                  <c:v>43174</c:v>
                </c:pt>
                <c:pt idx="516" c:formatCode="yyyy\-mm\-dd">
                  <c:v>43175</c:v>
                </c:pt>
                <c:pt idx="517" c:formatCode="yyyy\-mm\-dd">
                  <c:v>43178</c:v>
                </c:pt>
                <c:pt idx="518" c:formatCode="yyyy\-mm\-dd">
                  <c:v>43179</c:v>
                </c:pt>
                <c:pt idx="519" c:formatCode="yyyy\-mm\-dd">
                  <c:v>43180</c:v>
                </c:pt>
                <c:pt idx="520" c:formatCode="yyyy\-mm\-dd">
                  <c:v>43181</c:v>
                </c:pt>
                <c:pt idx="521" c:formatCode="yyyy\-mm\-dd">
                  <c:v>43182</c:v>
                </c:pt>
                <c:pt idx="522" c:formatCode="yyyy\-mm\-dd">
                  <c:v>43185</c:v>
                </c:pt>
                <c:pt idx="523" c:formatCode="yyyy\-mm\-dd">
                  <c:v>43186</c:v>
                </c:pt>
                <c:pt idx="524" c:formatCode="yyyy\-mm\-dd">
                  <c:v>43187</c:v>
                </c:pt>
                <c:pt idx="525" c:formatCode="yyyy\-mm\-dd">
                  <c:v>43188</c:v>
                </c:pt>
                <c:pt idx="526" c:formatCode="yyyy\-mm\-dd">
                  <c:v>43189</c:v>
                </c:pt>
                <c:pt idx="527" c:formatCode="yyyy\-mm\-dd">
                  <c:v>43192</c:v>
                </c:pt>
                <c:pt idx="528" c:formatCode="yyyy\-mm\-dd">
                  <c:v>43193</c:v>
                </c:pt>
                <c:pt idx="529" c:formatCode="yyyy\-mm\-dd">
                  <c:v>43194</c:v>
                </c:pt>
                <c:pt idx="530" c:formatCode="yyyy\-mm\-dd">
                  <c:v>43199</c:v>
                </c:pt>
                <c:pt idx="531" c:formatCode="yyyy\-mm\-dd">
                  <c:v>43200</c:v>
                </c:pt>
                <c:pt idx="532" c:formatCode="yyyy\-mm\-dd">
                  <c:v>43201</c:v>
                </c:pt>
                <c:pt idx="533" c:formatCode="yyyy\-mm\-dd">
                  <c:v>43202</c:v>
                </c:pt>
                <c:pt idx="534" c:formatCode="yyyy\-mm\-dd">
                  <c:v>43203</c:v>
                </c:pt>
                <c:pt idx="535" c:formatCode="yyyy\-mm\-dd">
                  <c:v>43206</c:v>
                </c:pt>
                <c:pt idx="536" c:formatCode="yyyy\-mm\-dd">
                  <c:v>43207</c:v>
                </c:pt>
                <c:pt idx="537" c:formatCode="yyyy\-mm\-dd">
                  <c:v>43208</c:v>
                </c:pt>
                <c:pt idx="538" c:formatCode="yyyy\-mm\-dd">
                  <c:v>43209</c:v>
                </c:pt>
                <c:pt idx="539" c:formatCode="yyyy\-mm\-dd">
                  <c:v>43210</c:v>
                </c:pt>
                <c:pt idx="540" c:formatCode="yyyy\-mm\-dd">
                  <c:v>43213</c:v>
                </c:pt>
                <c:pt idx="541" c:formatCode="yyyy\-mm\-dd">
                  <c:v>43214</c:v>
                </c:pt>
                <c:pt idx="542" c:formatCode="yyyy\-mm\-dd">
                  <c:v>43215</c:v>
                </c:pt>
                <c:pt idx="543" c:formatCode="yyyy\-mm\-dd">
                  <c:v>43216</c:v>
                </c:pt>
                <c:pt idx="544" c:formatCode="yyyy\-mm\-dd">
                  <c:v>43217</c:v>
                </c:pt>
                <c:pt idx="545" c:formatCode="yyyy\-mm\-dd">
                  <c:v>43222</c:v>
                </c:pt>
                <c:pt idx="546" c:formatCode="yyyy\-mm\-dd">
                  <c:v>43223</c:v>
                </c:pt>
                <c:pt idx="547" c:formatCode="yyyy\-mm\-dd">
                  <c:v>43224</c:v>
                </c:pt>
                <c:pt idx="548" c:formatCode="yyyy\-mm\-dd">
                  <c:v>43227</c:v>
                </c:pt>
                <c:pt idx="549" c:formatCode="yyyy\-mm\-dd">
                  <c:v>43228</c:v>
                </c:pt>
                <c:pt idx="550" c:formatCode="yyyy\-mm\-dd">
                  <c:v>43229</c:v>
                </c:pt>
                <c:pt idx="551" c:formatCode="yyyy\-mm\-dd">
                  <c:v>43230</c:v>
                </c:pt>
                <c:pt idx="552" c:formatCode="yyyy\-mm\-dd">
                  <c:v>43231</c:v>
                </c:pt>
                <c:pt idx="553" c:formatCode="yyyy\-mm\-dd">
                  <c:v>43234</c:v>
                </c:pt>
                <c:pt idx="554" c:formatCode="yyyy\-mm\-dd">
                  <c:v>43235</c:v>
                </c:pt>
                <c:pt idx="555" c:formatCode="yyyy\-mm\-dd">
                  <c:v>43236</c:v>
                </c:pt>
                <c:pt idx="556" c:formatCode="yyyy\-mm\-dd">
                  <c:v>43237</c:v>
                </c:pt>
                <c:pt idx="557" c:formatCode="yyyy\-mm\-dd">
                  <c:v>43238</c:v>
                </c:pt>
                <c:pt idx="558" c:formatCode="yyyy\-mm\-dd">
                  <c:v>43241</c:v>
                </c:pt>
                <c:pt idx="559" c:formatCode="yyyy\-mm\-dd">
                  <c:v>43242</c:v>
                </c:pt>
                <c:pt idx="560" c:formatCode="yyyy\-mm\-dd">
                  <c:v>43243</c:v>
                </c:pt>
                <c:pt idx="561" c:formatCode="yyyy\-mm\-dd">
                  <c:v>43244</c:v>
                </c:pt>
                <c:pt idx="562" c:formatCode="yyyy\-mm\-dd">
                  <c:v>43245</c:v>
                </c:pt>
                <c:pt idx="563" c:formatCode="yyyy\-mm\-dd">
                  <c:v>43248</c:v>
                </c:pt>
                <c:pt idx="564" c:formatCode="yyyy\-mm\-dd">
                  <c:v>43249</c:v>
                </c:pt>
                <c:pt idx="565" c:formatCode="yyyy\-mm\-dd">
                  <c:v>43250</c:v>
                </c:pt>
                <c:pt idx="566" c:formatCode="yyyy\-mm\-dd">
                  <c:v>43251</c:v>
                </c:pt>
                <c:pt idx="567" c:formatCode="yyyy\-mm\-dd">
                  <c:v>43252</c:v>
                </c:pt>
                <c:pt idx="568" c:formatCode="yyyy\-mm\-dd">
                  <c:v>43255</c:v>
                </c:pt>
                <c:pt idx="569" c:formatCode="yyyy\-mm\-dd">
                  <c:v>43256</c:v>
                </c:pt>
                <c:pt idx="570" c:formatCode="yyyy\-mm\-dd">
                  <c:v>43257</c:v>
                </c:pt>
                <c:pt idx="571" c:formatCode="yyyy\-mm\-dd">
                  <c:v>43258</c:v>
                </c:pt>
                <c:pt idx="572" c:formatCode="yyyy\-mm\-dd">
                  <c:v>43259</c:v>
                </c:pt>
                <c:pt idx="573" c:formatCode="yyyy\-mm\-dd">
                  <c:v>43262</c:v>
                </c:pt>
                <c:pt idx="574" c:formatCode="yyyy\-mm\-dd">
                  <c:v>43263</c:v>
                </c:pt>
                <c:pt idx="575" c:formatCode="yyyy\-mm\-dd">
                  <c:v>43264</c:v>
                </c:pt>
                <c:pt idx="576" c:formatCode="yyyy\-mm\-dd">
                  <c:v>43265</c:v>
                </c:pt>
                <c:pt idx="577" c:formatCode="yyyy\-mm\-dd">
                  <c:v>43266</c:v>
                </c:pt>
                <c:pt idx="578" c:formatCode="yyyy\-mm\-dd">
                  <c:v>43270</c:v>
                </c:pt>
                <c:pt idx="579" c:formatCode="yyyy\-mm\-dd">
                  <c:v>43271</c:v>
                </c:pt>
                <c:pt idx="580" c:formatCode="yyyy\-mm\-dd">
                  <c:v>43272</c:v>
                </c:pt>
                <c:pt idx="581" c:formatCode="yyyy\-mm\-dd">
                  <c:v>43273</c:v>
                </c:pt>
                <c:pt idx="582" c:formatCode="yyyy\-mm\-dd">
                  <c:v>43276</c:v>
                </c:pt>
                <c:pt idx="583" c:formatCode="yyyy\-mm\-dd">
                  <c:v>43277</c:v>
                </c:pt>
                <c:pt idx="584" c:formatCode="yyyy\-mm\-dd">
                  <c:v>43278</c:v>
                </c:pt>
                <c:pt idx="585" c:formatCode="yyyy\-mm\-dd">
                  <c:v>43279</c:v>
                </c:pt>
                <c:pt idx="586" c:formatCode="yyyy\-mm\-dd">
                  <c:v>43280</c:v>
                </c:pt>
                <c:pt idx="587" c:formatCode="yyyy\-mm\-dd">
                  <c:v>43283</c:v>
                </c:pt>
                <c:pt idx="588" c:formatCode="yyyy\-mm\-dd">
                  <c:v>43284</c:v>
                </c:pt>
                <c:pt idx="589" c:formatCode="yyyy\-mm\-dd">
                  <c:v>43285</c:v>
                </c:pt>
                <c:pt idx="590" c:formatCode="yyyy\-mm\-dd">
                  <c:v>43286</c:v>
                </c:pt>
                <c:pt idx="591" c:formatCode="yyyy\-mm\-dd">
                  <c:v>43287</c:v>
                </c:pt>
                <c:pt idx="592" c:formatCode="yyyy\-mm\-dd">
                  <c:v>43290</c:v>
                </c:pt>
                <c:pt idx="593" c:formatCode="yyyy\-mm\-dd">
                  <c:v>43291</c:v>
                </c:pt>
                <c:pt idx="594" c:formatCode="yyyy\-mm\-dd">
                  <c:v>43292</c:v>
                </c:pt>
                <c:pt idx="595" c:formatCode="yyyy\-mm\-dd">
                  <c:v>43293</c:v>
                </c:pt>
                <c:pt idx="596" c:formatCode="yyyy\-mm\-dd">
                  <c:v>43294</c:v>
                </c:pt>
                <c:pt idx="597" c:formatCode="yyyy\-mm\-dd">
                  <c:v>43297</c:v>
                </c:pt>
                <c:pt idx="598" c:formatCode="yyyy\-mm\-dd">
                  <c:v>43298</c:v>
                </c:pt>
                <c:pt idx="599" c:formatCode="yyyy\-mm\-dd">
                  <c:v>43299</c:v>
                </c:pt>
                <c:pt idx="600" c:formatCode="yyyy\-mm\-dd">
                  <c:v>43300</c:v>
                </c:pt>
                <c:pt idx="601" c:formatCode="yyyy\-mm\-dd">
                  <c:v>43301</c:v>
                </c:pt>
                <c:pt idx="602" c:formatCode="yyyy\-mm\-dd">
                  <c:v>43304</c:v>
                </c:pt>
                <c:pt idx="603" c:formatCode="yyyy\-mm\-dd">
                  <c:v>43305</c:v>
                </c:pt>
                <c:pt idx="604" c:formatCode="yyyy\-mm\-dd">
                  <c:v>43306</c:v>
                </c:pt>
                <c:pt idx="605" c:formatCode="yyyy\-mm\-dd">
                  <c:v>43307</c:v>
                </c:pt>
                <c:pt idx="606" c:formatCode="yyyy\-mm\-dd">
                  <c:v>43308</c:v>
                </c:pt>
                <c:pt idx="607" c:formatCode="yyyy\-mm\-dd">
                  <c:v>43311</c:v>
                </c:pt>
                <c:pt idx="608" c:formatCode="yyyy\-mm\-dd">
                  <c:v>43312</c:v>
                </c:pt>
                <c:pt idx="609" c:formatCode="yyyy\-mm\-dd">
                  <c:v>43313</c:v>
                </c:pt>
                <c:pt idx="610" c:formatCode="yyyy\-mm\-dd">
                  <c:v>43314</c:v>
                </c:pt>
                <c:pt idx="611" c:formatCode="yyyy\-mm\-dd">
                  <c:v>43315</c:v>
                </c:pt>
                <c:pt idx="612" c:formatCode="yyyy\-mm\-dd">
                  <c:v>43318</c:v>
                </c:pt>
                <c:pt idx="613" c:formatCode="yyyy\-mm\-dd">
                  <c:v>43319</c:v>
                </c:pt>
                <c:pt idx="614" c:formatCode="yyyy\-mm\-dd">
                  <c:v>43320</c:v>
                </c:pt>
                <c:pt idx="615" c:formatCode="yyyy\-mm\-dd">
                  <c:v>43321</c:v>
                </c:pt>
                <c:pt idx="616" c:formatCode="yyyy\-mm\-dd">
                  <c:v>43322</c:v>
                </c:pt>
                <c:pt idx="617" c:formatCode="yyyy\-mm\-dd">
                  <c:v>43325</c:v>
                </c:pt>
                <c:pt idx="618" c:formatCode="yyyy\-mm\-dd">
                  <c:v>43326</c:v>
                </c:pt>
                <c:pt idx="619" c:formatCode="yyyy\-mm\-dd">
                  <c:v>43327</c:v>
                </c:pt>
                <c:pt idx="620" c:formatCode="yyyy\-mm\-dd">
                  <c:v>43328</c:v>
                </c:pt>
                <c:pt idx="621" c:formatCode="yyyy\-mm\-dd">
                  <c:v>43329</c:v>
                </c:pt>
                <c:pt idx="622" c:formatCode="yyyy\-mm\-dd">
                  <c:v>43332</c:v>
                </c:pt>
                <c:pt idx="623" c:formatCode="yyyy\-mm\-dd">
                  <c:v>43333</c:v>
                </c:pt>
                <c:pt idx="624" c:formatCode="yyyy\-mm\-dd">
                  <c:v>43334</c:v>
                </c:pt>
                <c:pt idx="625" c:formatCode="yyyy\-mm\-dd">
                  <c:v>43335</c:v>
                </c:pt>
                <c:pt idx="626" c:formatCode="yyyy\-mm\-dd">
                  <c:v>43336</c:v>
                </c:pt>
                <c:pt idx="627" c:formatCode="yyyy\-mm\-dd">
                  <c:v>43339</c:v>
                </c:pt>
                <c:pt idx="628" c:formatCode="yyyy\-mm\-dd">
                  <c:v>43340</c:v>
                </c:pt>
                <c:pt idx="629" c:formatCode="yyyy\-mm\-dd">
                  <c:v>43341</c:v>
                </c:pt>
                <c:pt idx="630" c:formatCode="yyyy\-mm\-dd">
                  <c:v>43342</c:v>
                </c:pt>
                <c:pt idx="631" c:formatCode="yyyy\-mm\-dd">
                  <c:v>43343</c:v>
                </c:pt>
                <c:pt idx="632" c:formatCode="yyyy\-mm\-dd">
                  <c:v>43346</c:v>
                </c:pt>
                <c:pt idx="633" c:formatCode="yyyy\-mm\-dd">
                  <c:v>43347</c:v>
                </c:pt>
                <c:pt idx="634" c:formatCode="yyyy\-mm\-dd">
                  <c:v>43348</c:v>
                </c:pt>
                <c:pt idx="635" c:formatCode="yyyy\-mm\-dd">
                  <c:v>43349</c:v>
                </c:pt>
                <c:pt idx="636" c:formatCode="yyyy\-mm\-dd">
                  <c:v>43350</c:v>
                </c:pt>
                <c:pt idx="637" c:formatCode="yyyy\-mm\-dd">
                  <c:v>43353</c:v>
                </c:pt>
                <c:pt idx="638" c:formatCode="yyyy\-mm\-dd">
                  <c:v>43354</c:v>
                </c:pt>
                <c:pt idx="639" c:formatCode="yyyy\-mm\-dd">
                  <c:v>43355</c:v>
                </c:pt>
                <c:pt idx="640" c:formatCode="yyyy\-mm\-dd">
                  <c:v>43356</c:v>
                </c:pt>
                <c:pt idx="641" c:formatCode="yyyy\-mm\-dd">
                  <c:v>43357</c:v>
                </c:pt>
                <c:pt idx="642" c:formatCode="yyyy\-mm\-dd">
                  <c:v>43360</c:v>
                </c:pt>
                <c:pt idx="643" c:formatCode="yyyy\-mm\-dd">
                  <c:v>43361</c:v>
                </c:pt>
                <c:pt idx="644" c:formatCode="yyyy\-mm\-dd">
                  <c:v>43362</c:v>
                </c:pt>
                <c:pt idx="645" c:formatCode="yyyy\-mm\-dd">
                  <c:v>43363</c:v>
                </c:pt>
                <c:pt idx="646" c:formatCode="yyyy\-mm\-dd">
                  <c:v>43364</c:v>
                </c:pt>
                <c:pt idx="647" c:formatCode="yyyy\-mm\-dd">
                  <c:v>43368</c:v>
                </c:pt>
                <c:pt idx="648" c:formatCode="yyyy\-mm\-dd">
                  <c:v>43369</c:v>
                </c:pt>
                <c:pt idx="649" c:formatCode="yyyy\-mm\-dd">
                  <c:v>43370</c:v>
                </c:pt>
                <c:pt idx="650" c:formatCode="yyyy\-mm\-dd">
                  <c:v>43371</c:v>
                </c:pt>
                <c:pt idx="651" c:formatCode="yyyy\-mm\-dd">
                  <c:v>43381</c:v>
                </c:pt>
                <c:pt idx="652" c:formatCode="yyyy\-mm\-dd">
                  <c:v>43382</c:v>
                </c:pt>
                <c:pt idx="653" c:formatCode="yyyy\-mm\-dd">
                  <c:v>43383</c:v>
                </c:pt>
                <c:pt idx="654" c:formatCode="yyyy\-mm\-dd">
                  <c:v>43384</c:v>
                </c:pt>
                <c:pt idx="655" c:formatCode="yyyy\-mm\-dd">
                  <c:v>43385</c:v>
                </c:pt>
                <c:pt idx="656" c:formatCode="yyyy\-mm\-dd">
                  <c:v>43388</c:v>
                </c:pt>
                <c:pt idx="657" c:formatCode="yyyy\-mm\-dd">
                  <c:v>43389</c:v>
                </c:pt>
                <c:pt idx="658" c:formatCode="yyyy\-mm\-dd">
                  <c:v>43390</c:v>
                </c:pt>
                <c:pt idx="659" c:formatCode="yyyy\-mm\-dd">
                  <c:v>43391</c:v>
                </c:pt>
                <c:pt idx="660" c:formatCode="yyyy\-mm\-dd">
                  <c:v>43392</c:v>
                </c:pt>
                <c:pt idx="661" c:formatCode="yyyy\-mm\-dd">
                  <c:v>43395</c:v>
                </c:pt>
                <c:pt idx="662" c:formatCode="yyyy\-mm\-dd">
                  <c:v>43396</c:v>
                </c:pt>
                <c:pt idx="663" c:formatCode="yyyy\-mm\-dd">
                  <c:v>43397</c:v>
                </c:pt>
                <c:pt idx="664" c:formatCode="yyyy\-mm\-dd">
                  <c:v>43398</c:v>
                </c:pt>
                <c:pt idx="665" c:formatCode="yyyy\-mm\-dd">
                  <c:v>43399</c:v>
                </c:pt>
                <c:pt idx="666" c:formatCode="yyyy\-mm\-dd">
                  <c:v>43402</c:v>
                </c:pt>
                <c:pt idx="667" c:formatCode="yyyy\-mm\-dd">
                  <c:v>43403</c:v>
                </c:pt>
                <c:pt idx="668" c:formatCode="yyyy\-mm\-dd">
                  <c:v>43404</c:v>
                </c:pt>
                <c:pt idx="669" c:formatCode="yyyy\-mm\-dd">
                  <c:v>43405</c:v>
                </c:pt>
                <c:pt idx="670" c:formatCode="yyyy\-mm\-dd">
                  <c:v>43406</c:v>
                </c:pt>
                <c:pt idx="671" c:formatCode="yyyy\-mm\-dd">
                  <c:v>43409</c:v>
                </c:pt>
                <c:pt idx="672" c:formatCode="yyyy\-mm\-dd">
                  <c:v>43410</c:v>
                </c:pt>
                <c:pt idx="673" c:formatCode="yyyy\-mm\-dd">
                  <c:v>43411</c:v>
                </c:pt>
                <c:pt idx="674" c:formatCode="yyyy\-mm\-dd">
                  <c:v>43412</c:v>
                </c:pt>
                <c:pt idx="675" c:formatCode="yyyy\-mm\-dd">
                  <c:v>43413</c:v>
                </c:pt>
                <c:pt idx="676" c:formatCode="yyyy\-mm\-dd">
                  <c:v>43416</c:v>
                </c:pt>
                <c:pt idx="677" c:formatCode="yyyy\-mm\-dd">
                  <c:v>43417</c:v>
                </c:pt>
                <c:pt idx="678" c:formatCode="yyyy\-mm\-dd">
                  <c:v>43418</c:v>
                </c:pt>
                <c:pt idx="679" c:formatCode="yyyy\-mm\-dd">
                  <c:v>43419</c:v>
                </c:pt>
                <c:pt idx="680" c:formatCode="yyyy\-mm\-dd">
                  <c:v>43420</c:v>
                </c:pt>
                <c:pt idx="681" c:formatCode="yyyy\-mm\-dd">
                  <c:v>43423</c:v>
                </c:pt>
                <c:pt idx="682" c:formatCode="yyyy\-mm\-dd">
                  <c:v>43424</c:v>
                </c:pt>
                <c:pt idx="683" c:formatCode="yyyy\-mm\-dd">
                  <c:v>43425</c:v>
                </c:pt>
                <c:pt idx="684" c:formatCode="yyyy\-mm\-dd">
                  <c:v>43426</c:v>
                </c:pt>
                <c:pt idx="685" c:formatCode="yyyy\-mm\-dd">
                  <c:v>43427</c:v>
                </c:pt>
                <c:pt idx="686" c:formatCode="yyyy\-mm\-dd">
                  <c:v>43430</c:v>
                </c:pt>
                <c:pt idx="687" c:formatCode="yyyy\-mm\-dd">
                  <c:v>43431</c:v>
                </c:pt>
                <c:pt idx="688" c:formatCode="yyyy\-mm\-dd">
                  <c:v>43432</c:v>
                </c:pt>
                <c:pt idx="689" c:formatCode="yyyy\-mm\-dd">
                  <c:v>43433</c:v>
                </c:pt>
                <c:pt idx="690" c:formatCode="yyyy\-mm\-dd">
                  <c:v>43434</c:v>
                </c:pt>
                <c:pt idx="691" c:formatCode="yyyy\-mm\-dd">
                  <c:v>43437</c:v>
                </c:pt>
                <c:pt idx="692" c:formatCode="yyyy\-mm\-dd">
                  <c:v>43438</c:v>
                </c:pt>
                <c:pt idx="693" c:formatCode="yyyy\-mm\-dd">
                  <c:v>43439</c:v>
                </c:pt>
                <c:pt idx="694" c:formatCode="yyyy\-mm\-dd">
                  <c:v>43440</c:v>
                </c:pt>
                <c:pt idx="695" c:formatCode="yyyy\-mm\-dd">
                  <c:v>43441</c:v>
                </c:pt>
                <c:pt idx="696" c:formatCode="yyyy\-mm\-dd">
                  <c:v>43444</c:v>
                </c:pt>
                <c:pt idx="697" c:formatCode="yyyy\-mm\-dd">
                  <c:v>43445</c:v>
                </c:pt>
                <c:pt idx="698" c:formatCode="yyyy\-mm\-dd">
                  <c:v>43446</c:v>
                </c:pt>
                <c:pt idx="699" c:formatCode="yyyy\-mm\-dd">
                  <c:v>43447</c:v>
                </c:pt>
                <c:pt idx="700" c:formatCode="yyyy\-mm\-dd">
                  <c:v>43448</c:v>
                </c:pt>
                <c:pt idx="701" c:formatCode="yyyy\-mm\-dd">
                  <c:v>43451</c:v>
                </c:pt>
                <c:pt idx="702" c:formatCode="yyyy\-mm\-dd">
                  <c:v>43452</c:v>
                </c:pt>
                <c:pt idx="703" c:formatCode="yyyy\-mm\-dd">
                  <c:v>43453</c:v>
                </c:pt>
                <c:pt idx="704" c:formatCode="yyyy\-mm\-dd">
                  <c:v>43454</c:v>
                </c:pt>
                <c:pt idx="705" c:formatCode="yyyy\-mm\-dd">
                  <c:v>43455</c:v>
                </c:pt>
                <c:pt idx="706" c:formatCode="yyyy\-mm\-dd">
                  <c:v>43458</c:v>
                </c:pt>
                <c:pt idx="707" c:formatCode="yyyy\-mm\-dd">
                  <c:v>43459</c:v>
                </c:pt>
                <c:pt idx="708" c:formatCode="yyyy\-mm\-dd">
                  <c:v>43460</c:v>
                </c:pt>
                <c:pt idx="709" c:formatCode="yyyy\-mm\-dd">
                  <c:v>43461</c:v>
                </c:pt>
                <c:pt idx="710" c:formatCode="yyyy\-mm\-dd">
                  <c:v>43462</c:v>
                </c:pt>
                <c:pt idx="711" c:formatCode="yyyy\-mm\-dd">
                  <c:v>43467</c:v>
                </c:pt>
                <c:pt idx="712" c:formatCode="yyyy\-mm\-dd">
                  <c:v>43468</c:v>
                </c:pt>
                <c:pt idx="713" c:formatCode="yyyy\-mm\-dd">
                  <c:v>43469</c:v>
                </c:pt>
                <c:pt idx="714" c:formatCode="yyyy\-mm\-dd">
                  <c:v>43472</c:v>
                </c:pt>
                <c:pt idx="715" c:formatCode="yyyy\-mm\-dd">
                  <c:v>43473</c:v>
                </c:pt>
                <c:pt idx="716" c:formatCode="yyyy\-mm\-dd">
                  <c:v>43474</c:v>
                </c:pt>
                <c:pt idx="717" c:formatCode="yyyy\-mm\-dd">
                  <c:v>43475</c:v>
                </c:pt>
                <c:pt idx="718" c:formatCode="yyyy\-mm\-dd">
                  <c:v>43476</c:v>
                </c:pt>
                <c:pt idx="719" c:formatCode="yyyy\-mm\-dd">
                  <c:v>43479</c:v>
                </c:pt>
                <c:pt idx="720" c:formatCode="yyyy\-mm\-dd">
                  <c:v>43480</c:v>
                </c:pt>
                <c:pt idx="721" c:formatCode="yyyy\-mm\-dd">
                  <c:v>43481</c:v>
                </c:pt>
                <c:pt idx="722" c:formatCode="yyyy\-mm\-dd">
                  <c:v>43482</c:v>
                </c:pt>
                <c:pt idx="723" c:formatCode="yyyy\-mm\-dd">
                  <c:v>43483</c:v>
                </c:pt>
                <c:pt idx="724" c:formatCode="yyyy\-mm\-dd">
                  <c:v>43486</c:v>
                </c:pt>
                <c:pt idx="725" c:formatCode="yyyy\-mm\-dd">
                  <c:v>43487</c:v>
                </c:pt>
                <c:pt idx="726" c:formatCode="yyyy\-mm\-dd">
                  <c:v>43488</c:v>
                </c:pt>
                <c:pt idx="727" c:formatCode="yyyy\-mm\-dd">
                  <c:v>43489</c:v>
                </c:pt>
                <c:pt idx="728" c:formatCode="yyyy\-mm\-dd">
                  <c:v>43490</c:v>
                </c:pt>
                <c:pt idx="729" c:formatCode="yyyy\-mm\-dd">
                  <c:v>43493</c:v>
                </c:pt>
                <c:pt idx="730" c:formatCode="yyyy\-mm\-dd">
                  <c:v>43494</c:v>
                </c:pt>
                <c:pt idx="731" c:formatCode="yyyy\-mm\-dd">
                  <c:v>43495</c:v>
                </c:pt>
                <c:pt idx="732" c:formatCode="yyyy\-mm\-dd">
                  <c:v>43496</c:v>
                </c:pt>
                <c:pt idx="733" c:formatCode="yyyy\-mm\-dd">
                  <c:v>43497</c:v>
                </c:pt>
                <c:pt idx="734" c:formatCode="yyyy\-mm\-dd">
                  <c:v>43507</c:v>
                </c:pt>
                <c:pt idx="735" c:formatCode="yyyy\-mm\-dd">
                  <c:v>43508</c:v>
                </c:pt>
                <c:pt idx="736" c:formatCode="yyyy\-mm\-dd">
                  <c:v>43509</c:v>
                </c:pt>
                <c:pt idx="737" c:formatCode="yyyy\-mm\-dd">
                  <c:v>43510</c:v>
                </c:pt>
                <c:pt idx="738" c:formatCode="yyyy\-mm\-dd">
                  <c:v>43511</c:v>
                </c:pt>
                <c:pt idx="739" c:formatCode="yyyy\-mm\-dd">
                  <c:v>43514</c:v>
                </c:pt>
                <c:pt idx="740" c:formatCode="yyyy\-mm\-dd">
                  <c:v>43515</c:v>
                </c:pt>
                <c:pt idx="741" c:formatCode="yyyy\-mm\-dd">
                  <c:v>43516</c:v>
                </c:pt>
                <c:pt idx="742" c:formatCode="yyyy\-mm\-dd">
                  <c:v>43517</c:v>
                </c:pt>
                <c:pt idx="743" c:formatCode="yyyy\-mm\-dd">
                  <c:v>43518</c:v>
                </c:pt>
                <c:pt idx="744" c:formatCode="yyyy\-mm\-dd">
                  <c:v>43521</c:v>
                </c:pt>
                <c:pt idx="745" c:formatCode="yyyy\-mm\-dd">
                  <c:v>43522</c:v>
                </c:pt>
                <c:pt idx="746" c:formatCode="yyyy\-mm\-dd">
                  <c:v>43523</c:v>
                </c:pt>
                <c:pt idx="747" c:formatCode="yyyy\-mm\-dd">
                  <c:v>43524</c:v>
                </c:pt>
                <c:pt idx="748" c:formatCode="yyyy\-mm\-dd">
                  <c:v>43525</c:v>
                </c:pt>
                <c:pt idx="749" c:formatCode="yyyy\-mm\-dd">
                  <c:v>43528</c:v>
                </c:pt>
                <c:pt idx="750" c:formatCode="yyyy\-mm\-dd">
                  <c:v>43529</c:v>
                </c:pt>
                <c:pt idx="751" c:formatCode="yyyy\-mm\-dd">
                  <c:v>43530</c:v>
                </c:pt>
                <c:pt idx="752" c:formatCode="yyyy\-mm\-dd">
                  <c:v>43531</c:v>
                </c:pt>
                <c:pt idx="753" c:formatCode="yyyy\-mm\-dd">
                  <c:v>43532</c:v>
                </c:pt>
                <c:pt idx="754" c:formatCode="yyyy\-mm\-dd">
                  <c:v>43535</c:v>
                </c:pt>
                <c:pt idx="755" c:formatCode="yyyy\-mm\-dd">
                  <c:v>43536</c:v>
                </c:pt>
                <c:pt idx="756" c:formatCode="yyyy\-mm\-dd">
                  <c:v>43537</c:v>
                </c:pt>
                <c:pt idx="757" c:formatCode="yyyy\-mm\-dd">
                  <c:v>43538</c:v>
                </c:pt>
                <c:pt idx="758" c:formatCode="yyyy\-mm\-dd">
                  <c:v>43539</c:v>
                </c:pt>
                <c:pt idx="759" c:formatCode="yyyy\-mm\-dd">
                  <c:v>43542</c:v>
                </c:pt>
                <c:pt idx="760" c:formatCode="yyyy\-mm\-dd">
                  <c:v>43543</c:v>
                </c:pt>
                <c:pt idx="761" c:formatCode="yyyy\-mm\-dd">
                  <c:v>43544</c:v>
                </c:pt>
                <c:pt idx="762" c:formatCode="yyyy\-mm\-dd">
                  <c:v>43545</c:v>
                </c:pt>
                <c:pt idx="763" c:formatCode="yyyy\-mm\-dd">
                  <c:v>43546</c:v>
                </c:pt>
                <c:pt idx="764" c:formatCode="yyyy\-mm\-dd">
                  <c:v>43549</c:v>
                </c:pt>
                <c:pt idx="765" c:formatCode="yyyy\-mm\-dd">
                  <c:v>43550</c:v>
                </c:pt>
                <c:pt idx="766" c:formatCode="yyyy\-mm\-dd">
                  <c:v>43551</c:v>
                </c:pt>
                <c:pt idx="767" c:formatCode="yyyy\-mm\-dd">
                  <c:v>43552</c:v>
                </c:pt>
                <c:pt idx="768" c:formatCode="yyyy\-mm\-dd">
                  <c:v>43553</c:v>
                </c:pt>
                <c:pt idx="769" c:formatCode="yyyy\-mm\-dd">
                  <c:v>43556</c:v>
                </c:pt>
                <c:pt idx="770" c:formatCode="yyyy\-mm\-dd">
                  <c:v>43557</c:v>
                </c:pt>
                <c:pt idx="771" c:formatCode="yyyy\-mm\-dd">
                  <c:v>43558</c:v>
                </c:pt>
                <c:pt idx="772" c:formatCode="yyyy\-mm\-dd">
                  <c:v>43559</c:v>
                </c:pt>
                <c:pt idx="773" c:formatCode="yyyy\-mm\-dd">
                  <c:v>43563</c:v>
                </c:pt>
                <c:pt idx="774" c:formatCode="yyyy\-mm\-dd">
                  <c:v>43564</c:v>
                </c:pt>
                <c:pt idx="775" c:formatCode="yyyy\-mm\-dd">
                  <c:v>43565</c:v>
                </c:pt>
                <c:pt idx="776" c:formatCode="yyyy\-mm\-dd">
                  <c:v>43566</c:v>
                </c:pt>
                <c:pt idx="777" c:formatCode="yyyy\-mm\-dd">
                  <c:v>43567</c:v>
                </c:pt>
                <c:pt idx="778" c:formatCode="yyyy\-mm\-dd">
                  <c:v>43570</c:v>
                </c:pt>
                <c:pt idx="779" c:formatCode="yyyy\-mm\-dd">
                  <c:v>43571</c:v>
                </c:pt>
                <c:pt idx="780" c:formatCode="yyyy\-mm\-dd">
                  <c:v>43572</c:v>
                </c:pt>
                <c:pt idx="781" c:formatCode="yyyy\-mm\-dd">
                  <c:v>43573</c:v>
                </c:pt>
                <c:pt idx="782" c:formatCode="yyyy\-mm\-dd">
                  <c:v>43574</c:v>
                </c:pt>
                <c:pt idx="783" c:formatCode="yyyy\-mm\-dd">
                  <c:v>43577</c:v>
                </c:pt>
                <c:pt idx="784" c:formatCode="yyyy\-mm\-dd">
                  <c:v>43578</c:v>
                </c:pt>
                <c:pt idx="785" c:formatCode="yyyy\-mm\-dd">
                  <c:v>43579</c:v>
                </c:pt>
                <c:pt idx="786" c:formatCode="yyyy\-mm\-dd">
                  <c:v>43580</c:v>
                </c:pt>
                <c:pt idx="787" c:formatCode="yyyy\-mm\-dd">
                  <c:v>43581</c:v>
                </c:pt>
                <c:pt idx="788" c:formatCode="yyyy\-mm\-dd">
                  <c:v>43584</c:v>
                </c:pt>
                <c:pt idx="789" c:formatCode="yyyy\-mm\-dd">
                  <c:v>43585</c:v>
                </c:pt>
                <c:pt idx="790" c:formatCode="yyyy\-mm\-dd">
                  <c:v>43591</c:v>
                </c:pt>
                <c:pt idx="791" c:formatCode="yyyy\-mm\-dd">
                  <c:v>43592</c:v>
                </c:pt>
                <c:pt idx="792" c:formatCode="yyyy\-mm\-dd">
                  <c:v>43593</c:v>
                </c:pt>
                <c:pt idx="793" c:formatCode="yyyy\-mm\-dd">
                  <c:v>43594</c:v>
                </c:pt>
                <c:pt idx="794" c:formatCode="yyyy\-mm\-dd">
                  <c:v>43595</c:v>
                </c:pt>
                <c:pt idx="795" c:formatCode="yyyy\-mm\-dd">
                  <c:v>43598</c:v>
                </c:pt>
                <c:pt idx="796" c:formatCode="yyyy\-mm\-dd">
                  <c:v>43599</c:v>
                </c:pt>
                <c:pt idx="797" c:formatCode="yyyy\-mm\-dd">
                  <c:v>43600</c:v>
                </c:pt>
                <c:pt idx="798" c:formatCode="yyyy\-mm\-dd">
                  <c:v>43601</c:v>
                </c:pt>
                <c:pt idx="799" c:formatCode="yyyy\-mm\-dd">
                  <c:v>43602</c:v>
                </c:pt>
                <c:pt idx="800" c:formatCode="yyyy\-mm\-dd">
                  <c:v>43605</c:v>
                </c:pt>
                <c:pt idx="801" c:formatCode="yyyy\-mm\-dd">
                  <c:v>43606</c:v>
                </c:pt>
                <c:pt idx="802" c:formatCode="yyyy\-mm\-dd">
                  <c:v>43607</c:v>
                </c:pt>
                <c:pt idx="803" c:formatCode="yyyy\-mm\-dd">
                  <c:v>43608</c:v>
                </c:pt>
                <c:pt idx="804" c:formatCode="yyyy\-mm\-dd">
                  <c:v>43609</c:v>
                </c:pt>
                <c:pt idx="805" c:formatCode="yyyy\-mm\-dd">
                  <c:v>43612</c:v>
                </c:pt>
                <c:pt idx="806" c:formatCode="yyyy\-mm\-dd">
                  <c:v>43613</c:v>
                </c:pt>
                <c:pt idx="807" c:formatCode="yyyy\-mm\-dd">
                  <c:v>43614</c:v>
                </c:pt>
                <c:pt idx="808" c:formatCode="yyyy\-mm\-dd">
                  <c:v>43615</c:v>
                </c:pt>
                <c:pt idx="809" c:formatCode="yyyy\-mm\-dd">
                  <c:v>43616</c:v>
                </c:pt>
                <c:pt idx="810" c:formatCode="yyyy\-mm\-dd">
                  <c:v>43619</c:v>
                </c:pt>
                <c:pt idx="811" c:formatCode="yyyy\-mm\-dd">
                  <c:v>43620</c:v>
                </c:pt>
                <c:pt idx="812" c:formatCode="yyyy\-mm\-dd">
                  <c:v>43621</c:v>
                </c:pt>
                <c:pt idx="813" c:formatCode="yyyy\-mm\-dd">
                  <c:v>43622</c:v>
                </c:pt>
                <c:pt idx="814" c:formatCode="yyyy\-mm\-dd">
                  <c:v>43626</c:v>
                </c:pt>
                <c:pt idx="815" c:formatCode="yyyy\-mm\-dd">
                  <c:v>43627</c:v>
                </c:pt>
                <c:pt idx="816" c:formatCode="yyyy\-mm\-dd">
                  <c:v>43628</c:v>
                </c:pt>
                <c:pt idx="817" c:formatCode="yyyy\-mm\-dd">
                  <c:v>43629</c:v>
                </c:pt>
                <c:pt idx="818" c:formatCode="yyyy\-mm\-dd">
                  <c:v>43630</c:v>
                </c:pt>
                <c:pt idx="819" c:formatCode="yyyy\-mm\-dd">
                  <c:v>43633</c:v>
                </c:pt>
                <c:pt idx="820" c:formatCode="yyyy\-mm\-dd">
                  <c:v>43634</c:v>
                </c:pt>
                <c:pt idx="821" c:formatCode="yyyy\-mm\-dd">
                  <c:v>43635</c:v>
                </c:pt>
                <c:pt idx="822" c:formatCode="yyyy\-mm\-dd">
                  <c:v>43636</c:v>
                </c:pt>
                <c:pt idx="823" c:formatCode="yyyy\-mm\-dd">
                  <c:v>43637</c:v>
                </c:pt>
                <c:pt idx="824" c:formatCode="yyyy\-mm\-dd">
                  <c:v>43640</c:v>
                </c:pt>
                <c:pt idx="825" c:formatCode="yyyy\-mm\-dd">
                  <c:v>43641</c:v>
                </c:pt>
                <c:pt idx="826" c:formatCode="yyyy\-mm\-dd">
                  <c:v>43642</c:v>
                </c:pt>
                <c:pt idx="827" c:formatCode="yyyy\-mm\-dd">
                  <c:v>43643</c:v>
                </c:pt>
                <c:pt idx="828" c:formatCode="yyyy\-mm\-dd">
                  <c:v>43644</c:v>
                </c:pt>
                <c:pt idx="829" c:formatCode="yyyy\-mm\-dd">
                  <c:v>43647</c:v>
                </c:pt>
                <c:pt idx="830" c:formatCode="yyyy\-mm\-dd">
                  <c:v>43648</c:v>
                </c:pt>
                <c:pt idx="831" c:formatCode="yyyy\-mm\-dd">
                  <c:v>43649</c:v>
                </c:pt>
                <c:pt idx="832" c:formatCode="yyyy\-mm\-dd">
                  <c:v>43650</c:v>
                </c:pt>
                <c:pt idx="833" c:formatCode="yyyy\-mm\-dd">
                  <c:v>43651</c:v>
                </c:pt>
                <c:pt idx="834" c:formatCode="yyyy\-mm\-dd">
                  <c:v>43654</c:v>
                </c:pt>
                <c:pt idx="835" c:formatCode="yyyy\-mm\-dd">
                  <c:v>43655</c:v>
                </c:pt>
                <c:pt idx="836" c:formatCode="yyyy\-mm\-dd">
                  <c:v>43656</c:v>
                </c:pt>
                <c:pt idx="837" c:formatCode="yyyy\-mm\-dd">
                  <c:v>43657</c:v>
                </c:pt>
                <c:pt idx="838" c:formatCode="yyyy\-mm\-dd">
                  <c:v>43658</c:v>
                </c:pt>
                <c:pt idx="839" c:formatCode="yyyy\-mm\-dd">
                  <c:v>43661</c:v>
                </c:pt>
                <c:pt idx="840" c:formatCode="yyyy\-mm\-dd">
                  <c:v>43662</c:v>
                </c:pt>
                <c:pt idx="841" c:formatCode="yyyy\-mm\-dd">
                  <c:v>43663</c:v>
                </c:pt>
                <c:pt idx="842" c:formatCode="yyyy\-mm\-dd">
                  <c:v>43664</c:v>
                </c:pt>
                <c:pt idx="843" c:formatCode="yyyy\-mm\-dd">
                  <c:v>43665</c:v>
                </c:pt>
                <c:pt idx="844" c:formatCode="yyyy\-mm\-dd">
                  <c:v>43668</c:v>
                </c:pt>
                <c:pt idx="845" c:formatCode="yyyy\-mm\-dd">
                  <c:v>43669</c:v>
                </c:pt>
                <c:pt idx="846" c:formatCode="yyyy\-mm\-dd">
                  <c:v>43670</c:v>
                </c:pt>
                <c:pt idx="847" c:formatCode="yyyy\-mm\-dd">
                  <c:v>43671</c:v>
                </c:pt>
                <c:pt idx="848" c:formatCode="yyyy\-mm\-dd">
                  <c:v>43672</c:v>
                </c:pt>
                <c:pt idx="849" c:formatCode="yyyy\-mm\-dd">
                  <c:v>43675</c:v>
                </c:pt>
                <c:pt idx="850" c:formatCode="yyyy\-mm\-dd">
                  <c:v>43676</c:v>
                </c:pt>
                <c:pt idx="851" c:formatCode="yyyy\-mm\-dd">
                  <c:v>43677</c:v>
                </c:pt>
                <c:pt idx="852" c:formatCode="yyyy\-mm\-dd">
                  <c:v>43678</c:v>
                </c:pt>
                <c:pt idx="853" c:formatCode="yyyy\-mm\-dd">
                  <c:v>43679</c:v>
                </c:pt>
                <c:pt idx="854" c:formatCode="yyyy\-mm\-dd">
                  <c:v>43682</c:v>
                </c:pt>
                <c:pt idx="855" c:formatCode="yyyy\-mm\-dd">
                  <c:v>43683</c:v>
                </c:pt>
                <c:pt idx="856" c:formatCode="yyyy\-mm\-dd">
                  <c:v>43684</c:v>
                </c:pt>
                <c:pt idx="857" c:formatCode="yyyy\-mm\-dd">
                  <c:v>43685</c:v>
                </c:pt>
                <c:pt idx="858" c:formatCode="yyyy\-mm\-dd">
                  <c:v>43686</c:v>
                </c:pt>
                <c:pt idx="859" c:formatCode="yyyy\-mm\-dd">
                  <c:v>43689</c:v>
                </c:pt>
                <c:pt idx="860" c:formatCode="yyyy\-mm\-dd">
                  <c:v>43690</c:v>
                </c:pt>
                <c:pt idx="861" c:formatCode="yyyy\-mm\-dd">
                  <c:v>43691</c:v>
                </c:pt>
                <c:pt idx="862" c:formatCode="yyyy\-mm\-dd">
                  <c:v>43692</c:v>
                </c:pt>
                <c:pt idx="863" c:formatCode="yyyy\-mm\-dd">
                  <c:v>43693</c:v>
                </c:pt>
                <c:pt idx="864" c:formatCode="yyyy\-mm\-dd">
                  <c:v>43696</c:v>
                </c:pt>
                <c:pt idx="865" c:formatCode="yyyy\-mm\-dd">
                  <c:v>43697</c:v>
                </c:pt>
                <c:pt idx="866" c:formatCode="yyyy\-mm\-dd">
                  <c:v>43698</c:v>
                </c:pt>
                <c:pt idx="867" c:formatCode="yyyy\-mm\-dd">
                  <c:v>43699</c:v>
                </c:pt>
                <c:pt idx="868" c:formatCode="yyyy\-mm\-dd">
                  <c:v>43700</c:v>
                </c:pt>
                <c:pt idx="869" c:formatCode="yyyy\-mm\-dd">
                  <c:v>43703</c:v>
                </c:pt>
                <c:pt idx="870" c:formatCode="yyyy\-mm\-dd">
                  <c:v>43704</c:v>
                </c:pt>
                <c:pt idx="871" c:formatCode="yyyy\-mm\-dd">
                  <c:v>43705</c:v>
                </c:pt>
                <c:pt idx="872" c:formatCode="yyyy\-mm\-dd">
                  <c:v>43706</c:v>
                </c:pt>
                <c:pt idx="873" c:formatCode="yyyy\-mm\-dd">
                  <c:v>43707</c:v>
                </c:pt>
                <c:pt idx="874" c:formatCode="yyyy\-mm\-dd">
                  <c:v>43710</c:v>
                </c:pt>
                <c:pt idx="875" c:formatCode="yyyy\-mm\-dd">
                  <c:v>43711</c:v>
                </c:pt>
                <c:pt idx="876" c:formatCode="yyyy\-mm\-dd">
                  <c:v>43712</c:v>
                </c:pt>
                <c:pt idx="877" c:formatCode="yyyy\-mm\-dd">
                  <c:v>43713</c:v>
                </c:pt>
                <c:pt idx="878" c:formatCode="yyyy\-mm\-dd">
                  <c:v>43714</c:v>
                </c:pt>
                <c:pt idx="879" c:formatCode="yyyy\-mm\-dd">
                  <c:v>43717</c:v>
                </c:pt>
                <c:pt idx="880" c:formatCode="yyyy\-mm\-dd">
                  <c:v>43718</c:v>
                </c:pt>
                <c:pt idx="881" c:formatCode="yyyy\-mm\-dd">
                  <c:v>43719</c:v>
                </c:pt>
                <c:pt idx="882" c:formatCode="yyyy\-mm\-dd">
                  <c:v>43720</c:v>
                </c:pt>
                <c:pt idx="883" c:formatCode="yyyy\-mm\-dd">
                  <c:v>43724</c:v>
                </c:pt>
                <c:pt idx="884" c:formatCode="yyyy\-mm\-dd">
                  <c:v>43725</c:v>
                </c:pt>
                <c:pt idx="885" c:formatCode="yyyy\-mm\-dd">
                  <c:v>43726</c:v>
                </c:pt>
                <c:pt idx="886" c:formatCode="yyyy\-mm\-dd">
                  <c:v>43727</c:v>
                </c:pt>
                <c:pt idx="887" c:formatCode="yyyy\-mm\-dd">
                  <c:v>43728</c:v>
                </c:pt>
                <c:pt idx="888" c:formatCode="yyyy\-mm\-dd">
                  <c:v>43731</c:v>
                </c:pt>
                <c:pt idx="889" c:formatCode="yyyy\-mm\-dd">
                  <c:v>43732</c:v>
                </c:pt>
                <c:pt idx="890" c:formatCode="yyyy\-mm\-dd">
                  <c:v>43733</c:v>
                </c:pt>
                <c:pt idx="891" c:formatCode="yyyy\-mm\-dd">
                  <c:v>43734</c:v>
                </c:pt>
                <c:pt idx="892" c:formatCode="yyyy\-mm\-dd">
                  <c:v>43735</c:v>
                </c:pt>
                <c:pt idx="893" c:formatCode="yyyy\-mm\-dd">
                  <c:v>43738</c:v>
                </c:pt>
                <c:pt idx="894" c:formatCode="yyyy\-mm\-dd">
                  <c:v>43746</c:v>
                </c:pt>
                <c:pt idx="895" c:formatCode="yyyy\-mm\-dd">
                  <c:v>43747</c:v>
                </c:pt>
                <c:pt idx="896" c:formatCode="yyyy\-mm\-dd">
                  <c:v>43748</c:v>
                </c:pt>
                <c:pt idx="897" c:formatCode="yyyy\-mm\-dd">
                  <c:v>43749</c:v>
                </c:pt>
                <c:pt idx="898" c:formatCode="yyyy\-mm\-dd">
                  <c:v>43752</c:v>
                </c:pt>
                <c:pt idx="899" c:formatCode="yyyy\-mm\-dd">
                  <c:v>43753</c:v>
                </c:pt>
                <c:pt idx="900" c:formatCode="yyyy\-mm\-dd">
                  <c:v>43754</c:v>
                </c:pt>
                <c:pt idx="901" c:formatCode="yyyy\-mm\-dd">
                  <c:v>43755</c:v>
                </c:pt>
                <c:pt idx="902" c:formatCode="yyyy\-mm\-dd">
                  <c:v>43756</c:v>
                </c:pt>
                <c:pt idx="903" c:formatCode="yyyy\-mm\-dd">
                  <c:v>43759</c:v>
                </c:pt>
                <c:pt idx="904" c:formatCode="yyyy\-mm\-dd">
                  <c:v>43760</c:v>
                </c:pt>
                <c:pt idx="905" c:formatCode="yyyy\-mm\-dd">
                  <c:v>43761</c:v>
                </c:pt>
                <c:pt idx="906" c:formatCode="yyyy\-mm\-dd">
                  <c:v>43762</c:v>
                </c:pt>
                <c:pt idx="907" c:formatCode="yyyy\-mm\-dd">
                  <c:v>43763</c:v>
                </c:pt>
                <c:pt idx="908" c:formatCode="yyyy\-mm\-dd">
                  <c:v>43766</c:v>
                </c:pt>
                <c:pt idx="909" c:formatCode="yyyy\-mm\-dd">
                  <c:v>43767</c:v>
                </c:pt>
                <c:pt idx="910" c:formatCode="yyyy\-mm\-dd">
                  <c:v>43768</c:v>
                </c:pt>
                <c:pt idx="911" c:formatCode="yyyy\-mm\-dd">
                  <c:v>43769</c:v>
                </c:pt>
                <c:pt idx="912" c:formatCode="yyyy\-mm\-dd">
                  <c:v>43770</c:v>
                </c:pt>
                <c:pt idx="913" c:formatCode="yyyy\-mm\-dd">
                  <c:v>43773</c:v>
                </c:pt>
                <c:pt idx="914" c:formatCode="yyyy\-mm\-dd">
                  <c:v>43774</c:v>
                </c:pt>
                <c:pt idx="915" c:formatCode="yyyy\-mm\-dd">
                  <c:v>43775</c:v>
                </c:pt>
                <c:pt idx="916" c:formatCode="yyyy\-mm\-dd">
                  <c:v>43776</c:v>
                </c:pt>
                <c:pt idx="917" c:formatCode="yyyy\-mm\-dd">
                  <c:v>43777</c:v>
                </c:pt>
                <c:pt idx="918" c:formatCode="yyyy\-mm\-dd">
                  <c:v>43780</c:v>
                </c:pt>
                <c:pt idx="919" c:formatCode="yyyy\-mm\-dd">
                  <c:v>43781</c:v>
                </c:pt>
                <c:pt idx="920" c:formatCode="yyyy\-mm\-dd">
                  <c:v>43782</c:v>
                </c:pt>
                <c:pt idx="921" c:formatCode="yyyy\-mm\-dd">
                  <c:v>43783</c:v>
                </c:pt>
                <c:pt idx="922" c:formatCode="yyyy\-mm\-dd">
                  <c:v>43784</c:v>
                </c:pt>
                <c:pt idx="923" c:formatCode="yyyy\-mm\-dd">
                  <c:v>43787</c:v>
                </c:pt>
                <c:pt idx="924" c:formatCode="yyyy\-mm\-dd">
                  <c:v>43788</c:v>
                </c:pt>
                <c:pt idx="925" c:formatCode="yyyy\-mm\-dd">
                  <c:v>43789</c:v>
                </c:pt>
                <c:pt idx="926" c:formatCode="yyyy\-mm\-dd">
                  <c:v>43790</c:v>
                </c:pt>
                <c:pt idx="927" c:formatCode="yyyy\-mm\-dd">
                  <c:v>43791</c:v>
                </c:pt>
                <c:pt idx="928" c:formatCode="yyyy\-mm\-dd">
                  <c:v>43794</c:v>
                </c:pt>
                <c:pt idx="929" c:formatCode="yyyy\-mm\-dd">
                  <c:v>43795</c:v>
                </c:pt>
                <c:pt idx="930" c:formatCode="yyyy\-mm\-dd">
                  <c:v>43796</c:v>
                </c:pt>
                <c:pt idx="931" c:formatCode="yyyy\-mm\-dd">
                  <c:v>43797</c:v>
                </c:pt>
                <c:pt idx="932" c:formatCode="yyyy\-mm\-dd">
                  <c:v>43798</c:v>
                </c:pt>
                <c:pt idx="933" c:formatCode="yyyy\-mm\-dd">
                  <c:v>43801</c:v>
                </c:pt>
                <c:pt idx="934" c:formatCode="yyyy\-mm\-dd">
                  <c:v>43802</c:v>
                </c:pt>
                <c:pt idx="935" c:formatCode="yyyy\-mm\-dd">
                  <c:v>43803</c:v>
                </c:pt>
                <c:pt idx="936" c:formatCode="yyyy\-mm\-dd">
                  <c:v>43804</c:v>
                </c:pt>
                <c:pt idx="937" c:formatCode="yyyy\-mm\-dd">
                  <c:v>43805</c:v>
                </c:pt>
                <c:pt idx="938" c:formatCode="yyyy\-mm\-dd">
                  <c:v>43808</c:v>
                </c:pt>
                <c:pt idx="939" c:formatCode="yyyy\-mm\-dd">
                  <c:v>43809</c:v>
                </c:pt>
                <c:pt idx="940" c:formatCode="yyyy\-mm\-dd">
                  <c:v>43810</c:v>
                </c:pt>
                <c:pt idx="941" c:formatCode="yyyy\-mm\-dd">
                  <c:v>43811</c:v>
                </c:pt>
                <c:pt idx="942" c:formatCode="yyyy\-mm\-dd">
                  <c:v>43812</c:v>
                </c:pt>
                <c:pt idx="943" c:formatCode="yyyy\-mm\-dd">
                  <c:v>43815</c:v>
                </c:pt>
                <c:pt idx="944" c:formatCode="yyyy\-mm\-dd">
                  <c:v>43816</c:v>
                </c:pt>
                <c:pt idx="945" c:formatCode="yyyy\-mm\-dd">
                  <c:v>43817</c:v>
                </c:pt>
                <c:pt idx="946" c:formatCode="yyyy\-mm\-dd">
                  <c:v>43818</c:v>
                </c:pt>
                <c:pt idx="947" c:formatCode="yyyy\-mm\-dd">
                  <c:v>43819</c:v>
                </c:pt>
                <c:pt idx="948" c:formatCode="yyyy\-mm\-dd">
                  <c:v>43822</c:v>
                </c:pt>
                <c:pt idx="949" c:formatCode="yyyy\-mm\-dd">
                  <c:v>43823</c:v>
                </c:pt>
                <c:pt idx="950" c:formatCode="yyyy\-mm\-dd">
                  <c:v>43824</c:v>
                </c:pt>
                <c:pt idx="951" c:formatCode="yyyy\-mm\-dd">
                  <c:v>43825</c:v>
                </c:pt>
                <c:pt idx="952" c:formatCode="yyyy\-mm\-dd">
                  <c:v>43826</c:v>
                </c:pt>
                <c:pt idx="953" c:formatCode="yyyy\-mm\-dd">
                  <c:v>43829</c:v>
                </c:pt>
                <c:pt idx="954" c:formatCode="yyyy\-mm\-dd">
                  <c:v>43830</c:v>
                </c:pt>
                <c:pt idx="955" c:formatCode="yyyy\-mm\-dd">
                  <c:v>43832</c:v>
                </c:pt>
                <c:pt idx="956" c:formatCode="yyyy\-mm\-dd">
                  <c:v>43833</c:v>
                </c:pt>
                <c:pt idx="957" c:formatCode="yyyy\-mm\-dd">
                  <c:v>43836</c:v>
                </c:pt>
                <c:pt idx="958" c:formatCode="yyyy\-mm\-dd">
                  <c:v>43837</c:v>
                </c:pt>
                <c:pt idx="959" c:formatCode="yyyy\-mm\-dd">
                  <c:v>43838</c:v>
                </c:pt>
                <c:pt idx="960" c:formatCode="yyyy\-mm\-dd">
                  <c:v>43839</c:v>
                </c:pt>
                <c:pt idx="961" c:formatCode="yyyy\-mm\-dd">
                  <c:v>43840</c:v>
                </c:pt>
                <c:pt idx="962" c:formatCode="yyyy\-mm\-dd">
                  <c:v>43843</c:v>
                </c:pt>
                <c:pt idx="963" c:formatCode="yyyy\-mm\-dd">
                  <c:v>43844</c:v>
                </c:pt>
                <c:pt idx="964" c:formatCode="yyyy\-mm\-dd">
                  <c:v>43845</c:v>
                </c:pt>
                <c:pt idx="965" c:formatCode="yyyy\-mm\-dd">
                  <c:v>43846</c:v>
                </c:pt>
                <c:pt idx="966" c:formatCode="yyyy\-mm\-dd">
                  <c:v>43847</c:v>
                </c:pt>
                <c:pt idx="967" c:formatCode="yyyy\-mm\-dd">
                  <c:v>43850</c:v>
                </c:pt>
                <c:pt idx="968" c:formatCode="yyyy\-mm\-dd">
                  <c:v>43851</c:v>
                </c:pt>
                <c:pt idx="969" c:formatCode="yyyy\-mm\-dd">
                  <c:v>43852</c:v>
                </c:pt>
                <c:pt idx="970" c:formatCode="yyyy\-mm\-dd">
                  <c:v>43853</c:v>
                </c:pt>
                <c:pt idx="971" c:formatCode="yyyy\-mm\-dd">
                  <c:v>43864</c:v>
                </c:pt>
                <c:pt idx="972" c:formatCode="yyyy\-mm\-dd">
                  <c:v>43865</c:v>
                </c:pt>
                <c:pt idx="973" c:formatCode="yyyy\-mm\-dd">
                  <c:v>43866</c:v>
                </c:pt>
                <c:pt idx="974" c:formatCode="yyyy\-mm\-dd">
                  <c:v>43867</c:v>
                </c:pt>
                <c:pt idx="975" c:formatCode="yyyy\-mm\-dd">
                  <c:v>43868</c:v>
                </c:pt>
                <c:pt idx="976" c:formatCode="yyyy\-mm\-dd">
                  <c:v>43871</c:v>
                </c:pt>
                <c:pt idx="977" c:formatCode="yyyy\-mm\-dd">
                  <c:v>43872</c:v>
                </c:pt>
                <c:pt idx="978" c:formatCode="yyyy\-mm\-dd">
                  <c:v>43873</c:v>
                </c:pt>
                <c:pt idx="979" c:formatCode="yyyy\-mm\-dd">
                  <c:v>43874</c:v>
                </c:pt>
                <c:pt idx="980" c:formatCode="yyyy\-mm\-dd">
                  <c:v>43875</c:v>
                </c:pt>
                <c:pt idx="981" c:formatCode="yyyy\-mm\-dd">
                  <c:v>43878</c:v>
                </c:pt>
                <c:pt idx="982" c:formatCode="yyyy\-mm\-dd">
                  <c:v>43879</c:v>
                </c:pt>
                <c:pt idx="983" c:formatCode="yyyy\-mm\-dd">
                  <c:v>43880</c:v>
                </c:pt>
                <c:pt idx="984" c:formatCode="yyyy\-mm\-dd">
                  <c:v>43881</c:v>
                </c:pt>
                <c:pt idx="985" c:formatCode="yyyy\-mm\-dd">
                  <c:v>43882</c:v>
                </c:pt>
                <c:pt idx="986" c:formatCode="yyyy\-mm\-dd">
                  <c:v>43885</c:v>
                </c:pt>
                <c:pt idx="987" c:formatCode="yyyy\-mm\-dd">
                  <c:v>43886</c:v>
                </c:pt>
                <c:pt idx="988" c:formatCode="yyyy\-mm\-dd">
                  <c:v>43887</c:v>
                </c:pt>
                <c:pt idx="989" c:formatCode="yyyy\-mm\-dd">
                  <c:v>43888</c:v>
                </c:pt>
                <c:pt idx="990" c:formatCode="yyyy\-mm\-dd">
                  <c:v>43889</c:v>
                </c:pt>
                <c:pt idx="991" c:formatCode="yyyy\-mm\-dd">
                  <c:v>43892</c:v>
                </c:pt>
                <c:pt idx="992" c:formatCode="yyyy\-mm\-dd">
                  <c:v>43893</c:v>
                </c:pt>
                <c:pt idx="993" c:formatCode="yyyy\-mm\-dd">
                  <c:v>43894</c:v>
                </c:pt>
                <c:pt idx="994" c:formatCode="yyyy\-mm\-dd">
                  <c:v>43895</c:v>
                </c:pt>
                <c:pt idx="995" c:formatCode="yyyy\-mm\-dd">
                  <c:v>43896</c:v>
                </c:pt>
                <c:pt idx="996" c:formatCode="yyyy\-mm\-dd">
                  <c:v>43899</c:v>
                </c:pt>
                <c:pt idx="997" c:formatCode="yyyy\-mm\-dd">
                  <c:v>43900</c:v>
                </c:pt>
                <c:pt idx="998" c:formatCode="yyyy\-mm\-dd">
                  <c:v>43901</c:v>
                </c:pt>
                <c:pt idx="999" c:formatCode="yyyy\-mm\-dd">
                  <c:v>43902</c:v>
                </c:pt>
                <c:pt idx="1000" c:formatCode="yyyy\-mm\-dd">
                  <c:v>43903</c:v>
                </c:pt>
                <c:pt idx="1001" c:formatCode="yyyy\-mm\-dd">
                  <c:v>43906</c:v>
                </c:pt>
                <c:pt idx="1002" c:formatCode="yyyy\-mm\-dd">
                  <c:v>43907</c:v>
                </c:pt>
                <c:pt idx="1003" c:formatCode="yyyy\-mm\-dd">
                  <c:v>43908</c:v>
                </c:pt>
                <c:pt idx="1004" c:formatCode="yyyy\-mm\-dd">
                  <c:v>43909</c:v>
                </c:pt>
                <c:pt idx="1005" c:formatCode="yyyy\-mm\-dd">
                  <c:v>43910</c:v>
                </c:pt>
                <c:pt idx="1006" c:formatCode="yyyy\-mm\-dd">
                  <c:v>43913</c:v>
                </c:pt>
                <c:pt idx="1007" c:formatCode="yyyy\-mm\-dd">
                  <c:v>43914</c:v>
                </c:pt>
                <c:pt idx="1008" c:formatCode="yyyy\-mm\-dd">
                  <c:v>43915</c:v>
                </c:pt>
                <c:pt idx="1009" c:formatCode="yyyy\-mm\-dd">
                  <c:v>43916</c:v>
                </c:pt>
                <c:pt idx="1010" c:formatCode="yyyy\-mm\-dd">
                  <c:v>43917</c:v>
                </c:pt>
                <c:pt idx="1011" c:formatCode="yyyy\-mm\-dd">
                  <c:v>43920</c:v>
                </c:pt>
                <c:pt idx="1012" c:formatCode="yyyy\-mm\-dd">
                  <c:v>43921</c:v>
                </c:pt>
                <c:pt idx="1013" c:formatCode="yyyy\-mm\-dd">
                  <c:v>43922</c:v>
                </c:pt>
                <c:pt idx="1014" c:formatCode="yyyy\-mm\-dd">
                  <c:v>43923</c:v>
                </c:pt>
                <c:pt idx="1015" c:formatCode="yyyy\-mm\-dd">
                  <c:v>43924</c:v>
                </c:pt>
                <c:pt idx="1016" c:formatCode="yyyy\-mm\-dd">
                  <c:v>43928</c:v>
                </c:pt>
                <c:pt idx="1017" c:formatCode="yyyy\-mm\-dd">
                  <c:v>43929</c:v>
                </c:pt>
                <c:pt idx="1018" c:formatCode="yyyy\-mm\-dd">
                  <c:v>43930</c:v>
                </c:pt>
                <c:pt idx="1019" c:formatCode="yyyy\-mm\-dd">
                  <c:v>43931</c:v>
                </c:pt>
                <c:pt idx="1020" c:formatCode="yyyy\-mm\-dd">
                  <c:v>43934</c:v>
                </c:pt>
                <c:pt idx="1021" c:formatCode="yyyy\-mm\-dd">
                  <c:v>43935</c:v>
                </c:pt>
                <c:pt idx="1022" c:formatCode="yyyy\-mm\-dd">
                  <c:v>43936</c:v>
                </c:pt>
                <c:pt idx="1023" c:formatCode="yyyy\-mm\-dd">
                  <c:v>43937</c:v>
                </c:pt>
                <c:pt idx="1024" c:formatCode="yyyy\-mm\-dd">
                  <c:v>43938</c:v>
                </c:pt>
                <c:pt idx="1025" c:formatCode="yyyy\-mm\-dd">
                  <c:v>43941</c:v>
                </c:pt>
                <c:pt idx="1026" c:formatCode="yyyy\-mm\-dd">
                  <c:v>43942</c:v>
                </c:pt>
                <c:pt idx="1027" c:formatCode="yyyy\-mm\-dd">
                  <c:v>43943</c:v>
                </c:pt>
                <c:pt idx="1028" c:formatCode="yyyy\-mm\-dd">
                  <c:v>43944</c:v>
                </c:pt>
                <c:pt idx="1029" c:formatCode="yyyy\-mm\-dd">
                  <c:v>43945</c:v>
                </c:pt>
                <c:pt idx="1030" c:formatCode="yyyy\-mm\-dd">
                  <c:v>43948</c:v>
                </c:pt>
                <c:pt idx="1031" c:formatCode="yyyy\-mm\-dd">
                  <c:v>43949</c:v>
                </c:pt>
                <c:pt idx="1032" c:formatCode="yyyy\-mm\-dd">
                  <c:v>43950</c:v>
                </c:pt>
                <c:pt idx="1033" c:formatCode="yyyy\-mm\-dd">
                  <c:v>43951</c:v>
                </c:pt>
                <c:pt idx="1034" c:formatCode="yyyy\-mm\-dd">
                  <c:v>43957</c:v>
                </c:pt>
                <c:pt idx="1035" c:formatCode="yyyy\-mm\-dd">
                  <c:v>43958</c:v>
                </c:pt>
                <c:pt idx="1036" c:formatCode="yyyy\-mm\-dd">
                  <c:v>43959</c:v>
                </c:pt>
                <c:pt idx="1037" c:formatCode="yyyy\-mm\-dd">
                  <c:v>43962</c:v>
                </c:pt>
                <c:pt idx="1038" c:formatCode="yyyy\-mm\-dd">
                  <c:v>43963</c:v>
                </c:pt>
                <c:pt idx="1039" c:formatCode="yyyy\-mm\-dd">
                  <c:v>43964</c:v>
                </c:pt>
                <c:pt idx="1040" c:formatCode="yyyy\-mm\-dd">
                  <c:v>43965</c:v>
                </c:pt>
                <c:pt idx="1041" c:formatCode="yyyy\-mm\-dd">
                  <c:v>43966</c:v>
                </c:pt>
                <c:pt idx="1042" c:formatCode="yyyy\-mm\-dd">
                  <c:v>43969</c:v>
                </c:pt>
                <c:pt idx="1043" c:formatCode="yyyy\-mm\-dd">
                  <c:v>43970</c:v>
                </c:pt>
                <c:pt idx="1044" c:formatCode="yyyy\-mm\-dd">
                  <c:v>43971</c:v>
                </c:pt>
                <c:pt idx="1045" c:formatCode="yyyy\-mm\-dd">
                  <c:v>43972</c:v>
                </c:pt>
                <c:pt idx="1046" c:formatCode="yyyy\-mm\-dd">
                  <c:v>43973</c:v>
                </c:pt>
                <c:pt idx="1047" c:formatCode="yyyy\-mm\-dd">
                  <c:v>43976</c:v>
                </c:pt>
                <c:pt idx="1048" c:formatCode="yyyy\-mm\-dd">
                  <c:v>43977</c:v>
                </c:pt>
                <c:pt idx="1049" c:formatCode="yyyy\-mm\-dd">
                  <c:v>43978</c:v>
                </c:pt>
                <c:pt idx="1050" c:formatCode="yyyy\-mm\-dd">
                  <c:v>43979</c:v>
                </c:pt>
                <c:pt idx="1051" c:formatCode="yyyy\-mm\-dd">
                  <c:v>43980</c:v>
                </c:pt>
                <c:pt idx="1052" c:formatCode="yyyy\-mm\-dd">
                  <c:v>43983</c:v>
                </c:pt>
                <c:pt idx="1053" c:formatCode="yyyy\-mm\-dd">
                  <c:v>43984</c:v>
                </c:pt>
                <c:pt idx="1054" c:formatCode="yyyy\-mm\-dd">
                  <c:v>43985</c:v>
                </c:pt>
                <c:pt idx="1055" c:formatCode="yyyy\-mm\-dd">
                  <c:v>43986</c:v>
                </c:pt>
                <c:pt idx="1056" c:formatCode="yyyy\-mm\-dd">
                  <c:v>43987</c:v>
                </c:pt>
                <c:pt idx="1057" c:formatCode="yyyy\-mm\-dd">
                  <c:v>43990</c:v>
                </c:pt>
                <c:pt idx="1058" c:formatCode="yyyy\-mm\-dd">
                  <c:v>43991</c:v>
                </c:pt>
                <c:pt idx="1059" c:formatCode="yyyy\-mm\-dd">
                  <c:v>43992</c:v>
                </c:pt>
                <c:pt idx="1060" c:formatCode="yyyy\-mm\-dd">
                  <c:v>43993</c:v>
                </c:pt>
                <c:pt idx="1061" c:formatCode="yyyy\-mm\-dd">
                  <c:v>43994</c:v>
                </c:pt>
                <c:pt idx="1062" c:formatCode="yyyy\-mm\-dd">
                  <c:v>43997</c:v>
                </c:pt>
                <c:pt idx="1063" c:formatCode="yyyy\-mm\-dd">
                  <c:v>43998</c:v>
                </c:pt>
                <c:pt idx="1064" c:formatCode="yyyy\-mm\-dd">
                  <c:v>43999</c:v>
                </c:pt>
                <c:pt idx="1065" c:formatCode="yyyy\-mm\-dd">
                  <c:v>44000</c:v>
                </c:pt>
                <c:pt idx="1066" c:formatCode="yyyy\-mm\-dd">
                  <c:v>44001</c:v>
                </c:pt>
                <c:pt idx="1067" c:formatCode="yyyy\-mm\-dd">
                  <c:v>44004</c:v>
                </c:pt>
                <c:pt idx="1068" c:formatCode="yyyy\-mm\-dd">
                  <c:v>44005</c:v>
                </c:pt>
                <c:pt idx="1069" c:formatCode="yyyy\-mm\-dd">
                  <c:v>44006</c:v>
                </c:pt>
                <c:pt idx="1070" c:formatCode="yyyy\-mm\-dd">
                  <c:v>44011</c:v>
                </c:pt>
                <c:pt idx="1071" c:formatCode="yyyy\-mm\-dd">
                  <c:v>44012</c:v>
                </c:pt>
                <c:pt idx="1072" c:formatCode="yyyy\-mm\-dd">
                  <c:v>44013</c:v>
                </c:pt>
                <c:pt idx="1073" c:formatCode="yyyy\-mm\-dd">
                  <c:v>44014</c:v>
                </c:pt>
                <c:pt idx="1074" c:formatCode="yyyy\-mm\-dd">
                  <c:v>44015</c:v>
                </c:pt>
                <c:pt idx="1075" c:formatCode="yyyy\-mm\-dd">
                  <c:v>44018</c:v>
                </c:pt>
                <c:pt idx="1076" c:formatCode="yyyy\-mm\-dd">
                  <c:v>44019</c:v>
                </c:pt>
                <c:pt idx="1077" c:formatCode="yyyy\-mm\-dd">
                  <c:v>44020</c:v>
                </c:pt>
                <c:pt idx="1078" c:formatCode="yyyy\-mm\-dd">
                  <c:v>44021</c:v>
                </c:pt>
                <c:pt idx="1079" c:formatCode="yyyy\-mm\-dd">
                  <c:v>44022</c:v>
                </c:pt>
                <c:pt idx="1080" c:formatCode="yyyy\-mm\-dd">
                  <c:v>44025</c:v>
                </c:pt>
                <c:pt idx="1081" c:formatCode="yyyy\-mm\-dd">
                  <c:v>44026</c:v>
                </c:pt>
                <c:pt idx="1082" c:formatCode="yyyy\-mm\-dd">
                  <c:v>44027</c:v>
                </c:pt>
                <c:pt idx="1083" c:formatCode="yyyy\-mm\-dd">
                  <c:v>44028</c:v>
                </c:pt>
                <c:pt idx="1084" c:formatCode="yyyy\-mm\-dd">
                  <c:v>44029</c:v>
                </c:pt>
                <c:pt idx="1085" c:formatCode="yyyy\-mm\-dd">
                  <c:v>44032</c:v>
                </c:pt>
                <c:pt idx="1086" c:formatCode="yyyy\-mm\-dd">
                  <c:v>44033</c:v>
                </c:pt>
                <c:pt idx="1087" c:formatCode="yyyy\-mm\-dd">
                  <c:v>44034</c:v>
                </c:pt>
                <c:pt idx="1088" c:formatCode="yyyy\-mm\-dd">
                  <c:v>44035</c:v>
                </c:pt>
                <c:pt idx="1089" c:formatCode="yyyy\-mm\-dd">
                  <c:v>44036</c:v>
                </c:pt>
                <c:pt idx="1090" c:formatCode="yyyy\-mm\-dd">
                  <c:v>44039</c:v>
                </c:pt>
                <c:pt idx="1091" c:formatCode="yyyy\-mm\-dd">
                  <c:v>44040</c:v>
                </c:pt>
                <c:pt idx="1092" c:formatCode="yyyy\-mm\-dd">
                  <c:v>44041</c:v>
                </c:pt>
                <c:pt idx="1093" c:formatCode="yyyy\-mm\-dd">
                  <c:v>44042</c:v>
                </c:pt>
                <c:pt idx="1094" c:formatCode="yyyy\-mm\-dd">
                  <c:v>44043</c:v>
                </c:pt>
                <c:pt idx="1095" c:formatCode="yyyy\-mm\-dd">
                  <c:v>44046</c:v>
                </c:pt>
                <c:pt idx="1096" c:formatCode="yyyy\-mm\-dd">
                  <c:v>44047</c:v>
                </c:pt>
                <c:pt idx="1097" c:formatCode="yyyy\-mm\-dd">
                  <c:v>44048</c:v>
                </c:pt>
                <c:pt idx="1098" c:formatCode="yyyy\-mm\-dd">
                  <c:v>44049</c:v>
                </c:pt>
                <c:pt idx="1099" c:formatCode="yyyy\-mm\-dd">
                  <c:v>44050</c:v>
                </c:pt>
                <c:pt idx="1100" c:formatCode="yyyy\-mm\-dd">
                  <c:v>44053</c:v>
                </c:pt>
                <c:pt idx="1101" c:formatCode="yyyy\-mm\-dd">
                  <c:v>44054</c:v>
                </c:pt>
                <c:pt idx="1102" c:formatCode="yyyy\-mm\-dd">
                  <c:v>44055</c:v>
                </c:pt>
                <c:pt idx="1103" c:formatCode="yyyy\-mm\-dd">
                  <c:v>44056</c:v>
                </c:pt>
                <c:pt idx="1104" c:formatCode="yyyy\-mm\-dd">
                  <c:v>44057</c:v>
                </c:pt>
                <c:pt idx="1105" c:formatCode="yyyy\-mm\-dd">
                  <c:v>44060</c:v>
                </c:pt>
                <c:pt idx="1106" c:formatCode="yyyy\-mm\-dd">
                  <c:v>44061</c:v>
                </c:pt>
                <c:pt idx="1107" c:formatCode="yyyy\-mm\-dd">
                  <c:v>44062</c:v>
                </c:pt>
                <c:pt idx="1108" c:formatCode="yyyy\-mm\-dd">
                  <c:v>44063</c:v>
                </c:pt>
                <c:pt idx="1109" c:formatCode="yyyy\-mm\-dd">
                  <c:v>44064</c:v>
                </c:pt>
                <c:pt idx="1110" c:formatCode="yyyy\-mm\-dd">
                  <c:v>44067</c:v>
                </c:pt>
                <c:pt idx="1111" c:formatCode="yyyy\-mm\-dd">
                  <c:v>44068</c:v>
                </c:pt>
                <c:pt idx="1112" c:formatCode="yyyy\-mm\-dd">
                  <c:v>44069</c:v>
                </c:pt>
                <c:pt idx="1113" c:formatCode="yyyy\-mm\-dd">
                  <c:v>44070</c:v>
                </c:pt>
                <c:pt idx="1114" c:formatCode="yyyy\-mm\-dd">
                  <c:v>44071</c:v>
                </c:pt>
                <c:pt idx="1115" c:formatCode="yyyy\-mm\-dd">
                  <c:v>44074</c:v>
                </c:pt>
                <c:pt idx="1116" c:formatCode="yyyy\-mm\-dd">
                  <c:v>44075</c:v>
                </c:pt>
                <c:pt idx="1117" c:formatCode="yyyy\-mm\-dd">
                  <c:v>44076</c:v>
                </c:pt>
                <c:pt idx="1118" c:formatCode="yyyy\-mm\-dd">
                  <c:v>44077</c:v>
                </c:pt>
                <c:pt idx="1119" c:formatCode="yyyy\-mm\-dd">
                  <c:v>44078</c:v>
                </c:pt>
                <c:pt idx="1120" c:formatCode="yyyy\-mm\-dd">
                  <c:v>44081</c:v>
                </c:pt>
                <c:pt idx="1121" c:formatCode="yyyy\-mm\-dd">
                  <c:v>44082</c:v>
                </c:pt>
                <c:pt idx="1122" c:formatCode="yyyy\-mm\-dd">
                  <c:v>44083</c:v>
                </c:pt>
                <c:pt idx="1123" c:formatCode="yyyy\-mm\-dd">
                  <c:v>44084</c:v>
                </c:pt>
                <c:pt idx="1124" c:formatCode="yyyy\-mm\-dd">
                  <c:v>44085</c:v>
                </c:pt>
                <c:pt idx="1125" c:formatCode="yyyy\-mm\-dd">
                  <c:v>44088</c:v>
                </c:pt>
                <c:pt idx="1126" c:formatCode="yyyy\-mm\-dd">
                  <c:v>44089</c:v>
                </c:pt>
                <c:pt idx="1127" c:formatCode="yyyy\-mm\-dd">
                  <c:v>44090</c:v>
                </c:pt>
                <c:pt idx="1128" c:formatCode="yyyy\-mm\-dd">
                  <c:v>44091</c:v>
                </c:pt>
                <c:pt idx="1129" c:formatCode="yyyy\-mm\-dd">
                  <c:v>44092</c:v>
                </c:pt>
                <c:pt idx="1130" c:formatCode="yyyy\-mm\-dd">
                  <c:v>44095</c:v>
                </c:pt>
                <c:pt idx="1131" c:formatCode="yyyy\-mm\-dd">
                  <c:v>44096</c:v>
                </c:pt>
                <c:pt idx="1132" c:formatCode="yyyy\-mm\-dd">
                  <c:v>44097</c:v>
                </c:pt>
                <c:pt idx="1133" c:formatCode="yyyy\-mm\-dd">
                  <c:v>44098</c:v>
                </c:pt>
                <c:pt idx="1134" c:formatCode="yyyy\-mm\-dd">
                  <c:v>44099</c:v>
                </c:pt>
                <c:pt idx="1135" c:formatCode="yyyy\-mm\-dd">
                  <c:v>44102</c:v>
                </c:pt>
                <c:pt idx="1136" c:formatCode="yyyy\-mm\-dd">
                  <c:v>44103</c:v>
                </c:pt>
                <c:pt idx="1137" c:formatCode="yyyy\-mm\-dd">
                  <c:v>44104</c:v>
                </c:pt>
                <c:pt idx="1138" c:formatCode="yyyy\-mm\-dd">
                  <c:v>44113</c:v>
                </c:pt>
                <c:pt idx="1139" c:formatCode="yyyy\-mm\-dd">
                  <c:v>44116</c:v>
                </c:pt>
                <c:pt idx="1140" c:formatCode="yyyy\-mm\-dd">
                  <c:v>44117</c:v>
                </c:pt>
                <c:pt idx="1141" c:formatCode="yyyy\-mm\-dd">
                  <c:v>44118</c:v>
                </c:pt>
                <c:pt idx="1142" c:formatCode="yyyy\-mm\-dd">
                  <c:v>44119</c:v>
                </c:pt>
                <c:pt idx="1143" c:formatCode="yyyy\-mm\-dd">
                  <c:v>44120</c:v>
                </c:pt>
                <c:pt idx="1144" c:formatCode="yyyy\-mm\-dd">
                  <c:v>44123</c:v>
                </c:pt>
                <c:pt idx="1145" c:formatCode="yyyy\-mm\-dd">
                  <c:v>44124</c:v>
                </c:pt>
                <c:pt idx="1146" c:formatCode="yyyy\-mm\-dd">
                  <c:v>44125</c:v>
                </c:pt>
                <c:pt idx="1147" c:formatCode="yyyy\-mm\-dd">
                  <c:v>44126</c:v>
                </c:pt>
                <c:pt idx="1148" c:formatCode="yyyy\-mm\-dd">
                  <c:v>44127</c:v>
                </c:pt>
                <c:pt idx="1149" c:formatCode="yyyy\-mm\-dd">
                  <c:v>44130</c:v>
                </c:pt>
                <c:pt idx="1150" c:formatCode="yyyy\-mm\-dd">
                  <c:v>44131</c:v>
                </c:pt>
                <c:pt idx="1151" c:formatCode="yyyy\-mm\-dd">
                  <c:v>44132</c:v>
                </c:pt>
                <c:pt idx="1152" c:formatCode="yyyy\-mm\-dd">
                  <c:v>44133</c:v>
                </c:pt>
                <c:pt idx="1153" c:formatCode="yyyy\-mm\-dd">
                  <c:v>44134</c:v>
                </c:pt>
                <c:pt idx="1154" c:formatCode="yyyy\-mm\-dd">
                  <c:v>44137</c:v>
                </c:pt>
                <c:pt idx="1155" c:formatCode="yyyy\-mm\-dd">
                  <c:v>44138</c:v>
                </c:pt>
                <c:pt idx="1156" c:formatCode="yyyy\-mm\-dd">
                  <c:v>44139</c:v>
                </c:pt>
                <c:pt idx="1157" c:formatCode="yyyy\-mm\-dd">
                  <c:v>44140</c:v>
                </c:pt>
                <c:pt idx="1158" c:formatCode="yyyy\-mm\-dd">
                  <c:v>44141</c:v>
                </c:pt>
                <c:pt idx="1159" c:formatCode="yyyy\-mm\-dd">
                  <c:v>44144</c:v>
                </c:pt>
                <c:pt idx="1160" c:formatCode="yyyy\-mm\-dd">
                  <c:v>44145</c:v>
                </c:pt>
                <c:pt idx="1161" c:formatCode="yyyy\-mm\-dd">
                  <c:v>44146</c:v>
                </c:pt>
                <c:pt idx="1162" c:formatCode="yyyy\-mm\-dd">
                  <c:v>44147</c:v>
                </c:pt>
                <c:pt idx="1163" c:formatCode="yyyy\-mm\-dd">
                  <c:v>44148</c:v>
                </c:pt>
                <c:pt idx="1164" c:formatCode="yyyy\-mm\-dd">
                  <c:v>44151</c:v>
                </c:pt>
                <c:pt idx="1165" c:formatCode="yyyy\-mm\-dd">
                  <c:v>44152</c:v>
                </c:pt>
                <c:pt idx="1166" c:formatCode="yyyy\-mm\-dd">
                  <c:v>44153</c:v>
                </c:pt>
                <c:pt idx="1167" c:formatCode="yyyy\-mm\-dd">
                  <c:v>44154</c:v>
                </c:pt>
                <c:pt idx="1168" c:formatCode="yyyy\-mm\-dd">
                  <c:v>44155</c:v>
                </c:pt>
                <c:pt idx="1169" c:formatCode="yyyy\-mm\-dd">
                  <c:v>44158</c:v>
                </c:pt>
                <c:pt idx="1170" c:formatCode="yyyy\-mm\-dd">
                  <c:v>44159</c:v>
                </c:pt>
                <c:pt idx="1171" c:formatCode="yyyy\-mm\-dd">
                  <c:v>44160</c:v>
                </c:pt>
                <c:pt idx="1172" c:formatCode="yyyy\-mm\-dd">
                  <c:v>44161</c:v>
                </c:pt>
                <c:pt idx="1173" c:formatCode="yyyy\-mm\-dd">
                  <c:v>44162</c:v>
                </c:pt>
                <c:pt idx="1174" c:formatCode="yyyy\-mm\-dd">
                  <c:v>44165</c:v>
                </c:pt>
                <c:pt idx="1175" c:formatCode="yyyy\-mm\-dd">
                  <c:v>44166</c:v>
                </c:pt>
                <c:pt idx="1176" c:formatCode="yyyy\-mm\-dd">
                  <c:v>44167</c:v>
                </c:pt>
                <c:pt idx="1177" c:formatCode="yyyy\-mm\-dd">
                  <c:v>44168</c:v>
                </c:pt>
                <c:pt idx="1178" c:formatCode="yyyy\-mm\-dd">
                  <c:v>44169</c:v>
                </c:pt>
                <c:pt idx="1179" c:formatCode="yyyy\-mm\-dd">
                  <c:v>44172</c:v>
                </c:pt>
                <c:pt idx="1180" c:formatCode="yyyy\-mm\-dd">
                  <c:v>44173</c:v>
                </c:pt>
                <c:pt idx="1181" c:formatCode="yyyy\-mm\-dd">
                  <c:v>44174</c:v>
                </c:pt>
                <c:pt idx="1182" c:formatCode="yyyy\-mm\-dd">
                  <c:v>44175</c:v>
                </c:pt>
                <c:pt idx="1183" c:formatCode="yyyy\-mm\-dd">
                  <c:v>44176</c:v>
                </c:pt>
                <c:pt idx="1184" c:formatCode="yyyy\-mm\-dd">
                  <c:v>44179</c:v>
                </c:pt>
                <c:pt idx="1185" c:formatCode="yyyy\-mm\-dd">
                  <c:v>44180</c:v>
                </c:pt>
                <c:pt idx="1186" c:formatCode="yyyy\-mm\-dd">
                  <c:v>44181</c:v>
                </c:pt>
                <c:pt idx="1187" c:formatCode="yyyy\-mm\-dd">
                  <c:v>44182</c:v>
                </c:pt>
                <c:pt idx="1188" c:formatCode="yyyy\-mm\-dd">
                  <c:v>44183</c:v>
                </c:pt>
                <c:pt idx="1189" c:formatCode="yyyy\-mm\-dd">
                  <c:v>44186</c:v>
                </c:pt>
                <c:pt idx="1190" c:formatCode="yyyy\-mm\-dd">
                  <c:v>44187</c:v>
                </c:pt>
                <c:pt idx="1191" c:formatCode="yyyy\-mm\-dd">
                  <c:v>44188</c:v>
                </c:pt>
                <c:pt idx="1192" c:formatCode="yyyy\-mm\-dd">
                  <c:v>44189</c:v>
                </c:pt>
                <c:pt idx="1193" c:formatCode="yyyy\-mm\-dd">
                  <c:v>44190</c:v>
                </c:pt>
                <c:pt idx="1194" c:formatCode="yyyy\-mm\-dd">
                  <c:v>44193</c:v>
                </c:pt>
                <c:pt idx="1195" c:formatCode="yyyy\-mm\-dd">
                  <c:v>44194</c:v>
                </c:pt>
                <c:pt idx="1196" c:formatCode="yyyy\-mm\-dd">
                  <c:v>44195</c:v>
                </c:pt>
                <c:pt idx="1197" c:formatCode="yyyy\-mm\-dd">
                  <c:v>44196</c:v>
                </c:pt>
                <c:pt idx="1198" c:formatCode="yyyy\-mm\-dd">
                  <c:v>44200</c:v>
                </c:pt>
                <c:pt idx="1199" c:formatCode="yyyy\-mm\-dd">
                  <c:v>44201</c:v>
                </c:pt>
                <c:pt idx="1200" c:formatCode="yyyy\-mm\-dd">
                  <c:v>44202</c:v>
                </c:pt>
                <c:pt idx="1201" c:formatCode="yyyy\-mm\-dd">
                  <c:v>44203</c:v>
                </c:pt>
                <c:pt idx="1202" c:formatCode="yyyy\-mm\-dd">
                  <c:v>44204</c:v>
                </c:pt>
                <c:pt idx="1203" c:formatCode="yyyy\-mm\-dd">
                  <c:v>44207</c:v>
                </c:pt>
                <c:pt idx="1204" c:formatCode="yyyy\-mm\-dd">
                  <c:v>44208</c:v>
                </c:pt>
                <c:pt idx="1205" c:formatCode="yyyy\-mm\-dd">
                  <c:v>44209</c:v>
                </c:pt>
                <c:pt idx="1206" c:formatCode="yyyy\-mm\-dd">
                  <c:v>44210</c:v>
                </c:pt>
                <c:pt idx="1207" c:formatCode="yyyy\-mm\-dd">
                  <c:v>44211</c:v>
                </c:pt>
                <c:pt idx="1208" c:formatCode="yyyy\-mm\-dd">
                  <c:v>44214</c:v>
                </c:pt>
                <c:pt idx="1209" c:formatCode="yyyy\-mm\-dd">
                  <c:v>44215</c:v>
                </c:pt>
                <c:pt idx="1210" c:formatCode="yyyy\-mm\-dd">
                  <c:v>44216</c:v>
                </c:pt>
                <c:pt idx="1211" c:formatCode="yyyy\-mm\-dd">
                  <c:v>44217</c:v>
                </c:pt>
                <c:pt idx="1212" c:formatCode="yyyy\-mm\-dd">
                  <c:v>44218</c:v>
                </c:pt>
                <c:pt idx="1213" c:formatCode="yyyy\-mm\-dd">
                  <c:v>44221</c:v>
                </c:pt>
                <c:pt idx="1214" c:formatCode="yyyy\-mm\-dd">
                  <c:v>44222</c:v>
                </c:pt>
                <c:pt idx="1215" c:formatCode="yyyy\-mm\-dd">
                  <c:v>44223</c:v>
                </c:pt>
                <c:pt idx="1216" c:formatCode="yyyy\-mm\-dd">
                  <c:v>44224</c:v>
                </c:pt>
                <c:pt idx="1217" c:formatCode="yyyy\-mm\-dd">
                  <c:v>44225</c:v>
                </c:pt>
                <c:pt idx="1218" c:formatCode="yyyy\-mm\-dd">
                  <c:v>44228</c:v>
                </c:pt>
                <c:pt idx="1219" c:formatCode="yyyy\-mm\-dd">
                  <c:v>44229</c:v>
                </c:pt>
                <c:pt idx="1220" c:formatCode="yyyy\-mm\-dd">
                  <c:v>44230</c:v>
                </c:pt>
                <c:pt idx="1221" c:formatCode="yyyy\-mm\-dd">
                  <c:v>44231</c:v>
                </c:pt>
                <c:pt idx="1222" c:formatCode="yyyy\-mm\-dd">
                  <c:v>44232</c:v>
                </c:pt>
                <c:pt idx="1223" c:formatCode="yyyy\-mm\-dd">
                  <c:v>44235</c:v>
                </c:pt>
                <c:pt idx="1224" c:formatCode="yyyy\-mm\-dd">
                  <c:v>44236</c:v>
                </c:pt>
                <c:pt idx="1225" c:formatCode="yyyy\-mm\-dd">
                  <c:v>44237</c:v>
                </c:pt>
                <c:pt idx="1226" c:formatCode="yyyy\-mm\-dd">
                  <c:v>44245</c:v>
                </c:pt>
                <c:pt idx="1227" c:formatCode="yyyy\-mm\-dd">
                  <c:v>44246</c:v>
                </c:pt>
                <c:pt idx="1228" c:formatCode="yyyy\-mm\-dd">
                  <c:v>44249</c:v>
                </c:pt>
                <c:pt idx="1229" c:formatCode="yyyy\-mm\-dd">
                  <c:v>44250</c:v>
                </c:pt>
                <c:pt idx="1230" c:formatCode="yyyy\-mm\-dd">
                  <c:v>44251</c:v>
                </c:pt>
                <c:pt idx="1231" c:formatCode="yyyy\-mm\-dd">
                  <c:v>44252</c:v>
                </c:pt>
                <c:pt idx="1232" c:formatCode="yyyy\-mm\-dd">
                  <c:v>44253</c:v>
                </c:pt>
                <c:pt idx="1233" c:formatCode="yyyy\-mm\-dd">
                  <c:v>44256</c:v>
                </c:pt>
                <c:pt idx="1234" c:formatCode="yyyy\-mm\-dd">
                  <c:v>44257</c:v>
                </c:pt>
                <c:pt idx="1235" c:formatCode="yyyy\-mm\-dd">
                  <c:v>44258</c:v>
                </c:pt>
                <c:pt idx="1236" c:formatCode="yyyy\-mm\-dd">
                  <c:v>44259</c:v>
                </c:pt>
                <c:pt idx="1237" c:formatCode="yyyy\-mm\-dd">
                  <c:v>44260</c:v>
                </c:pt>
                <c:pt idx="1238" c:formatCode="yyyy\-mm\-dd">
                  <c:v>44263</c:v>
                </c:pt>
                <c:pt idx="1239" c:formatCode="yyyy\-mm\-dd">
                  <c:v>44264</c:v>
                </c:pt>
                <c:pt idx="1240" c:formatCode="yyyy\-mm\-dd">
                  <c:v>44265</c:v>
                </c:pt>
                <c:pt idx="1241" c:formatCode="yyyy\-mm\-dd">
                  <c:v>44266</c:v>
                </c:pt>
                <c:pt idx="1242" c:formatCode="yyyy\-mm\-dd">
                  <c:v>44267</c:v>
                </c:pt>
                <c:pt idx="1243" c:formatCode="yyyy\-mm\-dd">
                  <c:v>44270</c:v>
                </c:pt>
                <c:pt idx="1244" c:formatCode="yyyy\-mm\-dd">
                  <c:v>44271</c:v>
                </c:pt>
                <c:pt idx="1245" c:formatCode="yyyy\-mm\-dd">
                  <c:v>44272</c:v>
                </c:pt>
                <c:pt idx="1246" c:formatCode="yyyy\-mm\-dd">
                  <c:v>44273</c:v>
                </c:pt>
                <c:pt idx="1247" c:formatCode="yyyy\-mm\-dd">
                  <c:v>44274</c:v>
                </c:pt>
                <c:pt idx="1248" c:formatCode="yyyy\-mm\-dd">
                  <c:v>44277</c:v>
                </c:pt>
                <c:pt idx="1249" c:formatCode="yyyy\-mm\-dd">
                  <c:v>44278</c:v>
                </c:pt>
                <c:pt idx="1250" c:formatCode="yyyy\-mm\-dd">
                  <c:v>44279</c:v>
                </c:pt>
                <c:pt idx="1251" c:formatCode="yyyy\-mm\-dd">
                  <c:v>44280</c:v>
                </c:pt>
                <c:pt idx="1252" c:formatCode="yyyy\-mm\-dd">
                  <c:v>44281</c:v>
                </c:pt>
                <c:pt idx="1253" c:formatCode="yyyy\-mm\-dd">
                  <c:v>44284</c:v>
                </c:pt>
                <c:pt idx="1254" c:formatCode="yyyy\-mm\-dd">
                  <c:v>44285</c:v>
                </c:pt>
                <c:pt idx="1255" c:formatCode="yyyy\-mm\-dd">
                  <c:v>44286</c:v>
                </c:pt>
                <c:pt idx="1256" c:formatCode="yyyy\-mm\-dd">
                  <c:v>44287</c:v>
                </c:pt>
                <c:pt idx="1257" c:formatCode="yyyy\-mm\-dd">
                  <c:v>44288</c:v>
                </c:pt>
                <c:pt idx="1258" c:formatCode="yyyy\-mm\-dd">
                  <c:v>44292</c:v>
                </c:pt>
                <c:pt idx="1259" c:formatCode="yyyy\-mm\-dd">
                  <c:v>44293</c:v>
                </c:pt>
                <c:pt idx="1260" c:formatCode="yyyy\-mm\-dd">
                  <c:v>44294</c:v>
                </c:pt>
                <c:pt idx="1261" c:formatCode="yyyy\-mm\-dd">
                  <c:v>44295</c:v>
                </c:pt>
                <c:pt idx="1262" c:formatCode="yyyy\-mm\-dd">
                  <c:v>44298</c:v>
                </c:pt>
                <c:pt idx="1263" c:formatCode="yyyy\-mm\-dd">
                  <c:v>44299</c:v>
                </c:pt>
                <c:pt idx="1264" c:formatCode="yyyy\-mm\-dd">
                  <c:v>44300</c:v>
                </c:pt>
                <c:pt idx="1265" c:formatCode="yyyy\-mm\-dd">
                  <c:v>44301</c:v>
                </c:pt>
                <c:pt idx="1266" c:formatCode="yyyy\-mm\-dd">
                  <c:v>44302</c:v>
                </c:pt>
                <c:pt idx="1267" c:formatCode="yyyy\-mm\-dd">
                  <c:v>44305</c:v>
                </c:pt>
                <c:pt idx="1268" c:formatCode="yyyy\-mm\-dd">
                  <c:v>44306</c:v>
                </c:pt>
                <c:pt idx="1269" c:formatCode="yyyy\-mm\-dd">
                  <c:v>44307</c:v>
                </c:pt>
                <c:pt idx="1270" c:formatCode="yyyy\-mm\-dd">
                  <c:v>44308</c:v>
                </c:pt>
                <c:pt idx="1271" c:formatCode="yyyy\-mm\-dd">
                  <c:v>44309</c:v>
                </c:pt>
                <c:pt idx="1272" c:formatCode="yyyy\-mm\-dd">
                  <c:v>44312</c:v>
                </c:pt>
                <c:pt idx="1273" c:formatCode="yyyy\-mm\-dd">
                  <c:v>44313</c:v>
                </c:pt>
                <c:pt idx="1274" c:formatCode="yyyy\-mm\-dd">
                  <c:v>44314</c:v>
                </c:pt>
                <c:pt idx="1275" c:formatCode="yyyy\-mm\-dd">
                  <c:v>44315</c:v>
                </c:pt>
                <c:pt idx="1276" c:formatCode="yyyy\-mm\-dd">
                  <c:v>44316</c:v>
                </c:pt>
                <c:pt idx="1277" c:formatCode="yyyy\-mm\-dd">
                  <c:v>44322</c:v>
                </c:pt>
                <c:pt idx="1278" c:formatCode="yyyy\-mm\-dd">
                  <c:v>44323</c:v>
                </c:pt>
                <c:pt idx="1279" c:formatCode="yyyy\-mm\-dd">
                  <c:v>44326</c:v>
                </c:pt>
                <c:pt idx="1280" c:formatCode="yyyy\-mm\-dd">
                  <c:v>44327</c:v>
                </c:pt>
                <c:pt idx="1281" c:formatCode="yyyy\-mm\-dd">
                  <c:v>44328</c:v>
                </c:pt>
                <c:pt idx="1282" c:formatCode="yyyy\-mm\-dd">
                  <c:v>44329</c:v>
                </c:pt>
                <c:pt idx="1283" c:formatCode="yyyy\-mm\-dd">
                  <c:v>44330</c:v>
                </c:pt>
                <c:pt idx="1284" c:formatCode="yyyy\-mm\-dd">
                  <c:v>44333</c:v>
                </c:pt>
                <c:pt idx="1285" c:formatCode="yyyy\-mm\-dd">
                  <c:v>44334</c:v>
                </c:pt>
                <c:pt idx="1286" c:formatCode="yyyy\-mm\-dd">
                  <c:v>44335</c:v>
                </c:pt>
                <c:pt idx="1287" c:formatCode="yyyy\-mm\-dd">
                  <c:v>44336</c:v>
                </c:pt>
                <c:pt idx="1288" c:formatCode="yyyy\-mm\-dd">
                  <c:v>44337</c:v>
                </c:pt>
                <c:pt idx="1289" c:formatCode="yyyy\-mm\-dd">
                  <c:v>44340</c:v>
                </c:pt>
                <c:pt idx="1290" c:formatCode="yyyy\-mm\-dd">
                  <c:v>44341</c:v>
                </c:pt>
                <c:pt idx="1291" c:formatCode="yyyy\-mm\-dd">
                  <c:v>44342</c:v>
                </c:pt>
                <c:pt idx="1292" c:formatCode="yyyy\-mm\-dd">
                  <c:v>44343</c:v>
                </c:pt>
                <c:pt idx="1293" c:formatCode="yyyy\-mm\-dd">
                  <c:v>44344</c:v>
                </c:pt>
                <c:pt idx="1294" c:formatCode="yyyy\-mm\-dd">
                  <c:v>44347</c:v>
                </c:pt>
                <c:pt idx="1295" c:formatCode="yyyy\-mm\-dd">
                  <c:v>44348</c:v>
                </c:pt>
                <c:pt idx="1296" c:formatCode="yyyy\-mm\-dd">
                  <c:v>44349</c:v>
                </c:pt>
                <c:pt idx="1297" c:formatCode="yyyy\-mm\-dd">
                  <c:v>44350</c:v>
                </c:pt>
                <c:pt idx="1298" c:formatCode="yyyy\-mm\-dd">
                  <c:v>44351</c:v>
                </c:pt>
                <c:pt idx="1299" c:formatCode="yyyy\-mm\-dd">
                  <c:v>44354</c:v>
                </c:pt>
                <c:pt idx="1300" c:formatCode="yyyy\-mm\-dd">
                  <c:v>44355</c:v>
                </c:pt>
                <c:pt idx="1301" c:formatCode="yyyy\-mm\-dd">
                  <c:v>44356</c:v>
                </c:pt>
                <c:pt idx="1302" c:formatCode="yyyy\-mm\-dd">
                  <c:v>44357</c:v>
                </c:pt>
                <c:pt idx="1303" c:formatCode="yyyy\-mm\-dd">
                  <c:v>44358</c:v>
                </c:pt>
                <c:pt idx="1304" c:formatCode="yyyy\-mm\-dd">
                  <c:v>44362</c:v>
                </c:pt>
                <c:pt idx="1305" c:formatCode="yyyy\-mm\-dd">
                  <c:v>44363</c:v>
                </c:pt>
                <c:pt idx="1306" c:formatCode="yyyy\-mm\-dd">
                  <c:v>44364</c:v>
                </c:pt>
                <c:pt idx="1307" c:formatCode="yyyy\-mm\-dd">
                  <c:v>44365</c:v>
                </c:pt>
                <c:pt idx="1308" c:formatCode="yyyy\-mm\-dd">
                  <c:v>44368</c:v>
                </c:pt>
                <c:pt idx="1309" c:formatCode="yyyy\-mm\-dd">
                  <c:v>44369</c:v>
                </c:pt>
                <c:pt idx="1310" c:formatCode="yyyy\-mm\-dd">
                  <c:v>44370</c:v>
                </c:pt>
                <c:pt idx="1311" c:formatCode="yyyy\-mm\-dd">
                  <c:v>44371</c:v>
                </c:pt>
                <c:pt idx="1312" c:formatCode="yyyy\-mm\-dd">
                  <c:v>44372</c:v>
                </c:pt>
                <c:pt idx="1313" c:formatCode="yyyy\-mm\-dd">
                  <c:v>44375</c:v>
                </c:pt>
                <c:pt idx="1314" c:formatCode="yyyy\-mm\-dd">
                  <c:v>44376</c:v>
                </c:pt>
                <c:pt idx="1315" c:formatCode="yyyy\-mm\-dd">
                  <c:v>44377</c:v>
                </c:pt>
                <c:pt idx="1316" c:formatCode="yyyy\-mm\-dd">
                  <c:v>44378</c:v>
                </c:pt>
                <c:pt idx="1317" c:formatCode="yyyy\-mm\-dd">
                  <c:v>44379</c:v>
                </c:pt>
                <c:pt idx="1318" c:formatCode="yyyy\-mm\-dd">
                  <c:v>44382</c:v>
                </c:pt>
                <c:pt idx="1319" c:formatCode="yyyy\-mm\-dd">
                  <c:v>44383</c:v>
                </c:pt>
                <c:pt idx="1320" c:formatCode="yyyy\-mm\-dd">
                  <c:v>44384</c:v>
                </c:pt>
                <c:pt idx="1321" c:formatCode="yyyy\-mm\-dd">
                  <c:v>44385</c:v>
                </c:pt>
                <c:pt idx="1322" c:formatCode="yyyy\-mm\-dd">
                  <c:v>44386</c:v>
                </c:pt>
                <c:pt idx="1323" c:formatCode="yyyy\-mm\-dd">
                  <c:v>44389</c:v>
                </c:pt>
                <c:pt idx="1324" c:formatCode="yyyy\-mm\-dd">
                  <c:v>44390</c:v>
                </c:pt>
                <c:pt idx="1325" c:formatCode="yyyy\-mm\-dd">
                  <c:v>44391</c:v>
                </c:pt>
                <c:pt idx="1326" c:formatCode="yyyy\-mm\-dd">
                  <c:v>44392</c:v>
                </c:pt>
                <c:pt idx="1327" c:formatCode="yyyy\-mm\-dd">
                  <c:v>44393</c:v>
                </c:pt>
                <c:pt idx="1328" c:formatCode="yyyy\-mm\-dd">
                  <c:v>44396</c:v>
                </c:pt>
                <c:pt idx="1329" c:formatCode="yyyy\-mm\-dd">
                  <c:v>44397</c:v>
                </c:pt>
                <c:pt idx="1330" c:formatCode="yyyy\-mm\-dd">
                  <c:v>44398</c:v>
                </c:pt>
                <c:pt idx="1331" c:formatCode="yyyy\-mm\-dd">
                  <c:v>44399</c:v>
                </c:pt>
                <c:pt idx="1332" c:formatCode="yyyy\-mm\-dd">
                  <c:v>44400</c:v>
                </c:pt>
                <c:pt idx="1333" c:formatCode="yyyy\-mm\-dd">
                  <c:v>44403</c:v>
                </c:pt>
                <c:pt idx="1334" c:formatCode="yyyy\-mm\-dd">
                  <c:v>44404</c:v>
                </c:pt>
                <c:pt idx="1335" c:formatCode="yyyy\-mm\-dd">
                  <c:v>44405</c:v>
                </c:pt>
                <c:pt idx="1336" c:formatCode="yyyy\-mm\-dd">
                  <c:v>44406</c:v>
                </c:pt>
                <c:pt idx="1337" c:formatCode="yyyy\-mm\-dd">
                  <c:v>44407</c:v>
                </c:pt>
                <c:pt idx="1338" c:formatCode="yyyy\-mm\-dd">
                  <c:v>44410</c:v>
                </c:pt>
                <c:pt idx="1339" c:formatCode="yyyy\-mm\-dd">
                  <c:v>44411</c:v>
                </c:pt>
                <c:pt idx="1340" c:formatCode="yyyy\-mm\-dd">
                  <c:v>44412</c:v>
                </c:pt>
                <c:pt idx="1341" c:formatCode="yyyy\-mm\-dd">
                  <c:v>44413</c:v>
                </c:pt>
                <c:pt idx="1342" c:formatCode="yyyy\-mm\-dd">
                  <c:v>44414</c:v>
                </c:pt>
                <c:pt idx="1343" c:formatCode="yyyy\-mm\-dd">
                  <c:v>44417</c:v>
                </c:pt>
                <c:pt idx="1344" c:formatCode="yyyy\-mm\-dd">
                  <c:v>44418</c:v>
                </c:pt>
                <c:pt idx="1345" c:formatCode="yyyy\-mm\-dd">
                  <c:v>44419</c:v>
                </c:pt>
                <c:pt idx="1346" c:formatCode="yyyy\-mm\-dd">
                  <c:v>44420</c:v>
                </c:pt>
                <c:pt idx="1347" c:formatCode="yyyy\-mm\-dd">
                  <c:v>44421</c:v>
                </c:pt>
                <c:pt idx="1348" c:formatCode="yyyy\-mm\-dd">
                  <c:v>44424</c:v>
                </c:pt>
                <c:pt idx="1349" c:formatCode="yyyy\-mm\-dd">
                  <c:v>44425</c:v>
                </c:pt>
                <c:pt idx="1350" c:formatCode="yyyy\-mm\-dd">
                  <c:v>44426</c:v>
                </c:pt>
                <c:pt idx="1351" c:formatCode="yyyy\-mm\-dd">
                  <c:v>44427</c:v>
                </c:pt>
                <c:pt idx="1352" c:formatCode="yyyy\-mm\-dd">
                  <c:v>44428</c:v>
                </c:pt>
                <c:pt idx="1353" c:formatCode="yyyy\-mm\-dd">
                  <c:v>44431</c:v>
                </c:pt>
                <c:pt idx="1354" c:formatCode="yyyy\-mm\-dd">
                  <c:v>44432</c:v>
                </c:pt>
                <c:pt idx="1355" c:formatCode="yyyy\-mm\-dd">
                  <c:v>44433</c:v>
                </c:pt>
                <c:pt idx="1356" c:formatCode="yyyy\-mm\-dd">
                  <c:v>44434</c:v>
                </c:pt>
                <c:pt idx="1357" c:formatCode="yyyy\-mm\-dd">
                  <c:v>44435</c:v>
                </c:pt>
                <c:pt idx="1358" c:formatCode="yyyy\-mm\-dd">
                  <c:v>44438</c:v>
                </c:pt>
                <c:pt idx="1359" c:formatCode="yyyy\-mm\-dd">
                  <c:v>44439</c:v>
                </c:pt>
                <c:pt idx="1360" c:formatCode="yyyy\-mm\-dd">
                  <c:v>44440</c:v>
                </c:pt>
                <c:pt idx="1361" c:formatCode="yyyy\-mm\-dd">
                  <c:v>44441</c:v>
                </c:pt>
                <c:pt idx="1362" c:formatCode="yyyy\-mm\-dd">
                  <c:v>44442</c:v>
                </c:pt>
                <c:pt idx="1363" c:formatCode="yyyy\-mm\-dd">
                  <c:v>44445</c:v>
                </c:pt>
                <c:pt idx="1364" c:formatCode="yyyy\-mm\-dd">
                  <c:v>44446</c:v>
                </c:pt>
                <c:pt idx="1365" c:formatCode="yyyy\-mm\-dd">
                  <c:v>44447</c:v>
                </c:pt>
                <c:pt idx="1366" c:formatCode="yyyy\-mm\-dd">
                  <c:v>44448</c:v>
                </c:pt>
                <c:pt idx="1367" c:formatCode="yyyy\-mm\-dd">
                  <c:v>44449</c:v>
                </c:pt>
                <c:pt idx="1368" c:formatCode="yyyy\-mm\-dd">
                  <c:v>44452</c:v>
                </c:pt>
                <c:pt idx="1369" c:formatCode="yyyy\-mm\-dd">
                  <c:v>44453</c:v>
                </c:pt>
                <c:pt idx="1370" c:formatCode="yyyy\-mm\-dd">
                  <c:v>44454</c:v>
                </c:pt>
                <c:pt idx="1371" c:formatCode="yyyy\-mm\-dd">
                  <c:v>44455</c:v>
                </c:pt>
                <c:pt idx="1372" c:formatCode="yyyy\-mm\-dd">
                  <c:v>44456</c:v>
                </c:pt>
                <c:pt idx="1373" c:formatCode="yyyy\-mm\-dd">
                  <c:v>44461</c:v>
                </c:pt>
                <c:pt idx="1374" c:formatCode="yyyy\-mm\-dd">
                  <c:v>44462</c:v>
                </c:pt>
                <c:pt idx="1375" c:formatCode="yyyy\-mm\-dd">
                  <c:v>44463</c:v>
                </c:pt>
                <c:pt idx="1376" c:formatCode="yyyy\-mm\-dd">
                  <c:v>44466</c:v>
                </c:pt>
                <c:pt idx="1377" c:formatCode="yyyy\-mm\-dd">
                  <c:v>44467</c:v>
                </c:pt>
                <c:pt idx="1378" c:formatCode="yyyy\-mm\-dd">
                  <c:v>44468</c:v>
                </c:pt>
                <c:pt idx="1379" c:formatCode="yyyy\-mm\-dd">
                  <c:v>44469</c:v>
                </c:pt>
                <c:pt idx="1380" c:formatCode="yyyy\-mm\-dd">
                  <c:v>44477</c:v>
                </c:pt>
                <c:pt idx="1381" c:formatCode="yyyy\-mm\-dd">
                  <c:v>44480</c:v>
                </c:pt>
                <c:pt idx="1382" c:formatCode="yyyy\-mm\-dd">
                  <c:v>44481</c:v>
                </c:pt>
                <c:pt idx="1383" c:formatCode="yyyy\-mm\-dd">
                  <c:v>44482</c:v>
                </c:pt>
                <c:pt idx="1384" c:formatCode="yyyy\-mm\-dd">
                  <c:v>44483</c:v>
                </c:pt>
                <c:pt idx="1385" c:formatCode="yyyy\-mm\-dd">
                  <c:v>44484</c:v>
                </c:pt>
                <c:pt idx="1386" c:formatCode="yyyy\-mm\-dd">
                  <c:v>44487</c:v>
                </c:pt>
                <c:pt idx="1387" c:formatCode="yyyy\-mm\-dd">
                  <c:v>44488</c:v>
                </c:pt>
                <c:pt idx="1388" c:formatCode="yyyy\-mm\-dd">
                  <c:v>44489</c:v>
                </c:pt>
                <c:pt idx="1389" c:formatCode="yyyy\-mm\-dd">
                  <c:v>44490</c:v>
                </c:pt>
                <c:pt idx="1390" c:formatCode="yyyy\-mm\-dd">
                  <c:v>44491</c:v>
                </c:pt>
                <c:pt idx="1391" c:formatCode="yyyy\-mm\-dd">
                  <c:v>44494</c:v>
                </c:pt>
                <c:pt idx="1392" c:formatCode="yyyy\-mm\-dd">
                  <c:v>44495</c:v>
                </c:pt>
                <c:pt idx="1393" c:formatCode="yyyy\-mm\-dd">
                  <c:v>44496</c:v>
                </c:pt>
                <c:pt idx="1394" c:formatCode="yyyy\-mm\-dd">
                  <c:v>44497</c:v>
                </c:pt>
                <c:pt idx="1395" c:formatCode="yyyy\-mm\-dd">
                  <c:v>44498</c:v>
                </c:pt>
                <c:pt idx="1396" c:formatCode="yyyy\-mm\-dd">
                  <c:v>44501</c:v>
                </c:pt>
                <c:pt idx="1397" c:formatCode="yyyy\-mm\-dd">
                  <c:v>44502</c:v>
                </c:pt>
                <c:pt idx="1398" c:formatCode="yyyy\-mm\-dd">
                  <c:v>44503</c:v>
                </c:pt>
                <c:pt idx="1399" c:formatCode="yyyy\-mm\-dd">
                  <c:v>44504</c:v>
                </c:pt>
                <c:pt idx="1400" c:formatCode="yyyy\-mm\-dd">
                  <c:v>44505</c:v>
                </c:pt>
                <c:pt idx="1401" c:formatCode="yyyy\-mm\-dd">
                  <c:v>44508</c:v>
                </c:pt>
                <c:pt idx="1402" c:formatCode="yyyy\-mm\-dd">
                  <c:v>44509</c:v>
                </c:pt>
                <c:pt idx="1403" c:formatCode="yyyy\-mm\-dd">
                  <c:v>44510</c:v>
                </c:pt>
                <c:pt idx="1404" c:formatCode="yyyy\-mm\-dd">
                  <c:v>44511</c:v>
                </c:pt>
                <c:pt idx="1405" c:formatCode="yyyy\-mm\-dd">
                  <c:v>44512</c:v>
                </c:pt>
                <c:pt idx="1406" c:formatCode="yyyy\-mm\-dd">
                  <c:v>44515</c:v>
                </c:pt>
                <c:pt idx="1407" c:formatCode="yyyy\-mm\-dd">
                  <c:v>44516</c:v>
                </c:pt>
                <c:pt idx="1408" c:formatCode="yyyy\-mm\-dd">
                  <c:v>44517</c:v>
                </c:pt>
                <c:pt idx="1409" c:formatCode="yyyy\-mm\-dd">
                  <c:v>44518</c:v>
                </c:pt>
                <c:pt idx="1410" c:formatCode="yyyy\-mm\-dd">
                  <c:v>44519</c:v>
                </c:pt>
                <c:pt idx="1411" c:formatCode="yyyy\-mm\-dd">
                  <c:v>44522</c:v>
                </c:pt>
                <c:pt idx="1412" c:formatCode="yyyy\-mm\-dd">
                  <c:v>44523</c:v>
                </c:pt>
                <c:pt idx="1413" c:formatCode="yyyy\-mm\-dd">
                  <c:v>44524</c:v>
                </c:pt>
                <c:pt idx="1414" c:formatCode="yyyy\-mm\-dd">
                  <c:v>44525</c:v>
                </c:pt>
                <c:pt idx="1415" c:formatCode="yyyy\-mm\-dd">
                  <c:v>44526</c:v>
                </c:pt>
                <c:pt idx="1416" c:formatCode="yyyy\-mm\-dd">
                  <c:v>44529</c:v>
                </c:pt>
                <c:pt idx="1417" c:formatCode="yyyy\-mm\-dd">
                  <c:v>44530</c:v>
                </c:pt>
                <c:pt idx="1418" c:formatCode="yyyy\-mm\-dd">
                  <c:v>44531</c:v>
                </c:pt>
                <c:pt idx="1419" c:formatCode="yyyy\-mm\-dd">
                  <c:v>44532</c:v>
                </c:pt>
                <c:pt idx="1420" c:formatCode="yyyy\-mm\-dd">
                  <c:v>44533</c:v>
                </c:pt>
                <c:pt idx="1421" c:formatCode="yyyy\-mm\-dd">
                  <c:v>44536</c:v>
                </c:pt>
                <c:pt idx="1422" c:formatCode="yyyy\-mm\-dd">
                  <c:v>44537</c:v>
                </c:pt>
                <c:pt idx="1423" c:formatCode="yyyy\-mm\-dd">
                  <c:v>44538</c:v>
                </c:pt>
                <c:pt idx="1424" c:formatCode="yyyy\-mm\-dd">
                  <c:v>44539</c:v>
                </c:pt>
                <c:pt idx="1425" c:formatCode="yyyy\-mm\-dd">
                  <c:v>44540</c:v>
                </c:pt>
                <c:pt idx="1426" c:formatCode="yyyy\-mm\-dd">
                  <c:v>44543</c:v>
                </c:pt>
                <c:pt idx="1427" c:formatCode="yyyy\-mm\-dd">
                  <c:v>44544</c:v>
                </c:pt>
                <c:pt idx="1428" c:formatCode="yyyy\-mm\-dd">
                  <c:v>44545</c:v>
                </c:pt>
                <c:pt idx="1429" c:formatCode="yyyy\-mm\-dd">
                  <c:v>44546</c:v>
                </c:pt>
                <c:pt idx="1430" c:formatCode="yyyy\-mm\-dd">
                  <c:v>44547</c:v>
                </c:pt>
                <c:pt idx="1431" c:formatCode="yyyy\-mm\-dd">
                  <c:v>44550</c:v>
                </c:pt>
                <c:pt idx="1432" c:formatCode="yyyy\-mm\-dd">
                  <c:v>44551</c:v>
                </c:pt>
                <c:pt idx="1433" c:formatCode="yyyy\-mm\-dd">
                  <c:v>44552</c:v>
                </c:pt>
                <c:pt idx="1434" c:formatCode="yyyy\-mm\-dd">
                  <c:v>44553</c:v>
                </c:pt>
                <c:pt idx="1435" c:formatCode="yyyy\-mm\-dd">
                  <c:v>44554</c:v>
                </c:pt>
                <c:pt idx="1436" c:formatCode="yyyy\-mm\-dd">
                  <c:v>44557</c:v>
                </c:pt>
                <c:pt idx="1437" c:formatCode="yyyy\-mm\-dd">
                  <c:v>44558</c:v>
                </c:pt>
                <c:pt idx="1438" c:formatCode="yyyy\-mm\-dd">
                  <c:v>44559</c:v>
                </c:pt>
                <c:pt idx="1439" c:formatCode="yyyy\-mm\-dd">
                  <c:v>44560</c:v>
                </c:pt>
                <c:pt idx="1440" c:formatCode="yyyy\-mm\-dd">
                  <c:v>44561</c:v>
                </c:pt>
                <c:pt idx="1441" c:formatCode="yyyy\-mm\-dd">
                  <c:v>44565</c:v>
                </c:pt>
                <c:pt idx="1442" c:formatCode="yyyy\-mm\-dd">
                  <c:v>44566</c:v>
                </c:pt>
                <c:pt idx="1443" c:formatCode="yyyy\-mm\-dd">
                  <c:v>44567</c:v>
                </c:pt>
                <c:pt idx="1444" c:formatCode="yyyy\-mm\-dd">
                  <c:v>44568</c:v>
                </c:pt>
                <c:pt idx="1445" c:formatCode="yyyy\-mm\-dd">
                  <c:v>44571</c:v>
                </c:pt>
                <c:pt idx="1446" c:formatCode="yyyy\-mm\-dd">
                  <c:v>44572</c:v>
                </c:pt>
                <c:pt idx="1447" c:formatCode="yyyy\-mm\-dd">
                  <c:v>44573</c:v>
                </c:pt>
                <c:pt idx="1448" c:formatCode="yyyy\-mm\-dd">
                  <c:v>44574</c:v>
                </c:pt>
                <c:pt idx="1449" c:formatCode="yyyy\-mm\-dd">
                  <c:v>44575</c:v>
                </c:pt>
                <c:pt idx="1450" c:formatCode="yyyy\-mm\-dd">
                  <c:v>44578</c:v>
                </c:pt>
                <c:pt idx="1451" c:formatCode="yyyy\-mm\-dd">
                  <c:v>44579</c:v>
                </c:pt>
                <c:pt idx="1452" c:formatCode="yyyy\-mm\-dd">
                  <c:v>44580</c:v>
                </c:pt>
                <c:pt idx="1453" c:formatCode="yyyy\-mm\-dd">
                  <c:v>44581</c:v>
                </c:pt>
                <c:pt idx="1454" c:formatCode="yyyy\-mm\-dd">
                  <c:v>44582</c:v>
                </c:pt>
                <c:pt idx="1455" c:formatCode="yyyy\-mm\-dd">
                  <c:v>44585</c:v>
                </c:pt>
                <c:pt idx="1456" c:formatCode="yyyy\-mm\-dd">
                  <c:v>44586</c:v>
                </c:pt>
                <c:pt idx="1457" c:formatCode="yyyy\-mm\-dd">
                  <c:v>44587</c:v>
                </c:pt>
                <c:pt idx="1458" c:formatCode="yyyy\-mm\-dd">
                  <c:v>44588</c:v>
                </c:pt>
                <c:pt idx="1459" c:formatCode="yyyy\-mm\-dd">
                  <c:v>44589</c:v>
                </c:pt>
                <c:pt idx="1460" c:formatCode="yyyy\-mm\-dd">
                  <c:v>44599</c:v>
                </c:pt>
                <c:pt idx="1461" c:formatCode="yyyy\-mm\-dd">
                  <c:v>44600</c:v>
                </c:pt>
                <c:pt idx="1462" c:formatCode="yyyy\-mm\-dd">
                  <c:v>44601</c:v>
                </c:pt>
                <c:pt idx="1463" c:formatCode="yyyy\-mm\-dd">
                  <c:v>44602</c:v>
                </c:pt>
                <c:pt idx="1464" c:formatCode="yyyy\-mm\-dd">
                  <c:v>44603</c:v>
                </c:pt>
                <c:pt idx="1465" c:formatCode="yyyy\-mm\-dd">
                  <c:v>44606</c:v>
                </c:pt>
                <c:pt idx="1466" c:formatCode="yyyy\-mm\-dd">
                  <c:v>44607</c:v>
                </c:pt>
                <c:pt idx="1467" c:formatCode="yyyy\-mm\-dd">
                  <c:v>44608</c:v>
                </c:pt>
                <c:pt idx="1468" c:formatCode="yyyy\-mm\-dd">
                  <c:v>44609</c:v>
                </c:pt>
                <c:pt idx="1469" c:formatCode="yyyy\-mm\-dd">
                  <c:v>44610</c:v>
                </c:pt>
                <c:pt idx="1470" c:formatCode="yyyy\-mm\-dd">
                  <c:v>44613</c:v>
                </c:pt>
                <c:pt idx="1471" c:formatCode="yyyy\-mm\-dd">
                  <c:v>44614</c:v>
                </c:pt>
                <c:pt idx="1472" c:formatCode="yyyy\-mm\-dd">
                  <c:v>44615</c:v>
                </c:pt>
                <c:pt idx="1473" c:formatCode="yyyy\-mm\-dd">
                  <c:v>44616</c:v>
                </c:pt>
                <c:pt idx="1474" c:formatCode="yyyy\-mm\-dd">
                  <c:v>44617</c:v>
                </c:pt>
                <c:pt idx="1475" c:formatCode="yyyy\-mm\-dd">
                  <c:v>44620</c:v>
                </c:pt>
                <c:pt idx="1476" c:formatCode="yyyy\-mm\-dd">
                  <c:v>44621</c:v>
                </c:pt>
                <c:pt idx="1477" c:formatCode="yyyy\-mm\-dd">
                  <c:v>44622</c:v>
                </c:pt>
                <c:pt idx="1478" c:formatCode="yyyy\-mm\-dd">
                  <c:v>44623</c:v>
                </c:pt>
                <c:pt idx="1479" c:formatCode="yyyy\-mm\-dd">
                  <c:v>44624</c:v>
                </c:pt>
                <c:pt idx="1480" c:formatCode="yyyy\-mm\-dd">
                  <c:v>44627</c:v>
                </c:pt>
                <c:pt idx="1481" c:formatCode="yyyy\-mm\-dd">
                  <c:v>44628</c:v>
                </c:pt>
                <c:pt idx="1482" c:formatCode="yyyy\-mm\-dd">
                  <c:v>44629</c:v>
                </c:pt>
                <c:pt idx="1483" c:formatCode="yyyy\-mm\-dd">
                  <c:v>44630</c:v>
                </c:pt>
                <c:pt idx="1484" c:formatCode="yyyy\-mm\-dd">
                  <c:v>44631</c:v>
                </c:pt>
                <c:pt idx="1485" c:formatCode="yyyy\-mm\-dd">
                  <c:v>44634</c:v>
                </c:pt>
                <c:pt idx="1486" c:formatCode="yyyy\-mm\-dd">
                  <c:v>44635</c:v>
                </c:pt>
                <c:pt idx="1487" c:formatCode="yyyy\-mm\-dd">
                  <c:v>44636</c:v>
                </c:pt>
                <c:pt idx="1488" c:formatCode="yyyy\-mm\-dd">
                  <c:v>44637</c:v>
                </c:pt>
                <c:pt idx="1489" c:formatCode="yyyy\-mm\-dd">
                  <c:v>44638</c:v>
                </c:pt>
                <c:pt idx="1490" c:formatCode="yyyy\-mm\-dd">
                  <c:v>44641</c:v>
                </c:pt>
                <c:pt idx="1491" c:formatCode="yyyy\-mm\-dd">
                  <c:v>44642</c:v>
                </c:pt>
                <c:pt idx="1492" c:formatCode="yyyy\-mm\-dd">
                  <c:v>44643</c:v>
                </c:pt>
                <c:pt idx="1493" c:formatCode="yyyy\-mm\-dd">
                  <c:v>44644</c:v>
                </c:pt>
                <c:pt idx="1494" c:formatCode="yyyy\-mm\-dd">
                  <c:v>44645</c:v>
                </c:pt>
                <c:pt idx="1495" c:formatCode="yyyy\-mm\-dd">
                  <c:v>44648</c:v>
                </c:pt>
                <c:pt idx="1496" c:formatCode="yyyy\-mm\-dd">
                  <c:v>44649</c:v>
                </c:pt>
                <c:pt idx="1497" c:formatCode="yyyy\-mm\-dd">
                  <c:v>44650</c:v>
                </c:pt>
                <c:pt idx="1498" c:formatCode="yyyy\-mm\-dd">
                  <c:v>44651</c:v>
                </c:pt>
                <c:pt idx="1499" c:formatCode="yyyy\-mm\-dd">
                  <c:v>44652</c:v>
                </c:pt>
                <c:pt idx="1500" c:formatCode="yyyy\-mm\-dd">
                  <c:v>44657</c:v>
                </c:pt>
                <c:pt idx="1501" c:formatCode="yyyy\-mm\-dd">
                  <c:v>44658</c:v>
                </c:pt>
                <c:pt idx="1502" c:formatCode="yyyy\-mm\-dd">
                  <c:v>44659</c:v>
                </c:pt>
                <c:pt idx="1503" c:formatCode="yyyy\-mm\-dd">
                  <c:v>44662</c:v>
                </c:pt>
                <c:pt idx="1504" c:formatCode="yyyy\-mm\-dd">
                  <c:v>44663</c:v>
                </c:pt>
                <c:pt idx="1505" c:formatCode="yyyy\-mm\-dd">
                  <c:v>44664</c:v>
                </c:pt>
                <c:pt idx="1506" c:formatCode="yyyy\-mm\-dd">
                  <c:v>44665</c:v>
                </c:pt>
                <c:pt idx="1507" c:formatCode="yyyy\-mm\-dd">
                  <c:v>44666</c:v>
                </c:pt>
                <c:pt idx="1508" c:formatCode="yyyy\-mm\-dd">
                  <c:v>44669</c:v>
                </c:pt>
                <c:pt idx="1509" c:formatCode="yyyy\-mm\-dd">
                  <c:v>44670</c:v>
                </c:pt>
                <c:pt idx="1510" c:formatCode="yyyy\-mm\-dd">
                  <c:v>44671</c:v>
                </c:pt>
                <c:pt idx="1511" c:formatCode="yyyy\-mm\-dd">
                  <c:v>44672</c:v>
                </c:pt>
                <c:pt idx="1512" c:formatCode="yyyy\-mm\-dd">
                  <c:v>44673</c:v>
                </c:pt>
                <c:pt idx="1513" c:formatCode="yyyy\-mm\-dd">
                  <c:v>44676</c:v>
                </c:pt>
                <c:pt idx="1514" c:formatCode="yyyy\-mm\-dd">
                  <c:v>44677</c:v>
                </c:pt>
                <c:pt idx="1515" c:formatCode="yyyy\-mm\-dd">
                  <c:v>44678</c:v>
                </c:pt>
                <c:pt idx="1516" c:formatCode="yyyy\-mm\-dd">
                  <c:v>44679</c:v>
                </c:pt>
                <c:pt idx="1517" c:formatCode="yyyy\-mm\-dd">
                  <c:v>44680</c:v>
                </c:pt>
                <c:pt idx="1518" c:formatCode="yyyy\-mm\-dd">
                  <c:v>44686</c:v>
                </c:pt>
                <c:pt idx="1519" c:formatCode="yyyy\-mm\-dd">
                  <c:v>44687</c:v>
                </c:pt>
                <c:pt idx="1520" c:formatCode="yyyy\-mm\-dd">
                  <c:v>44690</c:v>
                </c:pt>
                <c:pt idx="1521" c:formatCode="yyyy\-mm\-dd">
                  <c:v>44691</c:v>
                </c:pt>
                <c:pt idx="1522" c:formatCode="yyyy\-mm\-dd">
                  <c:v>44692</c:v>
                </c:pt>
                <c:pt idx="1523" c:formatCode="yyyy\-mm\-dd">
                  <c:v>44693</c:v>
                </c:pt>
                <c:pt idx="1524" c:formatCode="yyyy\-mm\-dd">
                  <c:v>44694</c:v>
                </c:pt>
                <c:pt idx="1525" c:formatCode="yyyy\-mm\-dd">
                  <c:v>44697</c:v>
                </c:pt>
                <c:pt idx="1526" c:formatCode="yyyy\-mm\-dd">
                  <c:v>44698</c:v>
                </c:pt>
                <c:pt idx="1527" c:formatCode="yyyy\-mm\-dd">
                  <c:v>44699</c:v>
                </c:pt>
                <c:pt idx="1528" c:formatCode="yyyy\-mm\-dd">
                  <c:v>44700</c:v>
                </c:pt>
                <c:pt idx="1529" c:formatCode="yyyy\-mm\-dd">
                  <c:v>44701</c:v>
                </c:pt>
                <c:pt idx="1530" c:formatCode="yyyy\-mm\-dd">
                  <c:v>44704</c:v>
                </c:pt>
                <c:pt idx="1531" c:formatCode="yyyy\-mm\-dd">
                  <c:v>44705</c:v>
                </c:pt>
                <c:pt idx="1532" c:formatCode="yyyy\-mm\-dd">
                  <c:v>44706</c:v>
                </c:pt>
                <c:pt idx="1533" c:formatCode="yyyy\-mm\-dd">
                  <c:v>44707</c:v>
                </c:pt>
                <c:pt idx="1534" c:formatCode="yyyy\-mm\-dd">
                  <c:v>44708</c:v>
                </c:pt>
                <c:pt idx="1535" c:formatCode="yyyy\-mm\-dd">
                  <c:v>44711</c:v>
                </c:pt>
                <c:pt idx="1536" c:formatCode="yyyy\-mm\-dd">
                  <c:v>44712</c:v>
                </c:pt>
                <c:pt idx="1537" c:formatCode="yyyy\-mm\-dd">
                  <c:v>44713</c:v>
                </c:pt>
                <c:pt idx="1538" c:formatCode="yyyy\-mm\-dd">
                  <c:v>44714</c:v>
                </c:pt>
                <c:pt idx="1539" c:formatCode="yyyy\-mm\-dd">
                  <c:v>44718</c:v>
                </c:pt>
                <c:pt idx="1540" c:formatCode="yyyy\-mm\-dd">
                  <c:v>44719</c:v>
                </c:pt>
                <c:pt idx="1541" c:formatCode="yyyy\-mm\-dd">
                  <c:v>44720</c:v>
                </c:pt>
                <c:pt idx="1542" c:formatCode="yyyy\-mm\-dd">
                  <c:v>44721</c:v>
                </c:pt>
                <c:pt idx="1543" c:formatCode="yyyy\-mm\-dd">
                  <c:v>44722</c:v>
                </c:pt>
                <c:pt idx="1544" c:formatCode="yyyy\-mm\-dd">
                  <c:v>44725</c:v>
                </c:pt>
                <c:pt idx="1545" c:formatCode="yyyy\-mm\-dd">
                  <c:v>44726</c:v>
                </c:pt>
                <c:pt idx="1546" c:formatCode="yyyy\-mm\-dd">
                  <c:v>44727</c:v>
                </c:pt>
                <c:pt idx="1547" c:formatCode="yyyy\-mm\-dd">
                  <c:v>44728</c:v>
                </c:pt>
                <c:pt idx="1548" c:formatCode="yyyy\-mm\-dd">
                  <c:v>44729</c:v>
                </c:pt>
                <c:pt idx="1549" c:formatCode="yyyy\-mm\-dd">
                  <c:v>44732</c:v>
                </c:pt>
                <c:pt idx="1550" c:formatCode="yyyy\-mm\-dd">
                  <c:v>44733</c:v>
                </c:pt>
                <c:pt idx="1551" c:formatCode="yyyy\-mm\-dd">
                  <c:v>44734</c:v>
                </c:pt>
                <c:pt idx="1552" c:formatCode="yyyy\-mm\-dd">
                  <c:v>44735</c:v>
                </c:pt>
                <c:pt idx="1553" c:formatCode="yyyy\-mm\-dd">
                  <c:v>44736</c:v>
                </c:pt>
                <c:pt idx="1554" c:formatCode="yyyy\-mm\-dd">
                  <c:v>44739</c:v>
                </c:pt>
                <c:pt idx="1555" c:formatCode="yyyy\-mm\-dd">
                  <c:v>44740</c:v>
                </c:pt>
                <c:pt idx="1556" c:formatCode="yyyy\-mm\-dd">
                  <c:v>44741</c:v>
                </c:pt>
                <c:pt idx="1557" c:formatCode="yyyy\-mm\-dd">
                  <c:v>44742</c:v>
                </c:pt>
                <c:pt idx="1558" c:formatCode="yyyy\-mm\-dd">
                  <c:v>44743</c:v>
                </c:pt>
                <c:pt idx="1559" c:formatCode="yyyy\-mm\-dd">
                  <c:v>44746</c:v>
                </c:pt>
                <c:pt idx="1560" c:formatCode="yyyy\-mm\-dd">
                  <c:v>44747</c:v>
                </c:pt>
                <c:pt idx="1561" c:formatCode="yyyy\-mm\-dd">
                  <c:v>44748</c:v>
                </c:pt>
                <c:pt idx="1562" c:formatCode="yyyy\-mm\-dd">
                  <c:v>44749</c:v>
                </c:pt>
                <c:pt idx="1563" c:formatCode="yyyy\-mm\-dd">
                  <c:v>44750</c:v>
                </c:pt>
                <c:pt idx="1564" c:formatCode="yyyy\-mm\-dd">
                  <c:v>44753</c:v>
                </c:pt>
                <c:pt idx="1565" c:formatCode="yyyy\-mm\-dd">
                  <c:v>44754</c:v>
                </c:pt>
                <c:pt idx="1566" c:formatCode="yyyy\-mm\-dd">
                  <c:v>44755</c:v>
                </c:pt>
                <c:pt idx="1567" c:formatCode="yyyy\-mm\-dd">
                  <c:v>44756</c:v>
                </c:pt>
                <c:pt idx="1568" c:formatCode="yyyy\-mm\-dd">
                  <c:v>44757</c:v>
                </c:pt>
                <c:pt idx="1569" c:formatCode="yyyy\-mm\-dd">
                  <c:v>44760</c:v>
                </c:pt>
                <c:pt idx="1570" c:formatCode="yyyy\-mm\-dd">
                  <c:v>44761</c:v>
                </c:pt>
                <c:pt idx="1571" c:formatCode="yyyy\-mm\-dd">
                  <c:v>44762</c:v>
                </c:pt>
                <c:pt idx="1572" c:formatCode="yyyy\-mm\-dd">
                  <c:v>44763</c:v>
                </c:pt>
                <c:pt idx="1573" c:formatCode="yyyy\-mm\-dd">
                  <c:v>44764</c:v>
                </c:pt>
                <c:pt idx="1574" c:formatCode="yyyy\-mm\-dd">
                  <c:v>44767</c:v>
                </c:pt>
                <c:pt idx="1575" c:formatCode="yyyy\-mm\-dd">
                  <c:v>44768</c:v>
                </c:pt>
                <c:pt idx="1576" c:formatCode="yyyy\-mm\-dd">
                  <c:v>44769</c:v>
                </c:pt>
                <c:pt idx="1577" c:formatCode="yyyy\-mm\-dd">
                  <c:v>44770</c:v>
                </c:pt>
                <c:pt idx="1578" c:formatCode="yyyy\-mm\-dd">
                  <c:v>44771</c:v>
                </c:pt>
                <c:pt idx="1579" c:formatCode="yyyy\-mm\-dd">
                  <c:v>44774</c:v>
                </c:pt>
                <c:pt idx="1580" c:formatCode="yyyy\-mm\-dd">
                  <c:v>44775</c:v>
                </c:pt>
                <c:pt idx="1581" c:formatCode="yyyy\-mm\-dd">
                  <c:v>44776</c:v>
                </c:pt>
                <c:pt idx="1582" c:formatCode="yyyy\-mm\-dd">
                  <c:v>44777</c:v>
                </c:pt>
                <c:pt idx="1583" c:formatCode="yyyy\-mm\-dd">
                  <c:v>44778</c:v>
                </c:pt>
                <c:pt idx="1584" c:formatCode="yyyy\-mm\-dd">
                  <c:v>44781</c:v>
                </c:pt>
                <c:pt idx="1585" c:formatCode="yyyy\-mm\-dd">
                  <c:v>44782</c:v>
                </c:pt>
                <c:pt idx="1586" c:formatCode="yyyy\-mm\-dd">
                  <c:v>44783</c:v>
                </c:pt>
                <c:pt idx="1587" c:formatCode="yyyy\-mm\-dd">
                  <c:v>44784</c:v>
                </c:pt>
                <c:pt idx="1588" c:formatCode="yyyy\-mm\-dd">
                  <c:v>44785</c:v>
                </c:pt>
                <c:pt idx="1589" c:formatCode="yyyy\-mm\-dd">
                  <c:v>44788</c:v>
                </c:pt>
                <c:pt idx="1590" c:formatCode="yyyy\-mm\-dd">
                  <c:v>44789</c:v>
                </c:pt>
                <c:pt idx="1591" c:formatCode="yyyy\-mm\-dd">
                  <c:v>44790</c:v>
                </c:pt>
                <c:pt idx="1592" c:formatCode="yyyy\-mm\-dd">
                  <c:v>44791</c:v>
                </c:pt>
                <c:pt idx="1593" c:formatCode="yyyy\-mm\-dd">
                  <c:v>44792</c:v>
                </c:pt>
                <c:pt idx="1594" c:formatCode="yyyy\-mm\-dd">
                  <c:v>44795</c:v>
                </c:pt>
                <c:pt idx="1595" c:formatCode="yyyy\-mm\-dd">
                  <c:v>44796</c:v>
                </c:pt>
                <c:pt idx="1596" c:formatCode="yyyy\-mm\-dd">
                  <c:v>44797</c:v>
                </c:pt>
                <c:pt idx="1597" c:formatCode="yyyy\-mm\-dd">
                  <c:v>44798</c:v>
                </c:pt>
                <c:pt idx="1598" c:formatCode="yyyy\-mm\-dd">
                  <c:v>44799</c:v>
                </c:pt>
                <c:pt idx="1599" c:formatCode="yyyy\-mm\-dd">
                  <c:v>44802</c:v>
                </c:pt>
                <c:pt idx="1600" c:formatCode="yyyy\-mm\-dd">
                  <c:v>44803</c:v>
                </c:pt>
                <c:pt idx="1601" c:formatCode="yyyy\-mm\-dd">
                  <c:v>44804</c:v>
                </c:pt>
                <c:pt idx="1602" c:formatCode="yyyy\-mm\-dd">
                  <c:v>44805</c:v>
                </c:pt>
                <c:pt idx="1603" c:formatCode="yyyy\-mm\-dd">
                  <c:v>44806</c:v>
                </c:pt>
                <c:pt idx="1604" c:formatCode="yyyy\-mm\-dd">
                  <c:v>44809</c:v>
                </c:pt>
                <c:pt idx="1605" c:formatCode="yyyy\-mm\-dd">
                  <c:v>44810</c:v>
                </c:pt>
                <c:pt idx="1606" c:formatCode="yyyy\-mm\-dd">
                  <c:v>44811</c:v>
                </c:pt>
                <c:pt idx="1607" c:formatCode="yyyy\-mm\-dd">
                  <c:v>44812</c:v>
                </c:pt>
                <c:pt idx="1608" c:formatCode="yyyy\-mm\-dd">
                  <c:v>44813</c:v>
                </c:pt>
                <c:pt idx="1609" c:formatCode="yyyy\-mm\-dd">
                  <c:v>44817</c:v>
                </c:pt>
                <c:pt idx="1610" c:formatCode="yyyy\-mm\-dd">
                  <c:v>44818</c:v>
                </c:pt>
                <c:pt idx="1611" c:formatCode="yyyy\-mm\-dd">
                  <c:v>44819</c:v>
                </c:pt>
                <c:pt idx="1612" c:formatCode="yyyy\-mm\-dd">
                  <c:v>44820</c:v>
                </c:pt>
                <c:pt idx="1613" c:formatCode="yyyy\-mm\-dd">
                  <c:v>44823</c:v>
                </c:pt>
                <c:pt idx="1614" c:formatCode="yyyy\-mm\-dd">
                  <c:v>44824</c:v>
                </c:pt>
                <c:pt idx="1615" c:formatCode="yyyy\-mm\-dd">
                  <c:v>44825</c:v>
                </c:pt>
                <c:pt idx="1616" c:formatCode="yyyy\-mm\-dd">
                  <c:v>44826</c:v>
                </c:pt>
                <c:pt idx="1617" c:formatCode="yyyy\-mm\-dd">
                  <c:v>44827</c:v>
                </c:pt>
                <c:pt idx="1618" c:formatCode="yyyy\-mm\-dd">
                  <c:v>44830</c:v>
                </c:pt>
                <c:pt idx="1619" c:formatCode="yyyy\-mm\-dd">
                  <c:v>44831</c:v>
                </c:pt>
                <c:pt idx="1620" c:formatCode="yyyy\-mm\-dd">
                  <c:v>44832</c:v>
                </c:pt>
                <c:pt idx="1621" c:formatCode="yyyy\-mm\-dd">
                  <c:v>44833</c:v>
                </c:pt>
                <c:pt idx="1622" c:formatCode="yyyy\-mm\-dd">
                  <c:v>44834</c:v>
                </c:pt>
                <c:pt idx="1623" c:formatCode="yyyy\-mm\-dd">
                  <c:v>44844</c:v>
                </c:pt>
                <c:pt idx="1624" c:formatCode="yyyy\-mm\-dd">
                  <c:v>44845</c:v>
                </c:pt>
                <c:pt idx="1625" c:formatCode="yyyy\-mm\-dd">
                  <c:v>44846</c:v>
                </c:pt>
                <c:pt idx="1626" c:formatCode="yyyy\-mm\-dd">
                  <c:v>44847</c:v>
                </c:pt>
                <c:pt idx="1627" c:formatCode="yyyy\-mm\-dd">
                  <c:v>44848</c:v>
                </c:pt>
                <c:pt idx="1628" c:formatCode="yyyy\-mm\-dd">
                  <c:v>44851</c:v>
                </c:pt>
                <c:pt idx="1629" c:formatCode="yyyy\-mm\-dd">
                  <c:v>44852</c:v>
                </c:pt>
                <c:pt idx="1630" c:formatCode="yyyy\-mm\-dd">
                  <c:v>44853</c:v>
                </c:pt>
                <c:pt idx="1631" c:formatCode="yyyy\-mm\-dd">
                  <c:v>44854</c:v>
                </c:pt>
                <c:pt idx="1632" c:formatCode="yyyy\-mm\-dd">
                  <c:v>44855</c:v>
                </c:pt>
                <c:pt idx="1633" c:formatCode="yyyy\-mm\-dd">
                  <c:v>44858</c:v>
                </c:pt>
                <c:pt idx="1634" c:formatCode="yyyy\-mm\-dd">
                  <c:v>44859</c:v>
                </c:pt>
                <c:pt idx="1635" c:formatCode="yyyy\-mm\-dd">
                  <c:v>44860</c:v>
                </c:pt>
                <c:pt idx="1636" c:formatCode="yyyy\-mm\-dd">
                  <c:v>44861</c:v>
                </c:pt>
                <c:pt idx="1637" c:formatCode="yyyy\-mm\-dd">
                  <c:v>44862</c:v>
                </c:pt>
                <c:pt idx="1638" c:formatCode="yyyy\-mm\-dd">
                  <c:v>44865</c:v>
                </c:pt>
                <c:pt idx="1639" c:formatCode="yyyy\-mm\-dd">
                  <c:v>44866</c:v>
                </c:pt>
                <c:pt idx="1640" c:formatCode="yyyy\-mm\-dd">
                  <c:v>44867</c:v>
                </c:pt>
                <c:pt idx="1641" c:formatCode="yyyy\-mm\-dd">
                  <c:v>44868</c:v>
                </c:pt>
                <c:pt idx="1642" c:formatCode="yyyy\-mm\-dd">
                  <c:v>44869</c:v>
                </c:pt>
                <c:pt idx="1643" c:formatCode="yyyy\-mm\-dd">
                  <c:v>44872</c:v>
                </c:pt>
                <c:pt idx="1644" c:formatCode="yyyy\-mm\-dd">
                  <c:v>44873</c:v>
                </c:pt>
                <c:pt idx="1645" c:formatCode="yyyy\-mm\-dd">
                  <c:v>44874</c:v>
                </c:pt>
                <c:pt idx="1646" c:formatCode="yyyy\-mm\-dd">
                  <c:v>44875</c:v>
                </c:pt>
                <c:pt idx="1647" c:formatCode="yyyy\-mm\-dd">
                  <c:v>44876</c:v>
                </c:pt>
                <c:pt idx="1648" c:formatCode="yyyy\-mm\-dd">
                  <c:v>44879</c:v>
                </c:pt>
                <c:pt idx="1649" c:formatCode="yyyy\-mm\-dd">
                  <c:v>44880</c:v>
                </c:pt>
                <c:pt idx="1650" c:formatCode="yyyy\-mm\-dd">
                  <c:v>44881</c:v>
                </c:pt>
                <c:pt idx="1651" c:formatCode="yyyy\-mm\-dd">
                  <c:v>44882</c:v>
                </c:pt>
                <c:pt idx="1652" c:formatCode="yyyy\-mm\-dd">
                  <c:v>44883</c:v>
                </c:pt>
                <c:pt idx="1653" c:formatCode="yyyy\-mm\-dd">
                  <c:v>44886</c:v>
                </c:pt>
                <c:pt idx="1654" c:formatCode="yyyy\-mm\-dd">
                  <c:v>44887</c:v>
                </c:pt>
                <c:pt idx="1655" c:formatCode="yyyy\-mm\-dd">
                  <c:v>44888</c:v>
                </c:pt>
                <c:pt idx="1656" c:formatCode="yyyy\-mm\-dd">
                  <c:v>44889</c:v>
                </c:pt>
                <c:pt idx="1657" c:formatCode="yyyy\-mm\-dd">
                  <c:v>44890</c:v>
                </c:pt>
                <c:pt idx="1658" c:formatCode="yyyy\-mm\-dd">
                  <c:v>44893</c:v>
                </c:pt>
                <c:pt idx="1659" c:formatCode="yyyy\-mm\-dd">
                  <c:v>44894</c:v>
                </c:pt>
                <c:pt idx="1660" c:formatCode="yyyy\-mm\-dd">
                  <c:v>44895</c:v>
                </c:pt>
                <c:pt idx="1661" c:formatCode="yyyy\-mm\-dd">
                  <c:v>44896</c:v>
                </c:pt>
                <c:pt idx="1662" c:formatCode="yyyy\-mm\-dd">
                  <c:v>44897</c:v>
                </c:pt>
                <c:pt idx="1663" c:formatCode="yyyy\-mm\-dd">
                  <c:v>44900</c:v>
                </c:pt>
                <c:pt idx="1664" c:formatCode="yyyy\-mm\-dd">
                  <c:v>44901</c:v>
                </c:pt>
                <c:pt idx="1665" c:formatCode="yyyy\-mm\-dd">
                  <c:v>44902</c:v>
                </c:pt>
                <c:pt idx="1666" c:formatCode="yyyy\-mm\-dd">
                  <c:v>44903</c:v>
                </c:pt>
                <c:pt idx="1667" c:formatCode="yyyy\-mm\-dd">
                  <c:v>44904</c:v>
                </c:pt>
                <c:pt idx="1668" c:formatCode="yyyy\-mm\-dd">
                  <c:v>44907</c:v>
                </c:pt>
                <c:pt idx="1669" c:formatCode="yyyy\-mm\-dd">
                  <c:v>44908</c:v>
                </c:pt>
                <c:pt idx="1670" c:formatCode="yyyy\-mm\-dd">
                  <c:v>44909</c:v>
                </c:pt>
                <c:pt idx="1671" c:formatCode="yyyy\-mm\-dd">
                  <c:v>44910</c:v>
                </c:pt>
                <c:pt idx="1672" c:formatCode="yyyy\-mm\-dd">
                  <c:v>44911</c:v>
                </c:pt>
                <c:pt idx="1673" c:formatCode="yyyy\-mm\-dd">
                  <c:v>44914</c:v>
                </c:pt>
                <c:pt idx="1674" c:formatCode="yyyy\-mm\-dd">
                  <c:v>44915</c:v>
                </c:pt>
                <c:pt idx="1675" c:formatCode="yyyy\-mm\-dd">
                  <c:v>44916</c:v>
                </c:pt>
                <c:pt idx="1676" c:formatCode="yyyy\-mm\-dd">
                  <c:v>44917</c:v>
                </c:pt>
                <c:pt idx="1677" c:formatCode="yyyy\-mm\-dd">
                  <c:v>44918</c:v>
                </c:pt>
                <c:pt idx="1678" c:formatCode="yyyy\-mm\-dd">
                  <c:v>44921</c:v>
                </c:pt>
                <c:pt idx="1679" c:formatCode="yyyy\-mm\-dd">
                  <c:v>44922</c:v>
                </c:pt>
                <c:pt idx="1680" c:formatCode="yyyy\-mm\-dd">
                  <c:v>44923</c:v>
                </c:pt>
                <c:pt idx="1681" c:formatCode="yyyy\-mm\-dd">
                  <c:v>44924</c:v>
                </c:pt>
                <c:pt idx="1682" c:formatCode="yyyy\-mm\-dd">
                  <c:v>44925</c:v>
                </c:pt>
                <c:pt idx="1683" c:formatCode="yyyy\-mm\-dd">
                  <c:v>44929</c:v>
                </c:pt>
                <c:pt idx="1684" c:formatCode="yyyy\-mm\-dd">
                  <c:v>44930</c:v>
                </c:pt>
                <c:pt idx="1685" c:formatCode="yyyy\-mm\-dd">
                  <c:v>44931</c:v>
                </c:pt>
                <c:pt idx="1686" c:formatCode="yyyy\-mm\-dd">
                  <c:v>44932</c:v>
                </c:pt>
                <c:pt idx="1687" c:formatCode="yyyy\-mm\-dd">
                  <c:v>44935</c:v>
                </c:pt>
                <c:pt idx="1688" c:formatCode="yyyy\-mm\-dd">
                  <c:v>44936</c:v>
                </c:pt>
                <c:pt idx="1689" c:formatCode="yyyy\-mm\-dd">
                  <c:v>44937</c:v>
                </c:pt>
                <c:pt idx="1690" c:formatCode="yyyy\-mm\-dd">
                  <c:v>44938</c:v>
                </c:pt>
                <c:pt idx="1691" c:formatCode="yyyy\-mm\-dd">
                  <c:v>44939</c:v>
                </c:pt>
                <c:pt idx="1692" c:formatCode="yyyy\-mm\-dd">
                  <c:v>44942</c:v>
                </c:pt>
                <c:pt idx="1693" c:formatCode="yyyy\-mm\-dd">
                  <c:v>44943</c:v>
                </c:pt>
                <c:pt idx="1694" c:formatCode="yyyy\-mm\-dd">
                  <c:v>44944</c:v>
                </c:pt>
                <c:pt idx="1695" c:formatCode="yyyy\-mm\-dd">
                  <c:v>44945</c:v>
                </c:pt>
                <c:pt idx="1696" c:formatCode="yyyy\-mm\-dd">
                  <c:v>44946</c:v>
                </c:pt>
                <c:pt idx="1697" c:formatCode="yyyy\-mm\-dd">
                  <c:v>44956</c:v>
                </c:pt>
                <c:pt idx="1698" c:formatCode="yyyy\-mm\-dd">
                  <c:v>44957</c:v>
                </c:pt>
                <c:pt idx="1699" c:formatCode="yyyy\-mm\-dd">
                  <c:v>44958</c:v>
                </c:pt>
                <c:pt idx="1700" c:formatCode="yyyy\-mm\-dd">
                  <c:v>44959</c:v>
                </c:pt>
                <c:pt idx="1701" c:formatCode="yyyy\-mm\-dd">
                  <c:v>44960</c:v>
                </c:pt>
                <c:pt idx="1702" c:formatCode="yyyy\-mm\-dd">
                  <c:v>44963</c:v>
                </c:pt>
                <c:pt idx="1703" c:formatCode="yyyy\-mm\-dd">
                  <c:v>44964</c:v>
                </c:pt>
                <c:pt idx="1704" c:formatCode="yyyy\-mm\-dd">
                  <c:v>44965</c:v>
                </c:pt>
                <c:pt idx="1705" c:formatCode="yyyy\-mm\-dd">
                  <c:v>44966</c:v>
                </c:pt>
                <c:pt idx="1706" c:formatCode="yyyy\-mm\-dd">
                  <c:v>44967</c:v>
                </c:pt>
                <c:pt idx="1707" c:formatCode="yyyy\-mm\-dd">
                  <c:v>44970</c:v>
                </c:pt>
                <c:pt idx="1708" c:formatCode="yyyy\-mm\-dd">
                  <c:v>44971</c:v>
                </c:pt>
                <c:pt idx="1709" c:formatCode="yyyy\-mm\-dd">
                  <c:v>44972</c:v>
                </c:pt>
                <c:pt idx="1710" c:formatCode="yyyy\-mm\-dd">
                  <c:v>44973</c:v>
                </c:pt>
                <c:pt idx="1711" c:formatCode="yyyy\-mm\-dd">
                  <c:v>44974</c:v>
                </c:pt>
                <c:pt idx="1712" c:formatCode="yyyy\-mm\-dd">
                  <c:v>44977</c:v>
                </c:pt>
                <c:pt idx="1713" c:formatCode="yyyy\-mm\-dd">
                  <c:v>44978</c:v>
                </c:pt>
                <c:pt idx="1714" c:formatCode="yyyy\-mm\-dd">
                  <c:v>44979</c:v>
                </c:pt>
                <c:pt idx="1715" c:formatCode="yyyy\-mm\-dd">
                  <c:v>44980</c:v>
                </c:pt>
                <c:pt idx="1716" c:formatCode="yyyy\-mm\-dd">
                  <c:v>44981</c:v>
                </c:pt>
                <c:pt idx="1717" c:formatCode="yyyy\-mm\-dd">
                  <c:v>44984</c:v>
                </c:pt>
                <c:pt idx="1718" c:formatCode="yyyy\-mm\-dd">
                  <c:v>44985</c:v>
                </c:pt>
                <c:pt idx="1719" c:formatCode="yyyy\-mm\-dd">
                  <c:v>44986</c:v>
                </c:pt>
                <c:pt idx="1720" c:formatCode="yyyy\-mm\-dd">
                  <c:v>44987</c:v>
                </c:pt>
                <c:pt idx="1721" c:formatCode="yyyy\-mm\-dd">
                  <c:v>44988</c:v>
                </c:pt>
                <c:pt idx="1722" c:formatCode="yyyy\-mm\-dd">
                  <c:v>44991</c:v>
                </c:pt>
                <c:pt idx="1723" c:formatCode="yyyy\-mm\-dd">
                  <c:v>44992</c:v>
                </c:pt>
                <c:pt idx="1724" c:formatCode="yyyy\-mm\-dd">
                  <c:v>44993</c:v>
                </c:pt>
                <c:pt idx="1725" c:formatCode="yyyy\-mm\-dd">
                  <c:v>44994</c:v>
                </c:pt>
                <c:pt idx="1726" c:formatCode="yyyy\-mm\-dd">
                  <c:v>44995</c:v>
                </c:pt>
                <c:pt idx="1727" c:formatCode="yyyy\-mm\-dd">
                  <c:v>44998</c:v>
                </c:pt>
                <c:pt idx="1728" c:formatCode="yyyy\-mm\-dd">
                  <c:v>44999</c:v>
                </c:pt>
                <c:pt idx="1729" c:formatCode="yyyy\-mm\-dd">
                  <c:v>45000</c:v>
                </c:pt>
                <c:pt idx="1730" c:formatCode="yyyy\-mm\-dd">
                  <c:v>45001</c:v>
                </c:pt>
                <c:pt idx="1731" c:formatCode="yyyy\-mm\-dd">
                  <c:v>45002</c:v>
                </c:pt>
                <c:pt idx="1732" c:formatCode="yyyy\-mm\-dd">
                  <c:v>45005</c:v>
                </c:pt>
                <c:pt idx="1733" c:formatCode="yyyy\-mm\-dd">
                  <c:v>45006</c:v>
                </c:pt>
                <c:pt idx="1734" c:formatCode="yyyy\-mm\-dd">
                  <c:v>45007</c:v>
                </c:pt>
                <c:pt idx="1735" c:formatCode="yyyy\-mm\-dd">
                  <c:v>45008</c:v>
                </c:pt>
                <c:pt idx="1736" c:formatCode="yyyy\-mm\-dd">
                  <c:v>45009</c:v>
                </c:pt>
                <c:pt idx="1737" c:formatCode="yyyy\-mm\-dd">
                  <c:v>45012</c:v>
                </c:pt>
                <c:pt idx="1738" c:formatCode="yyyy\-mm\-dd">
                  <c:v>45013</c:v>
                </c:pt>
                <c:pt idx="1739" c:formatCode="yyyy\-mm\-dd">
                  <c:v>45014</c:v>
                </c:pt>
                <c:pt idx="1740" c:formatCode="yyyy\-mm\-dd">
                  <c:v>45015</c:v>
                </c:pt>
                <c:pt idx="1741" c:formatCode="yyyy\-mm\-dd">
                  <c:v>45016</c:v>
                </c:pt>
                <c:pt idx="1742" c:formatCode="yyyy\-mm\-dd">
                  <c:v>45019</c:v>
                </c:pt>
                <c:pt idx="1743" c:formatCode="yyyy\-mm\-dd">
                  <c:v>45020</c:v>
                </c:pt>
                <c:pt idx="1744" c:formatCode="yyyy\-mm\-dd">
                  <c:v>45022</c:v>
                </c:pt>
                <c:pt idx="1745" c:formatCode="yyyy\-mm\-dd">
                  <c:v>45023</c:v>
                </c:pt>
                <c:pt idx="1746" c:formatCode="yyyy\-mm\-dd">
                  <c:v>45026</c:v>
                </c:pt>
                <c:pt idx="1747" c:formatCode="yyyy\-mm\-dd">
                  <c:v>45027</c:v>
                </c:pt>
                <c:pt idx="1748" c:formatCode="yyyy\-mm\-dd">
                  <c:v>45028</c:v>
                </c:pt>
              </c:numCache>
            </c:numRef>
          </c:cat>
          <c:val>
            <c:numRef>
              <c:f>fun_ew.xlsx!daily__cum_ic</c:f>
              <c:numCache>
                <c:formatCode>0.0000_ </c:formatCode>
                <c:ptCount val="1749"/>
                <c:pt idx="0">
                  <c:v>0.0643080183281897</c:v>
                </c:pt>
                <c:pt idx="1">
                  <c:v>0.138550019917947</c:v>
                </c:pt>
                <c:pt idx="2">
                  <c:v>0.222867359923584</c:v>
                </c:pt>
                <c:pt idx="3">
                  <c:v>0.326716663914147</c:v>
                </c:pt>
                <c:pt idx="4">
                  <c:v>0.411025756312825</c:v>
                </c:pt>
                <c:pt idx="5">
                  <c:v>0.510993008135556</c:v>
                </c:pt>
                <c:pt idx="6">
                  <c:v>0.642865248464168</c:v>
                </c:pt>
                <c:pt idx="7">
                  <c:v>0.795917410800958</c:v>
                </c:pt>
                <c:pt idx="8">
                  <c:v>0.942602553256609</c:v>
                </c:pt>
                <c:pt idx="9">
                  <c:v>1.08449537121381</c:v>
                </c:pt>
                <c:pt idx="10">
                  <c:v>1.21567988173502</c:v>
                </c:pt>
                <c:pt idx="11">
                  <c:v>1.35195828983348</c:v>
                </c:pt>
                <c:pt idx="12">
                  <c:v>1.45144762102415</c:v>
                </c:pt>
                <c:pt idx="13">
                  <c:v>1.52615266699924</c:v>
                </c:pt>
                <c:pt idx="14">
                  <c:v>1.47472400102068</c:v>
                </c:pt>
                <c:pt idx="15">
                  <c:v>1.37654291980266</c:v>
                </c:pt>
                <c:pt idx="16">
                  <c:v>1.27080961823539</c:v>
                </c:pt>
                <c:pt idx="17">
                  <c:v>1.1988284403407</c:v>
                </c:pt>
                <c:pt idx="18">
                  <c:v>1.17254565369421</c:v>
                </c:pt>
                <c:pt idx="19">
                  <c:v>1.11739400464667</c:v>
                </c:pt>
                <c:pt idx="20">
                  <c:v>1.04164366395323</c:v>
                </c:pt>
                <c:pt idx="21">
                  <c:v>0.96971493828492</c:v>
                </c:pt>
                <c:pt idx="22">
                  <c:v>0.914270000842848</c:v>
                </c:pt>
                <c:pt idx="23">
                  <c:v>0.82458457502365</c:v>
                </c:pt>
                <c:pt idx="24">
                  <c:v>0.765494016213876</c:v>
                </c:pt>
                <c:pt idx="25">
                  <c:v>0.727025472208236</c:v>
                </c:pt>
                <c:pt idx="26">
                  <c:v>0.662540505730234</c:v>
                </c:pt>
                <c:pt idx="27">
                  <c:v>0.577563601214133</c:v>
                </c:pt>
                <c:pt idx="28">
                  <c:v>0.537440919900169</c:v>
                </c:pt>
                <c:pt idx="29">
                  <c:v>0.53372550776092</c:v>
                </c:pt>
                <c:pt idx="30">
                  <c:v>0.547615765572412</c:v>
                </c:pt>
                <c:pt idx="31">
                  <c:v>0.618318269873427</c:v>
                </c:pt>
                <c:pt idx="32">
                  <c:v>0.711110959013874</c:v>
                </c:pt>
                <c:pt idx="33">
                  <c:v>0.824973268595972</c:v>
                </c:pt>
                <c:pt idx="34">
                  <c:v>0.943777957339778</c:v>
                </c:pt>
                <c:pt idx="35">
                  <c:v>1.03470122386537</c:v>
                </c:pt>
                <c:pt idx="36">
                  <c:v>1.1540465798144</c:v>
                </c:pt>
                <c:pt idx="37">
                  <c:v>1.25836494183397</c:v>
                </c:pt>
                <c:pt idx="38">
                  <c:v>1.34889017218437</c:v>
                </c:pt>
                <c:pt idx="39">
                  <c:v>1.44270106086519</c:v>
                </c:pt>
                <c:pt idx="40">
                  <c:v>1.55598252118304</c:v>
                </c:pt>
                <c:pt idx="41">
                  <c:v>1.6828879639811</c:v>
                </c:pt>
                <c:pt idx="42">
                  <c:v>1.81334051245593</c:v>
                </c:pt>
                <c:pt idx="43">
                  <c:v>1.94982649027892</c:v>
                </c:pt>
                <c:pt idx="44">
                  <c:v>2.084949567936</c:v>
                </c:pt>
                <c:pt idx="45">
                  <c:v>2.25407908532097</c:v>
                </c:pt>
                <c:pt idx="46">
                  <c:v>2.41056339338362</c:v>
                </c:pt>
                <c:pt idx="47">
                  <c:v>2.55485897371549</c:v>
                </c:pt>
                <c:pt idx="48">
                  <c:v>2.69133570545859</c:v>
                </c:pt>
                <c:pt idx="49">
                  <c:v>2.84039482518657</c:v>
                </c:pt>
                <c:pt idx="50">
                  <c:v>2.99034374880368</c:v>
                </c:pt>
                <c:pt idx="51">
                  <c:v>3.08752285591707</c:v>
                </c:pt>
                <c:pt idx="52">
                  <c:v>3.16402897980207</c:v>
                </c:pt>
                <c:pt idx="53">
                  <c:v>3.21600849687731</c:v>
                </c:pt>
                <c:pt idx="54">
                  <c:v>3.28190927110621</c:v>
                </c:pt>
                <c:pt idx="55">
                  <c:v>3.36159145124748</c:v>
                </c:pt>
                <c:pt idx="56">
                  <c:v>3.43108382070713</c:v>
                </c:pt>
                <c:pt idx="57">
                  <c:v>3.4966889815501</c:v>
                </c:pt>
                <c:pt idx="58">
                  <c:v>3.55908221905011</c:v>
                </c:pt>
                <c:pt idx="59">
                  <c:v>3.59229302321539</c:v>
                </c:pt>
                <c:pt idx="60">
                  <c:v>3.6406212269859</c:v>
                </c:pt>
                <c:pt idx="61">
                  <c:v>3.66851522878003</c:v>
                </c:pt>
                <c:pt idx="62">
                  <c:v>3.64868787370157</c:v>
                </c:pt>
                <c:pt idx="63">
                  <c:v>3.63564833347257</c:v>
                </c:pt>
                <c:pt idx="64">
                  <c:v>3.6155911235286</c:v>
                </c:pt>
                <c:pt idx="65">
                  <c:v>3.50219984699888</c:v>
                </c:pt>
                <c:pt idx="66">
                  <c:v>3.46572361117389</c:v>
                </c:pt>
                <c:pt idx="67">
                  <c:v>3.43986516443846</c:v>
                </c:pt>
                <c:pt idx="68">
                  <c:v>3.40642102980139</c:v>
                </c:pt>
                <c:pt idx="69">
                  <c:v>3.35787511103203</c:v>
                </c:pt>
                <c:pt idx="70">
                  <c:v>3.32865774751074</c:v>
                </c:pt>
                <c:pt idx="71">
                  <c:v>3.31875356918551</c:v>
                </c:pt>
                <c:pt idx="72">
                  <c:v>3.35529020153059</c:v>
                </c:pt>
                <c:pt idx="73">
                  <c:v>3.3670823972698</c:v>
                </c:pt>
                <c:pt idx="74">
                  <c:v>3.40853853634262</c:v>
                </c:pt>
                <c:pt idx="75">
                  <c:v>3.46085500593813</c:v>
                </c:pt>
                <c:pt idx="76">
                  <c:v>3.49326761868838</c:v>
                </c:pt>
                <c:pt idx="77">
                  <c:v>3.481033414231</c:v>
                </c:pt>
                <c:pt idx="78">
                  <c:v>3.50311983080969</c:v>
                </c:pt>
                <c:pt idx="79">
                  <c:v>3.58726257085847</c:v>
                </c:pt>
                <c:pt idx="80">
                  <c:v>3.68971399960806</c:v>
                </c:pt>
                <c:pt idx="81">
                  <c:v>3.80323380676894</c:v>
                </c:pt>
                <c:pt idx="82">
                  <c:v>3.9163895447831</c:v>
                </c:pt>
                <c:pt idx="83">
                  <c:v>3.98967172358365</c:v>
                </c:pt>
                <c:pt idx="84">
                  <c:v>4.04089950534434</c:v>
                </c:pt>
                <c:pt idx="85">
                  <c:v>4.0887537597996</c:v>
                </c:pt>
                <c:pt idx="86">
                  <c:v>4.0997404032796</c:v>
                </c:pt>
                <c:pt idx="87">
                  <c:v>4.16173953920791</c:v>
                </c:pt>
                <c:pt idx="88">
                  <c:v>4.24552451899319</c:v>
                </c:pt>
                <c:pt idx="89">
                  <c:v>4.33808929214339</c:v>
                </c:pt>
                <c:pt idx="90">
                  <c:v>4.43175034408102</c:v>
                </c:pt>
                <c:pt idx="91">
                  <c:v>4.55101247384516</c:v>
                </c:pt>
                <c:pt idx="92">
                  <c:v>4.60213757342392</c:v>
                </c:pt>
                <c:pt idx="93">
                  <c:v>4.67099767582952</c:v>
                </c:pt>
                <c:pt idx="94">
                  <c:v>4.74686692760381</c:v>
                </c:pt>
                <c:pt idx="95">
                  <c:v>4.77940745898959</c:v>
                </c:pt>
                <c:pt idx="96">
                  <c:v>4.8211013226595</c:v>
                </c:pt>
                <c:pt idx="97">
                  <c:v>4.91886580073384</c:v>
                </c:pt>
                <c:pt idx="98">
                  <c:v>5.06904032993963</c:v>
                </c:pt>
                <c:pt idx="99">
                  <c:v>5.26944772679841</c:v>
                </c:pt>
                <c:pt idx="100">
                  <c:v>5.47362879958529</c:v>
                </c:pt>
                <c:pt idx="101">
                  <c:v>5.67704921117844</c:v>
                </c:pt>
                <c:pt idx="102">
                  <c:v>5.87858593815832</c:v>
                </c:pt>
                <c:pt idx="103">
                  <c:v>6.08016152588395</c:v>
                </c:pt>
                <c:pt idx="104">
                  <c:v>6.29599340143663</c:v>
                </c:pt>
                <c:pt idx="105">
                  <c:v>6.512932873413</c:v>
                </c:pt>
                <c:pt idx="106">
                  <c:v>6.71424878315146</c:v>
                </c:pt>
                <c:pt idx="107">
                  <c:v>6.89718823443396</c:v>
                </c:pt>
                <c:pt idx="108">
                  <c:v>7.09988318232778</c:v>
                </c:pt>
                <c:pt idx="109">
                  <c:v>7.31458881004385</c:v>
                </c:pt>
                <c:pt idx="110">
                  <c:v>7.51565147671373</c:v>
                </c:pt>
                <c:pt idx="111">
                  <c:v>7.70425790348157</c:v>
                </c:pt>
                <c:pt idx="112">
                  <c:v>7.89621534164639</c:v>
                </c:pt>
                <c:pt idx="113">
                  <c:v>8.08160290846043</c:v>
                </c:pt>
                <c:pt idx="114">
                  <c:v>8.25199434280928</c:v>
                </c:pt>
                <c:pt idx="115">
                  <c:v>8.42823608762161</c:v>
                </c:pt>
                <c:pt idx="116">
                  <c:v>8.63645191603958</c:v>
                </c:pt>
                <c:pt idx="117">
                  <c:v>8.82126611507065</c:v>
                </c:pt>
                <c:pt idx="118">
                  <c:v>8.9296646823496</c:v>
                </c:pt>
                <c:pt idx="119">
                  <c:v>8.94846318757991</c:v>
                </c:pt>
                <c:pt idx="120">
                  <c:v>8.93291022159309</c:v>
                </c:pt>
                <c:pt idx="121">
                  <c:v>8.91815667824113</c:v>
                </c:pt>
                <c:pt idx="122">
                  <c:v>8.91489248266752</c:v>
                </c:pt>
                <c:pt idx="123">
                  <c:v>8.93774287592109</c:v>
                </c:pt>
                <c:pt idx="124">
                  <c:v>8.97289341501884</c:v>
                </c:pt>
                <c:pt idx="125">
                  <c:v>8.99480811248645</c:v>
                </c:pt>
                <c:pt idx="126">
                  <c:v>9.030128584822</c:v>
                </c:pt>
                <c:pt idx="127">
                  <c:v>9.02207864751938</c:v>
                </c:pt>
                <c:pt idx="128">
                  <c:v>8.99675267048898</c:v>
                </c:pt>
                <c:pt idx="129">
                  <c:v>8.96352779572865</c:v>
                </c:pt>
                <c:pt idx="130">
                  <c:v>8.92532928638771</c:v>
                </c:pt>
                <c:pt idx="131">
                  <c:v>8.91742731779393</c:v>
                </c:pt>
                <c:pt idx="132">
                  <c:v>8.95190970311843</c:v>
                </c:pt>
                <c:pt idx="133">
                  <c:v>8.99879148477937</c:v>
                </c:pt>
                <c:pt idx="134">
                  <c:v>9.05546138394911</c:v>
                </c:pt>
                <c:pt idx="135">
                  <c:v>9.14706915033913</c:v>
                </c:pt>
                <c:pt idx="136">
                  <c:v>9.22102842001621</c:v>
                </c:pt>
                <c:pt idx="137">
                  <c:v>9.31118440349957</c:v>
                </c:pt>
                <c:pt idx="138">
                  <c:v>9.38461577606945</c:v>
                </c:pt>
                <c:pt idx="139">
                  <c:v>9.43918139233573</c:v>
                </c:pt>
                <c:pt idx="140">
                  <c:v>9.52039185480919</c:v>
                </c:pt>
                <c:pt idx="141">
                  <c:v>9.61811660917968</c:v>
                </c:pt>
                <c:pt idx="142">
                  <c:v>9.72388439653195</c:v>
                </c:pt>
                <c:pt idx="143">
                  <c:v>9.79709126050854</c:v>
                </c:pt>
                <c:pt idx="144">
                  <c:v>9.84719429417474</c:v>
                </c:pt>
                <c:pt idx="145">
                  <c:v>9.88670933654188</c:v>
                </c:pt>
                <c:pt idx="146">
                  <c:v>9.93478390428146</c:v>
                </c:pt>
                <c:pt idx="147">
                  <c:v>10.0105082996283</c:v>
                </c:pt>
                <c:pt idx="148">
                  <c:v>10.0846480589701</c:v>
                </c:pt>
                <c:pt idx="149">
                  <c:v>10.1865013995026</c:v>
                </c:pt>
                <c:pt idx="150">
                  <c:v>10.2420115280465</c:v>
                </c:pt>
                <c:pt idx="151">
                  <c:v>10.2775446089263</c:v>
                </c:pt>
                <c:pt idx="152">
                  <c:v>10.3124955842822</c:v>
                </c:pt>
                <c:pt idx="153">
                  <c:v>10.3775561839176</c:v>
                </c:pt>
                <c:pt idx="154">
                  <c:v>10.4349511043406</c:v>
                </c:pt>
                <c:pt idx="155">
                  <c:v>10.5019543265424</c:v>
                </c:pt>
                <c:pt idx="156">
                  <c:v>10.556201331974</c:v>
                </c:pt>
                <c:pt idx="157">
                  <c:v>10.6048314486498</c:v>
                </c:pt>
                <c:pt idx="158">
                  <c:v>10.6896196155843</c:v>
                </c:pt>
                <c:pt idx="159">
                  <c:v>10.7785052918255</c:v>
                </c:pt>
                <c:pt idx="160">
                  <c:v>10.8628148936899</c:v>
                </c:pt>
                <c:pt idx="161">
                  <c:v>10.9792527318774</c:v>
                </c:pt>
                <c:pt idx="162">
                  <c:v>11.0882907881291</c:v>
                </c:pt>
                <c:pt idx="163">
                  <c:v>11.2059782791291</c:v>
                </c:pt>
                <c:pt idx="164">
                  <c:v>11.3414489872401</c:v>
                </c:pt>
                <c:pt idx="165">
                  <c:v>11.470182571394</c:v>
                </c:pt>
                <c:pt idx="166">
                  <c:v>11.6245406177406</c:v>
                </c:pt>
                <c:pt idx="167">
                  <c:v>11.7731194109414</c:v>
                </c:pt>
                <c:pt idx="168">
                  <c:v>11.8983541842301</c:v>
                </c:pt>
                <c:pt idx="169">
                  <c:v>12.0047870447167</c:v>
                </c:pt>
                <c:pt idx="170">
                  <c:v>12.0868782996021</c:v>
                </c:pt>
                <c:pt idx="171">
                  <c:v>12.1848947769553</c:v>
                </c:pt>
                <c:pt idx="172">
                  <c:v>12.293597790334</c:v>
                </c:pt>
                <c:pt idx="173">
                  <c:v>12.394323064206</c:v>
                </c:pt>
                <c:pt idx="174">
                  <c:v>12.5019226882012</c:v>
                </c:pt>
                <c:pt idx="175">
                  <c:v>12.5906308557251</c:v>
                </c:pt>
                <c:pt idx="176">
                  <c:v>12.6899254336636</c:v>
                </c:pt>
                <c:pt idx="177">
                  <c:v>12.8116153182552</c:v>
                </c:pt>
                <c:pt idx="178">
                  <c:v>12.9380151844502</c:v>
                </c:pt>
                <c:pt idx="179">
                  <c:v>13.0446672844077</c:v>
                </c:pt>
                <c:pt idx="180">
                  <c:v>13.1716543209486</c:v>
                </c:pt>
                <c:pt idx="181">
                  <c:v>13.2812504491353</c:v>
                </c:pt>
                <c:pt idx="182">
                  <c:v>13.4005479033294</c:v>
                </c:pt>
                <c:pt idx="183">
                  <c:v>13.5249992613883</c:v>
                </c:pt>
                <c:pt idx="184">
                  <c:v>13.6235870494503</c:v>
                </c:pt>
                <c:pt idx="185">
                  <c:v>13.7356509481293</c:v>
                </c:pt>
                <c:pt idx="186">
                  <c:v>13.831587228389</c:v>
                </c:pt>
                <c:pt idx="187">
                  <c:v>13.9303867779946</c:v>
                </c:pt>
                <c:pt idx="188">
                  <c:v>14.0329640166632</c:v>
                </c:pt>
                <c:pt idx="189">
                  <c:v>14.1573218272432</c:v>
                </c:pt>
                <c:pt idx="190">
                  <c:v>14.303447182318</c:v>
                </c:pt>
                <c:pt idx="191">
                  <c:v>14.4537697028347</c:v>
                </c:pt>
                <c:pt idx="192">
                  <c:v>14.5835991681561</c:v>
                </c:pt>
                <c:pt idx="193">
                  <c:v>14.7052892799927</c:v>
                </c:pt>
                <c:pt idx="194">
                  <c:v>14.8201633569181</c:v>
                </c:pt>
                <c:pt idx="195">
                  <c:v>14.9246486458734</c:v>
                </c:pt>
                <c:pt idx="196">
                  <c:v>15.036354117481</c:v>
                </c:pt>
                <c:pt idx="197">
                  <c:v>15.1371116596214</c:v>
                </c:pt>
                <c:pt idx="198">
                  <c:v>15.215081467463</c:v>
                </c:pt>
                <c:pt idx="199">
                  <c:v>15.3105440514981</c:v>
                </c:pt>
                <c:pt idx="200">
                  <c:v>15.4003264071873</c:v>
                </c:pt>
                <c:pt idx="201">
                  <c:v>15.5031101196764</c:v>
                </c:pt>
                <c:pt idx="202">
                  <c:v>15.5907932991888</c:v>
                </c:pt>
                <c:pt idx="203">
                  <c:v>15.6950030202998</c:v>
                </c:pt>
                <c:pt idx="204">
                  <c:v>15.8219798575919</c:v>
                </c:pt>
                <c:pt idx="205">
                  <c:v>15.9627096646577</c:v>
                </c:pt>
                <c:pt idx="206">
                  <c:v>16.087301559706</c:v>
                </c:pt>
                <c:pt idx="207">
                  <c:v>16.2253545736787</c:v>
                </c:pt>
                <c:pt idx="208">
                  <c:v>16.3633921710456</c:v>
                </c:pt>
                <c:pt idx="209">
                  <c:v>16.4486526856647</c:v>
                </c:pt>
                <c:pt idx="210">
                  <c:v>16.5209283116594</c:v>
                </c:pt>
                <c:pt idx="211">
                  <c:v>16.5918903654679</c:v>
                </c:pt>
                <c:pt idx="212">
                  <c:v>16.7399932654343</c:v>
                </c:pt>
                <c:pt idx="213">
                  <c:v>16.9405360342388</c:v>
                </c:pt>
                <c:pt idx="214">
                  <c:v>17.1384341052831</c:v>
                </c:pt>
                <c:pt idx="215">
                  <c:v>17.3596314427959</c:v>
                </c:pt>
                <c:pt idx="216">
                  <c:v>17.578719899772</c:v>
                </c:pt>
                <c:pt idx="217">
                  <c:v>17.7721674677205</c:v>
                </c:pt>
                <c:pt idx="218">
                  <c:v>17.9671602242263</c:v>
                </c:pt>
                <c:pt idx="219">
                  <c:v>18.1796950482715</c:v>
                </c:pt>
                <c:pt idx="220">
                  <c:v>18.3925139803776</c:v>
                </c:pt>
                <c:pt idx="221">
                  <c:v>18.5878590802938</c:v>
                </c:pt>
                <c:pt idx="222">
                  <c:v>18.7792667182853</c:v>
                </c:pt>
                <c:pt idx="223">
                  <c:v>18.9717199386466</c:v>
                </c:pt>
                <c:pt idx="224">
                  <c:v>19.156791247823</c:v>
                </c:pt>
                <c:pt idx="225">
                  <c:v>19.3474046710601</c:v>
                </c:pt>
                <c:pt idx="226">
                  <c:v>19.5014704809549</c:v>
                </c:pt>
                <c:pt idx="227">
                  <c:v>19.6716557832831</c:v>
                </c:pt>
                <c:pt idx="228">
                  <c:v>19.8204316339208</c:v>
                </c:pt>
                <c:pt idx="229">
                  <c:v>19.963077312332</c:v>
                </c:pt>
                <c:pt idx="230">
                  <c:v>20.1323261360183</c:v>
                </c:pt>
                <c:pt idx="231">
                  <c:v>20.2812214474139</c:v>
                </c:pt>
                <c:pt idx="232">
                  <c:v>20.3833304468444</c:v>
                </c:pt>
                <c:pt idx="233">
                  <c:v>20.4380711800745</c:v>
                </c:pt>
                <c:pt idx="234">
                  <c:v>20.4892721040284</c:v>
                </c:pt>
                <c:pt idx="235">
                  <c:v>20.5337907396039</c:v>
                </c:pt>
                <c:pt idx="236">
                  <c:v>20.5651049857186</c:v>
                </c:pt>
                <c:pt idx="237">
                  <c:v>20.6021505713787</c:v>
                </c:pt>
                <c:pt idx="238">
                  <c:v>20.6355544636523</c:v>
                </c:pt>
                <c:pt idx="239">
                  <c:v>20.6380645338924</c:v>
                </c:pt>
                <c:pt idx="240">
                  <c:v>20.6328323328555</c:v>
                </c:pt>
                <c:pt idx="241">
                  <c:v>20.6265500455991</c:v>
                </c:pt>
                <c:pt idx="242">
                  <c:v>20.6158830729313</c:v>
                </c:pt>
                <c:pt idx="243">
                  <c:v>20.59369053519</c:v>
                </c:pt>
                <c:pt idx="244">
                  <c:v>20.580801192537</c:v>
                </c:pt>
                <c:pt idx="245">
                  <c:v>20.5658061904314</c:v>
                </c:pt>
                <c:pt idx="246">
                  <c:v>20.5890227106535</c:v>
                </c:pt>
                <c:pt idx="247">
                  <c:v>20.5935318081033</c:v>
                </c:pt>
                <c:pt idx="248">
                  <c:v>20.6022248841709</c:v>
                </c:pt>
                <c:pt idx="249">
                  <c:v>20.6347145419303</c:v>
                </c:pt>
                <c:pt idx="250">
                  <c:v>20.6695331957509</c:v>
                </c:pt>
                <c:pt idx="251">
                  <c:v>20.7068780136488</c:v>
                </c:pt>
                <c:pt idx="252">
                  <c:v>20.7402185225144</c:v>
                </c:pt>
                <c:pt idx="253">
                  <c:v>20.74456962041</c:v>
                </c:pt>
                <c:pt idx="254">
                  <c:v>20.754915266881</c:v>
                </c:pt>
                <c:pt idx="255">
                  <c:v>20.748087286682</c:v>
                </c:pt>
                <c:pt idx="256">
                  <c:v>20.7721796978547</c:v>
                </c:pt>
                <c:pt idx="257">
                  <c:v>20.803780401188</c:v>
                </c:pt>
                <c:pt idx="258">
                  <c:v>20.8242410447303</c:v>
                </c:pt>
                <c:pt idx="259">
                  <c:v>20.8328452886619</c:v>
                </c:pt>
                <c:pt idx="260">
                  <c:v>20.8573905575766</c:v>
                </c:pt>
                <c:pt idx="261">
                  <c:v>20.9011615582549</c:v>
                </c:pt>
                <c:pt idx="262">
                  <c:v>20.9512262096417</c:v>
                </c:pt>
                <c:pt idx="263">
                  <c:v>21.0034511369958</c:v>
                </c:pt>
                <c:pt idx="264">
                  <c:v>21.0477223292451</c:v>
                </c:pt>
                <c:pt idx="265">
                  <c:v>21.0867573920382</c:v>
                </c:pt>
                <c:pt idx="266">
                  <c:v>21.1526764141925</c:v>
                </c:pt>
                <c:pt idx="267">
                  <c:v>21.2154585753009</c:v>
                </c:pt>
                <c:pt idx="268">
                  <c:v>21.2802478076211</c:v>
                </c:pt>
                <c:pt idx="269">
                  <c:v>21.3684961100414</c:v>
                </c:pt>
                <c:pt idx="270">
                  <c:v>21.4698884472981</c:v>
                </c:pt>
                <c:pt idx="271">
                  <c:v>21.5706147498366</c:v>
                </c:pt>
                <c:pt idx="272">
                  <c:v>21.6917567708604</c:v>
                </c:pt>
                <c:pt idx="273">
                  <c:v>21.8155220479143</c:v>
                </c:pt>
                <c:pt idx="274">
                  <c:v>21.9484035655171</c:v>
                </c:pt>
                <c:pt idx="275">
                  <c:v>22.0848371503236</c:v>
                </c:pt>
                <c:pt idx="276">
                  <c:v>22.2072106251171</c:v>
                </c:pt>
                <c:pt idx="277">
                  <c:v>22.333107314464</c:v>
                </c:pt>
                <c:pt idx="278">
                  <c:v>22.4711515958477</c:v>
                </c:pt>
                <c:pt idx="279">
                  <c:v>22.608830293754</c:v>
                </c:pt>
                <c:pt idx="280">
                  <c:v>22.74975515989</c:v>
                </c:pt>
                <c:pt idx="281">
                  <c:v>22.8845200974201</c:v>
                </c:pt>
                <c:pt idx="282">
                  <c:v>22.9650019902791</c:v>
                </c:pt>
                <c:pt idx="283">
                  <c:v>23.0578869760799</c:v>
                </c:pt>
                <c:pt idx="284">
                  <c:v>23.1491292351126</c:v>
                </c:pt>
                <c:pt idx="285">
                  <c:v>23.2449269735091</c:v>
                </c:pt>
                <c:pt idx="286">
                  <c:v>23.3170414865028</c:v>
                </c:pt>
                <c:pt idx="287">
                  <c:v>23.3911957194064</c:v>
                </c:pt>
                <c:pt idx="288">
                  <c:v>23.463487826794</c:v>
                </c:pt>
                <c:pt idx="289">
                  <c:v>23.5248005344276</c:v>
                </c:pt>
                <c:pt idx="290">
                  <c:v>23.5953969387112</c:v>
                </c:pt>
                <c:pt idx="291">
                  <c:v>23.6594233419833</c:v>
                </c:pt>
                <c:pt idx="292">
                  <c:v>23.7087613529328</c:v>
                </c:pt>
                <c:pt idx="293">
                  <c:v>23.7394301717952</c:v>
                </c:pt>
                <c:pt idx="294">
                  <c:v>23.7404415942049</c:v>
                </c:pt>
                <c:pt idx="295">
                  <c:v>23.7118419402825</c:v>
                </c:pt>
                <c:pt idx="296">
                  <c:v>23.702423847586</c:v>
                </c:pt>
                <c:pt idx="297">
                  <c:v>23.6611760216311</c:v>
                </c:pt>
                <c:pt idx="298">
                  <c:v>23.6143927996677</c:v>
                </c:pt>
                <c:pt idx="299">
                  <c:v>23.5947733857949</c:v>
                </c:pt>
                <c:pt idx="300">
                  <c:v>23.6744906400292</c:v>
                </c:pt>
                <c:pt idx="301">
                  <c:v>23.7782636983261</c:v>
                </c:pt>
                <c:pt idx="302">
                  <c:v>23.8743869741651</c:v>
                </c:pt>
                <c:pt idx="303">
                  <c:v>23.9711748595418</c:v>
                </c:pt>
                <c:pt idx="304">
                  <c:v>24.0677090414582</c:v>
                </c:pt>
                <c:pt idx="305">
                  <c:v>24.1324916835511</c:v>
                </c:pt>
                <c:pt idx="306">
                  <c:v>24.2068966355288</c:v>
                </c:pt>
                <c:pt idx="307">
                  <c:v>24.2752681004388</c:v>
                </c:pt>
                <c:pt idx="308">
                  <c:v>24.3497675128663</c:v>
                </c:pt>
                <c:pt idx="309">
                  <c:v>24.4058089412355</c:v>
                </c:pt>
                <c:pt idx="310">
                  <c:v>24.4436004214661</c:v>
                </c:pt>
                <c:pt idx="311">
                  <c:v>24.4903890965214</c:v>
                </c:pt>
                <c:pt idx="312">
                  <c:v>24.5511898199595</c:v>
                </c:pt>
                <c:pt idx="313">
                  <c:v>24.6006818057087</c:v>
                </c:pt>
                <c:pt idx="314">
                  <c:v>24.6386473783439</c:v>
                </c:pt>
                <c:pt idx="315">
                  <c:v>24.6881442556717</c:v>
                </c:pt>
                <c:pt idx="316">
                  <c:v>24.6834382590844</c:v>
                </c:pt>
                <c:pt idx="317">
                  <c:v>24.734798449947</c:v>
                </c:pt>
                <c:pt idx="318">
                  <c:v>24.8054368290562</c:v>
                </c:pt>
                <c:pt idx="319">
                  <c:v>24.8923575791092</c:v>
                </c:pt>
                <c:pt idx="320">
                  <c:v>24.9420716250393</c:v>
                </c:pt>
                <c:pt idx="321">
                  <c:v>24.9504542641</c:v>
                </c:pt>
                <c:pt idx="322">
                  <c:v>24.9937978294699</c:v>
                </c:pt>
                <c:pt idx="323">
                  <c:v>25.0186930779685</c:v>
                </c:pt>
                <c:pt idx="324">
                  <c:v>25.0451794759056</c:v>
                </c:pt>
                <c:pt idx="325">
                  <c:v>25.0793082957296</c:v>
                </c:pt>
                <c:pt idx="326">
                  <c:v>25.104401091838</c:v>
                </c:pt>
                <c:pt idx="327">
                  <c:v>25.0951986788254</c:v>
                </c:pt>
                <c:pt idx="328">
                  <c:v>25.082432684681</c:v>
                </c:pt>
                <c:pt idx="329">
                  <c:v>25.0872899656428</c:v>
                </c:pt>
                <c:pt idx="330">
                  <c:v>25.1100991946681</c:v>
                </c:pt>
                <c:pt idx="331">
                  <c:v>25.1498780618668</c:v>
                </c:pt>
                <c:pt idx="332">
                  <c:v>25.2334012220923</c:v>
                </c:pt>
                <c:pt idx="333">
                  <c:v>25.3522531886734</c:v>
                </c:pt>
                <c:pt idx="334">
                  <c:v>25.4687134668216</c:v>
                </c:pt>
                <c:pt idx="335">
                  <c:v>25.5496315946768</c:v>
                </c:pt>
                <c:pt idx="336">
                  <c:v>25.6226677244842</c:v>
                </c:pt>
                <c:pt idx="337">
                  <c:v>25.6919535718119</c:v>
                </c:pt>
                <c:pt idx="338">
                  <c:v>25.7623051441503</c:v>
                </c:pt>
                <c:pt idx="339">
                  <c:v>25.8195132542845</c:v>
                </c:pt>
                <c:pt idx="340">
                  <c:v>25.875609735339</c:v>
                </c:pt>
                <c:pt idx="341">
                  <c:v>25.9036038428837</c:v>
                </c:pt>
                <c:pt idx="342">
                  <c:v>25.9528069654501</c:v>
                </c:pt>
                <c:pt idx="343">
                  <c:v>26.0182468453811</c:v>
                </c:pt>
                <c:pt idx="344">
                  <c:v>26.0983551092334</c:v>
                </c:pt>
                <c:pt idx="345">
                  <c:v>26.1725835881605</c:v>
                </c:pt>
                <c:pt idx="346">
                  <c:v>26.2584190491525</c:v>
                </c:pt>
                <c:pt idx="347">
                  <c:v>26.3317716881051</c:v>
                </c:pt>
                <c:pt idx="348">
                  <c:v>26.3998303274006</c:v>
                </c:pt>
                <c:pt idx="349">
                  <c:v>26.452718977169</c:v>
                </c:pt>
                <c:pt idx="350">
                  <c:v>26.5386817005276</c:v>
                </c:pt>
                <c:pt idx="351">
                  <c:v>26.5992834233856</c:v>
                </c:pt>
                <c:pt idx="352">
                  <c:v>26.6292956769817</c:v>
                </c:pt>
                <c:pt idx="353">
                  <c:v>26.588834543767</c:v>
                </c:pt>
                <c:pt idx="354">
                  <c:v>26.5238084191584</c:v>
                </c:pt>
                <c:pt idx="355">
                  <c:v>26.447835601038</c:v>
                </c:pt>
                <c:pt idx="356">
                  <c:v>26.3901262243565</c:v>
                </c:pt>
                <c:pt idx="357">
                  <c:v>26.3119120662879</c:v>
                </c:pt>
                <c:pt idx="358">
                  <c:v>26.2356664531919</c:v>
                </c:pt>
                <c:pt idx="359">
                  <c:v>26.1707251622076</c:v>
                </c:pt>
                <c:pt idx="360">
                  <c:v>26.1049952779084</c:v>
                </c:pt>
                <c:pt idx="361">
                  <c:v>26.0876414495957</c:v>
                </c:pt>
                <c:pt idx="362">
                  <c:v>26.0448400228851</c:v>
                </c:pt>
                <c:pt idx="363">
                  <c:v>25.9807315353991</c:v>
                </c:pt>
                <c:pt idx="364">
                  <c:v>25.8946773702734</c:v>
                </c:pt>
                <c:pt idx="365">
                  <c:v>25.8086113401817</c:v>
                </c:pt>
                <c:pt idx="366">
                  <c:v>25.7399435503243</c:v>
                </c:pt>
                <c:pt idx="367">
                  <c:v>25.6832343473102</c:v>
                </c:pt>
                <c:pt idx="368">
                  <c:v>25.6226098757462</c:v>
                </c:pt>
                <c:pt idx="369">
                  <c:v>25.5673231229763</c:v>
                </c:pt>
                <c:pt idx="370">
                  <c:v>25.4944475803621</c:v>
                </c:pt>
                <c:pt idx="371">
                  <c:v>25.4235648080999</c:v>
                </c:pt>
                <c:pt idx="372">
                  <c:v>25.3653388994231</c:v>
                </c:pt>
                <c:pt idx="373">
                  <c:v>25.306170638648</c:v>
                </c:pt>
                <c:pt idx="374">
                  <c:v>25.250863022362</c:v>
                </c:pt>
                <c:pt idx="375">
                  <c:v>25.1899407250899</c:v>
                </c:pt>
                <c:pt idx="376">
                  <c:v>25.1490271690196</c:v>
                </c:pt>
                <c:pt idx="377">
                  <c:v>25.116071954802</c:v>
                </c:pt>
                <c:pt idx="378">
                  <c:v>25.0781561809653</c:v>
                </c:pt>
                <c:pt idx="379">
                  <c:v>25.0391136853905</c:v>
                </c:pt>
                <c:pt idx="380">
                  <c:v>24.9948773378298</c:v>
                </c:pt>
                <c:pt idx="381">
                  <c:v>24.9434490063295</c:v>
                </c:pt>
                <c:pt idx="382">
                  <c:v>24.8790829713771</c:v>
                </c:pt>
                <c:pt idx="383">
                  <c:v>24.8573373495423</c:v>
                </c:pt>
                <c:pt idx="384">
                  <c:v>24.850724540522</c:v>
                </c:pt>
                <c:pt idx="385">
                  <c:v>24.876107359803</c:v>
                </c:pt>
                <c:pt idx="386">
                  <c:v>24.8901861998563</c:v>
                </c:pt>
                <c:pt idx="387">
                  <c:v>24.9131966558701</c:v>
                </c:pt>
                <c:pt idx="388">
                  <c:v>24.9472562791069</c:v>
                </c:pt>
                <c:pt idx="389">
                  <c:v>24.9447085786483</c:v>
                </c:pt>
                <c:pt idx="390">
                  <c:v>24.9720508719301</c:v>
                </c:pt>
                <c:pt idx="391">
                  <c:v>24.9941084310149</c:v>
                </c:pt>
                <c:pt idx="392">
                  <c:v>25.01275261734</c:v>
                </c:pt>
                <c:pt idx="393">
                  <c:v>25.08011648424</c:v>
                </c:pt>
                <c:pt idx="394">
                  <c:v>25.1516885026022</c:v>
                </c:pt>
                <c:pt idx="395">
                  <c:v>25.2426962688157</c:v>
                </c:pt>
                <c:pt idx="396">
                  <c:v>25.3356430494229</c:v>
                </c:pt>
                <c:pt idx="397">
                  <c:v>25.4230097265121</c:v>
                </c:pt>
                <c:pt idx="398">
                  <c:v>25.5246470583574</c:v>
                </c:pt>
                <c:pt idx="399">
                  <c:v>25.6434913660723</c:v>
                </c:pt>
                <c:pt idx="400">
                  <c:v>25.7621076091182</c:v>
                </c:pt>
                <c:pt idx="401">
                  <c:v>25.8689192516108</c:v>
                </c:pt>
                <c:pt idx="402">
                  <c:v>25.9854976863238</c:v>
                </c:pt>
                <c:pt idx="403">
                  <c:v>26.0998517212303</c:v>
                </c:pt>
                <c:pt idx="404">
                  <c:v>26.2160183363386</c:v>
                </c:pt>
                <c:pt idx="405">
                  <c:v>26.3358204475624</c:v>
                </c:pt>
                <c:pt idx="406">
                  <c:v>26.4643067325016</c:v>
                </c:pt>
                <c:pt idx="407">
                  <c:v>26.6083468036518</c:v>
                </c:pt>
                <c:pt idx="408">
                  <c:v>26.750926862522</c:v>
                </c:pt>
                <c:pt idx="409">
                  <c:v>26.9026472858306</c:v>
                </c:pt>
                <c:pt idx="410">
                  <c:v>27.0347065115365</c:v>
                </c:pt>
                <c:pt idx="411">
                  <c:v>27.162027741806</c:v>
                </c:pt>
                <c:pt idx="412">
                  <c:v>27.2837843126119</c:v>
                </c:pt>
                <c:pt idx="413">
                  <c:v>27.3808773963983</c:v>
                </c:pt>
                <c:pt idx="414">
                  <c:v>27.5032257452208</c:v>
                </c:pt>
                <c:pt idx="415">
                  <c:v>27.6295643559364</c:v>
                </c:pt>
                <c:pt idx="416">
                  <c:v>27.7669812323769</c:v>
                </c:pt>
                <c:pt idx="417">
                  <c:v>27.9155664559</c:v>
                </c:pt>
                <c:pt idx="418">
                  <c:v>28.0355683190518</c:v>
                </c:pt>
                <c:pt idx="419">
                  <c:v>28.1431785105501</c:v>
                </c:pt>
                <c:pt idx="420">
                  <c:v>28.2422420814313</c:v>
                </c:pt>
                <c:pt idx="421">
                  <c:v>28.3546472583316</c:v>
                </c:pt>
                <c:pt idx="422">
                  <c:v>28.4637899066887</c:v>
                </c:pt>
                <c:pt idx="423">
                  <c:v>28.5396933253842</c:v>
                </c:pt>
                <c:pt idx="424">
                  <c:v>28.5981895862373</c:v>
                </c:pt>
                <c:pt idx="425">
                  <c:v>28.6631796264335</c:v>
                </c:pt>
                <c:pt idx="426">
                  <c:v>28.7206428955182</c:v>
                </c:pt>
                <c:pt idx="427">
                  <c:v>28.7653933252967</c:v>
                </c:pt>
                <c:pt idx="428">
                  <c:v>28.8047001502394</c:v>
                </c:pt>
                <c:pt idx="429">
                  <c:v>28.8892245339353</c:v>
                </c:pt>
                <c:pt idx="430">
                  <c:v>28.979056102073</c:v>
                </c:pt>
                <c:pt idx="431">
                  <c:v>29.0679000321825</c:v>
                </c:pt>
                <c:pt idx="432">
                  <c:v>29.1332263406269</c:v>
                </c:pt>
                <c:pt idx="433">
                  <c:v>29.2084212123286</c:v>
                </c:pt>
                <c:pt idx="434">
                  <c:v>29.2915536230489</c:v>
                </c:pt>
                <c:pt idx="435">
                  <c:v>29.3721474412204</c:v>
                </c:pt>
                <c:pt idx="436">
                  <c:v>29.443831212095</c:v>
                </c:pt>
                <c:pt idx="437">
                  <c:v>29.4557909987752</c:v>
                </c:pt>
                <c:pt idx="438">
                  <c:v>29.52622671521</c:v>
                </c:pt>
                <c:pt idx="439">
                  <c:v>29.6108192753546</c:v>
                </c:pt>
                <c:pt idx="440">
                  <c:v>29.7009564785562</c:v>
                </c:pt>
                <c:pt idx="441">
                  <c:v>29.7860914875994</c:v>
                </c:pt>
                <c:pt idx="442">
                  <c:v>29.8776219691173</c:v>
                </c:pt>
                <c:pt idx="443">
                  <c:v>29.9735125353989</c:v>
                </c:pt>
                <c:pt idx="444">
                  <c:v>30.0837542111443</c:v>
                </c:pt>
                <c:pt idx="445">
                  <c:v>30.1945977529839</c:v>
                </c:pt>
                <c:pt idx="446">
                  <c:v>30.3055644627661</c:v>
                </c:pt>
                <c:pt idx="447">
                  <c:v>30.4270295797838</c:v>
                </c:pt>
                <c:pt idx="448">
                  <c:v>30.5548319722062</c:v>
                </c:pt>
                <c:pt idx="449">
                  <c:v>30.6547733496732</c:v>
                </c:pt>
                <c:pt idx="450">
                  <c:v>30.7467917757221</c:v>
                </c:pt>
                <c:pt idx="451">
                  <c:v>30.8582309144314</c:v>
                </c:pt>
                <c:pt idx="452">
                  <c:v>30.9902089049929</c:v>
                </c:pt>
                <c:pt idx="453">
                  <c:v>31.1249480766541</c:v>
                </c:pt>
                <c:pt idx="454">
                  <c:v>31.2618910495289</c:v>
                </c:pt>
                <c:pt idx="455">
                  <c:v>31.3787388116597</c:v>
                </c:pt>
                <c:pt idx="456">
                  <c:v>31.5059144675128</c:v>
                </c:pt>
                <c:pt idx="457">
                  <c:v>31.6405670546852</c:v>
                </c:pt>
                <c:pt idx="458">
                  <c:v>31.7666034130127</c:v>
                </c:pt>
                <c:pt idx="459">
                  <c:v>31.8713626436905</c:v>
                </c:pt>
                <c:pt idx="460">
                  <c:v>31.9712122507153</c:v>
                </c:pt>
                <c:pt idx="461">
                  <c:v>32.0646591250955</c:v>
                </c:pt>
                <c:pt idx="462">
                  <c:v>32.1337685333767</c:v>
                </c:pt>
                <c:pt idx="463">
                  <c:v>32.2026656129045</c:v>
                </c:pt>
                <c:pt idx="464">
                  <c:v>32.2462868699863</c:v>
                </c:pt>
                <c:pt idx="465">
                  <c:v>32.3158707038462</c:v>
                </c:pt>
                <c:pt idx="466">
                  <c:v>32.3920721472927</c:v>
                </c:pt>
                <c:pt idx="467">
                  <c:v>32.466183511501</c:v>
                </c:pt>
                <c:pt idx="468">
                  <c:v>32.5282835063211</c:v>
                </c:pt>
                <c:pt idx="469">
                  <c:v>32.6199056460322</c:v>
                </c:pt>
                <c:pt idx="470">
                  <c:v>32.7489789301947</c:v>
                </c:pt>
                <c:pt idx="471">
                  <c:v>32.885139596304</c:v>
                </c:pt>
                <c:pt idx="472">
                  <c:v>33.0156811848521</c:v>
                </c:pt>
                <c:pt idx="473">
                  <c:v>33.1403693103099</c:v>
                </c:pt>
                <c:pt idx="474">
                  <c:v>33.2520205734414</c:v>
                </c:pt>
                <c:pt idx="475">
                  <c:v>33.3538463642261</c:v>
                </c:pt>
                <c:pt idx="476">
                  <c:v>33.4361196797114</c:v>
                </c:pt>
                <c:pt idx="477">
                  <c:v>33.5132297612133</c:v>
                </c:pt>
                <c:pt idx="478">
                  <c:v>33.5865044789578</c:v>
                </c:pt>
                <c:pt idx="479">
                  <c:v>33.6468961976235</c:v>
                </c:pt>
                <c:pt idx="480">
                  <c:v>33.7160366176237</c:v>
                </c:pt>
                <c:pt idx="481">
                  <c:v>33.7736914208477</c:v>
                </c:pt>
                <c:pt idx="482">
                  <c:v>33.8244927595153</c:v>
                </c:pt>
                <c:pt idx="483">
                  <c:v>33.8738638158252</c:v>
                </c:pt>
                <c:pt idx="484">
                  <c:v>33.9267872529633</c:v>
                </c:pt>
                <c:pt idx="485">
                  <c:v>33.9495622781075</c:v>
                </c:pt>
                <c:pt idx="486">
                  <c:v>33.9641756474951</c:v>
                </c:pt>
                <c:pt idx="487">
                  <c:v>33.9812860745333</c:v>
                </c:pt>
                <c:pt idx="488">
                  <c:v>33.9868534943304</c:v>
                </c:pt>
                <c:pt idx="489">
                  <c:v>33.9694316904505</c:v>
                </c:pt>
                <c:pt idx="490">
                  <c:v>33.8917841915557</c:v>
                </c:pt>
                <c:pt idx="491">
                  <c:v>33.7958887893871</c:v>
                </c:pt>
                <c:pt idx="492">
                  <c:v>33.7000543966508</c:v>
                </c:pt>
                <c:pt idx="493">
                  <c:v>33.6036406610962</c:v>
                </c:pt>
                <c:pt idx="494">
                  <c:v>33.5332213654987</c:v>
                </c:pt>
                <c:pt idx="495">
                  <c:v>33.4732459459617</c:v>
                </c:pt>
                <c:pt idx="496">
                  <c:v>33.424600228975</c:v>
                </c:pt>
                <c:pt idx="497">
                  <c:v>33.3678895366433</c:v>
                </c:pt>
                <c:pt idx="498">
                  <c:v>33.3118578210073</c:v>
                </c:pt>
                <c:pt idx="499">
                  <c:v>33.2568590782333</c:v>
                </c:pt>
                <c:pt idx="500">
                  <c:v>33.1730167135443</c:v>
                </c:pt>
                <c:pt idx="501">
                  <c:v>33.1148497860092</c:v>
                </c:pt>
                <c:pt idx="502">
                  <c:v>33.0574201923333</c:v>
                </c:pt>
                <c:pt idx="503">
                  <c:v>32.9937040727085</c:v>
                </c:pt>
                <c:pt idx="504">
                  <c:v>32.9204739330999</c:v>
                </c:pt>
                <c:pt idx="505">
                  <c:v>32.8635367523468</c:v>
                </c:pt>
                <c:pt idx="506">
                  <c:v>32.7959042279947</c:v>
                </c:pt>
                <c:pt idx="507">
                  <c:v>32.7373510470979</c:v>
                </c:pt>
                <c:pt idx="508">
                  <c:v>32.6624230986656</c:v>
                </c:pt>
                <c:pt idx="509">
                  <c:v>32.5998317621473</c:v>
                </c:pt>
                <c:pt idx="510">
                  <c:v>32.5256170307204</c:v>
                </c:pt>
                <c:pt idx="511">
                  <c:v>32.4981359190746</c:v>
                </c:pt>
                <c:pt idx="512">
                  <c:v>32.4721149147952</c:v>
                </c:pt>
                <c:pt idx="513">
                  <c:v>32.4412289733577</c:v>
                </c:pt>
                <c:pt idx="514">
                  <c:v>32.4181167167303</c:v>
                </c:pt>
                <c:pt idx="515">
                  <c:v>32.4177314044066</c:v>
                </c:pt>
                <c:pt idx="516">
                  <c:v>32.4187566573285</c:v>
                </c:pt>
                <c:pt idx="517">
                  <c:v>32.4413899497417</c:v>
                </c:pt>
                <c:pt idx="518">
                  <c:v>32.4650108415122</c:v>
                </c:pt>
                <c:pt idx="519">
                  <c:v>32.5035294974886</c:v>
                </c:pt>
                <c:pt idx="520">
                  <c:v>32.5617793770818</c:v>
                </c:pt>
                <c:pt idx="521">
                  <c:v>32.5742386507814</c:v>
                </c:pt>
                <c:pt idx="522">
                  <c:v>32.6406363321198</c:v>
                </c:pt>
                <c:pt idx="523">
                  <c:v>32.7365438963179</c:v>
                </c:pt>
                <c:pt idx="524">
                  <c:v>32.8515334043437</c:v>
                </c:pt>
                <c:pt idx="525">
                  <c:v>32.9545401888861</c:v>
                </c:pt>
                <c:pt idx="526">
                  <c:v>33.0618092729331</c:v>
                </c:pt>
                <c:pt idx="527">
                  <c:v>33.1857092551758</c:v>
                </c:pt>
                <c:pt idx="528">
                  <c:v>33.3042603072024</c:v>
                </c:pt>
                <c:pt idx="529">
                  <c:v>33.4156976249278</c:v>
                </c:pt>
                <c:pt idx="530">
                  <c:v>33.530274407315</c:v>
                </c:pt>
                <c:pt idx="531">
                  <c:v>33.6301496634497</c:v>
                </c:pt>
                <c:pt idx="532">
                  <c:v>33.7461965897553</c:v>
                </c:pt>
                <c:pt idx="533">
                  <c:v>33.848983965453</c:v>
                </c:pt>
                <c:pt idx="534">
                  <c:v>33.9311962571511</c:v>
                </c:pt>
                <c:pt idx="535">
                  <c:v>34.0285471064118</c:v>
                </c:pt>
                <c:pt idx="536">
                  <c:v>34.1315010342871</c:v>
                </c:pt>
                <c:pt idx="537">
                  <c:v>34.2331296442697</c:v>
                </c:pt>
                <c:pt idx="538">
                  <c:v>34.3300389208096</c:v>
                </c:pt>
                <c:pt idx="539">
                  <c:v>34.3766646392553</c:v>
                </c:pt>
                <c:pt idx="540">
                  <c:v>34.4402686776625</c:v>
                </c:pt>
                <c:pt idx="541">
                  <c:v>34.5058093185101</c:v>
                </c:pt>
                <c:pt idx="542">
                  <c:v>34.5990408009466</c:v>
                </c:pt>
                <c:pt idx="543">
                  <c:v>34.6985819585178</c:v>
                </c:pt>
                <c:pt idx="544">
                  <c:v>34.8315915887572</c:v>
                </c:pt>
                <c:pt idx="545">
                  <c:v>34.9435166815413</c:v>
                </c:pt>
                <c:pt idx="546">
                  <c:v>35.0603453943348</c:v>
                </c:pt>
                <c:pt idx="547">
                  <c:v>35.1845958244984</c:v>
                </c:pt>
                <c:pt idx="548">
                  <c:v>35.3461329792311</c:v>
                </c:pt>
                <c:pt idx="549">
                  <c:v>35.4907491296598</c:v>
                </c:pt>
                <c:pt idx="550">
                  <c:v>35.6251254609955</c:v>
                </c:pt>
                <c:pt idx="551">
                  <c:v>35.764078903375</c:v>
                </c:pt>
                <c:pt idx="552">
                  <c:v>35.9046646472059</c:v>
                </c:pt>
                <c:pt idx="553">
                  <c:v>36.0586708283346</c:v>
                </c:pt>
                <c:pt idx="554">
                  <c:v>36.2042806403423</c:v>
                </c:pt>
                <c:pt idx="555">
                  <c:v>36.3539381758979</c:v>
                </c:pt>
                <c:pt idx="556">
                  <c:v>36.4994216520053</c:v>
                </c:pt>
                <c:pt idx="557">
                  <c:v>36.6504754812812</c:v>
                </c:pt>
                <c:pt idx="558">
                  <c:v>36.7574053950864</c:v>
                </c:pt>
                <c:pt idx="559">
                  <c:v>36.8690611767938</c:v>
                </c:pt>
                <c:pt idx="560">
                  <c:v>36.9936108574942</c:v>
                </c:pt>
                <c:pt idx="561">
                  <c:v>37.086527430994</c:v>
                </c:pt>
                <c:pt idx="562">
                  <c:v>37.1644400297984</c:v>
                </c:pt>
                <c:pt idx="563">
                  <c:v>37.2431650502155</c:v>
                </c:pt>
                <c:pt idx="564">
                  <c:v>37.3179507612443</c:v>
                </c:pt>
                <c:pt idx="565">
                  <c:v>37.3858782781394</c:v>
                </c:pt>
                <c:pt idx="566">
                  <c:v>37.4341524642575</c:v>
                </c:pt>
                <c:pt idx="567">
                  <c:v>37.5062175294554</c:v>
                </c:pt>
                <c:pt idx="568">
                  <c:v>37.5801837121189</c:v>
                </c:pt>
                <c:pt idx="569">
                  <c:v>37.6951839693153</c:v>
                </c:pt>
                <c:pt idx="570">
                  <c:v>37.8219520427566</c:v>
                </c:pt>
                <c:pt idx="571">
                  <c:v>37.9239876457928</c:v>
                </c:pt>
                <c:pt idx="572">
                  <c:v>38.0097229225169</c:v>
                </c:pt>
                <c:pt idx="573">
                  <c:v>38.1444685655048</c:v>
                </c:pt>
                <c:pt idx="574">
                  <c:v>38.2595290994969</c:v>
                </c:pt>
                <c:pt idx="575">
                  <c:v>38.3645744308691</c:v>
                </c:pt>
                <c:pt idx="576">
                  <c:v>38.4676084084882</c:v>
                </c:pt>
                <c:pt idx="577">
                  <c:v>38.5496389988639</c:v>
                </c:pt>
                <c:pt idx="578">
                  <c:v>38.6223847823286</c:v>
                </c:pt>
                <c:pt idx="579">
                  <c:v>38.6829001152389</c:v>
                </c:pt>
                <c:pt idx="580">
                  <c:v>38.7406661070111</c:v>
                </c:pt>
                <c:pt idx="581">
                  <c:v>38.8166783283116</c:v>
                </c:pt>
                <c:pt idx="582">
                  <c:v>38.8780867415766</c:v>
                </c:pt>
                <c:pt idx="583">
                  <c:v>38.9597067255824</c:v>
                </c:pt>
                <c:pt idx="584">
                  <c:v>39.0339779172319</c:v>
                </c:pt>
                <c:pt idx="585">
                  <c:v>39.1103387286474</c:v>
                </c:pt>
                <c:pt idx="586">
                  <c:v>39.197632792</c:v>
                </c:pt>
                <c:pt idx="587">
                  <c:v>39.3010443041886</c:v>
                </c:pt>
                <c:pt idx="588">
                  <c:v>39.3964259804099</c:v>
                </c:pt>
                <c:pt idx="589">
                  <c:v>39.506378490354</c:v>
                </c:pt>
                <c:pt idx="590">
                  <c:v>39.5957533013544</c:v>
                </c:pt>
                <c:pt idx="591">
                  <c:v>39.691269497163</c:v>
                </c:pt>
                <c:pt idx="592">
                  <c:v>39.8037370877012</c:v>
                </c:pt>
                <c:pt idx="593">
                  <c:v>39.9181496328925</c:v>
                </c:pt>
                <c:pt idx="594">
                  <c:v>40.0495449046791</c:v>
                </c:pt>
                <c:pt idx="595">
                  <c:v>40.1769715587225</c:v>
                </c:pt>
                <c:pt idx="596">
                  <c:v>40.2866139006784</c:v>
                </c:pt>
                <c:pt idx="597">
                  <c:v>40.3895666253086</c:v>
                </c:pt>
                <c:pt idx="598">
                  <c:v>40.4950335082979</c:v>
                </c:pt>
                <c:pt idx="599">
                  <c:v>40.6125274118846</c:v>
                </c:pt>
                <c:pt idx="600">
                  <c:v>40.6895469412776</c:v>
                </c:pt>
                <c:pt idx="601">
                  <c:v>40.7870188789057</c:v>
                </c:pt>
                <c:pt idx="602">
                  <c:v>40.8796803367288</c:v>
                </c:pt>
                <c:pt idx="603">
                  <c:v>40.978587551315</c:v>
                </c:pt>
                <c:pt idx="604">
                  <c:v>41.0825915780744</c:v>
                </c:pt>
                <c:pt idx="605">
                  <c:v>41.2088352300631</c:v>
                </c:pt>
                <c:pt idx="606">
                  <c:v>41.3255405610948</c:v>
                </c:pt>
                <c:pt idx="607">
                  <c:v>41.4186370848787</c:v>
                </c:pt>
                <c:pt idx="608">
                  <c:v>41.5079589553628</c:v>
                </c:pt>
                <c:pt idx="609">
                  <c:v>41.5737451349496</c:v>
                </c:pt>
                <c:pt idx="610">
                  <c:v>41.6732767168449</c:v>
                </c:pt>
                <c:pt idx="611">
                  <c:v>41.7524604775947</c:v>
                </c:pt>
                <c:pt idx="612">
                  <c:v>41.803054342933</c:v>
                </c:pt>
                <c:pt idx="613">
                  <c:v>41.8415880294317</c:v>
                </c:pt>
                <c:pt idx="614">
                  <c:v>41.8575519006845</c:v>
                </c:pt>
                <c:pt idx="615">
                  <c:v>41.9016569017536</c:v>
                </c:pt>
                <c:pt idx="616">
                  <c:v>41.960902036905</c:v>
                </c:pt>
                <c:pt idx="617">
                  <c:v>42.0459956598173</c:v>
                </c:pt>
                <c:pt idx="618">
                  <c:v>42.1259552669944</c:v>
                </c:pt>
                <c:pt idx="619">
                  <c:v>42.2016723716907</c:v>
                </c:pt>
                <c:pt idx="620">
                  <c:v>42.259895944217</c:v>
                </c:pt>
                <c:pt idx="621">
                  <c:v>42.2936052204885</c:v>
                </c:pt>
                <c:pt idx="622">
                  <c:v>42.322723815677</c:v>
                </c:pt>
                <c:pt idx="623">
                  <c:v>42.347425204867</c:v>
                </c:pt>
                <c:pt idx="624">
                  <c:v>42.3567287546046</c:v>
                </c:pt>
                <c:pt idx="625">
                  <c:v>42.3584240889702</c:v>
                </c:pt>
                <c:pt idx="626">
                  <c:v>42.3418428843367</c:v>
                </c:pt>
                <c:pt idx="627">
                  <c:v>42.333590983662</c:v>
                </c:pt>
                <c:pt idx="628">
                  <c:v>42.3630145288152</c:v>
                </c:pt>
                <c:pt idx="629">
                  <c:v>42.4064290601563</c:v>
                </c:pt>
                <c:pt idx="630">
                  <c:v>42.4194728663462</c:v>
                </c:pt>
                <c:pt idx="631">
                  <c:v>42.4511573595309</c:v>
                </c:pt>
                <c:pt idx="632">
                  <c:v>42.4868617923202</c:v>
                </c:pt>
                <c:pt idx="633">
                  <c:v>42.5589455993013</c:v>
                </c:pt>
                <c:pt idx="634">
                  <c:v>42.6639936744502</c:v>
                </c:pt>
                <c:pt idx="635">
                  <c:v>42.761210643226</c:v>
                </c:pt>
                <c:pt idx="636">
                  <c:v>42.8661449805821</c:v>
                </c:pt>
                <c:pt idx="637">
                  <c:v>42.9533828093202</c:v>
                </c:pt>
                <c:pt idx="638">
                  <c:v>43.073703109586</c:v>
                </c:pt>
                <c:pt idx="639">
                  <c:v>43.2182592377697</c:v>
                </c:pt>
                <c:pt idx="640">
                  <c:v>43.3515030535257</c:v>
                </c:pt>
                <c:pt idx="641">
                  <c:v>43.4649407614179</c:v>
                </c:pt>
                <c:pt idx="642">
                  <c:v>43.5872930230519</c:v>
                </c:pt>
                <c:pt idx="643">
                  <c:v>43.7230595918947</c:v>
                </c:pt>
                <c:pt idx="644">
                  <c:v>43.8465138896815</c:v>
                </c:pt>
                <c:pt idx="645">
                  <c:v>43.9719672159329</c:v>
                </c:pt>
                <c:pt idx="646">
                  <c:v>44.0980247518592</c:v>
                </c:pt>
                <c:pt idx="647">
                  <c:v>44.219549975013</c:v>
                </c:pt>
                <c:pt idx="648">
                  <c:v>44.3334413735347</c:v>
                </c:pt>
                <c:pt idx="649">
                  <c:v>44.4293777791083</c:v>
                </c:pt>
                <c:pt idx="650">
                  <c:v>44.4862927522626</c:v>
                </c:pt>
                <c:pt idx="651">
                  <c:v>44.5210739189087</c:v>
                </c:pt>
                <c:pt idx="652">
                  <c:v>44.5239292106835</c:v>
                </c:pt>
                <c:pt idx="653">
                  <c:v>44.5015959966928</c:v>
                </c:pt>
                <c:pt idx="654">
                  <c:v>44.4493744682813</c:v>
                </c:pt>
                <c:pt idx="655">
                  <c:v>44.3891073910868</c:v>
                </c:pt>
                <c:pt idx="656">
                  <c:v>44.3192379064122</c:v>
                </c:pt>
                <c:pt idx="657">
                  <c:v>44.2310616639005</c:v>
                </c:pt>
                <c:pt idx="658">
                  <c:v>44.1367811296562</c:v>
                </c:pt>
                <c:pt idx="659">
                  <c:v>43.9987042696842</c:v>
                </c:pt>
                <c:pt idx="660">
                  <c:v>43.8801967112499</c:v>
                </c:pt>
                <c:pt idx="661">
                  <c:v>43.7764616192819</c:v>
                </c:pt>
                <c:pt idx="662">
                  <c:v>43.6851038403218</c:v>
                </c:pt>
                <c:pt idx="663">
                  <c:v>43.5632752105339</c:v>
                </c:pt>
                <c:pt idx="664">
                  <c:v>43.4638258129704</c:v>
                </c:pt>
                <c:pt idx="665">
                  <c:v>43.3748342084174</c:v>
                </c:pt>
                <c:pt idx="666">
                  <c:v>43.2914136526515</c:v>
                </c:pt>
                <c:pt idx="667">
                  <c:v>43.2465697946403</c:v>
                </c:pt>
                <c:pt idx="668">
                  <c:v>43.1876959375345</c:v>
                </c:pt>
                <c:pt idx="669">
                  <c:v>43.1600210076204</c:v>
                </c:pt>
                <c:pt idx="670">
                  <c:v>43.1332622781541</c:v>
                </c:pt>
                <c:pt idx="671">
                  <c:v>43.1151478812801</c:v>
                </c:pt>
                <c:pt idx="672">
                  <c:v>43.1286902834136</c:v>
                </c:pt>
                <c:pt idx="673">
                  <c:v>43.1365386115746</c:v>
                </c:pt>
                <c:pt idx="674">
                  <c:v>43.1400527285706</c:v>
                </c:pt>
                <c:pt idx="675">
                  <c:v>43.1916351640676</c:v>
                </c:pt>
                <c:pt idx="676">
                  <c:v>43.251299804059</c:v>
                </c:pt>
                <c:pt idx="677">
                  <c:v>43.369534055552</c:v>
                </c:pt>
                <c:pt idx="678">
                  <c:v>43.4888556015757</c:v>
                </c:pt>
                <c:pt idx="679">
                  <c:v>43.6382136582255</c:v>
                </c:pt>
                <c:pt idx="680">
                  <c:v>43.816263032959</c:v>
                </c:pt>
                <c:pt idx="681">
                  <c:v>43.9779331124562</c:v>
                </c:pt>
                <c:pt idx="682">
                  <c:v>44.145061506282</c:v>
                </c:pt>
                <c:pt idx="683">
                  <c:v>44.3210495460047</c:v>
                </c:pt>
                <c:pt idx="684">
                  <c:v>44.4949430664313</c:v>
                </c:pt>
                <c:pt idx="685">
                  <c:v>44.6771152356488</c:v>
                </c:pt>
                <c:pt idx="686">
                  <c:v>44.8826371495618</c:v>
                </c:pt>
                <c:pt idx="687">
                  <c:v>45.0705809836589</c:v>
                </c:pt>
                <c:pt idx="688">
                  <c:v>45.2705752242337</c:v>
                </c:pt>
                <c:pt idx="689">
                  <c:v>45.4697064856263</c:v>
                </c:pt>
                <c:pt idx="690">
                  <c:v>45.6674018577937</c:v>
                </c:pt>
                <c:pt idx="691">
                  <c:v>45.87290369871</c:v>
                </c:pt>
                <c:pt idx="692">
                  <c:v>46.0629667380746</c:v>
                </c:pt>
                <c:pt idx="693">
                  <c:v>46.2310559081957</c:v>
                </c:pt>
                <c:pt idx="694">
                  <c:v>46.408500278386</c:v>
                </c:pt>
                <c:pt idx="695">
                  <c:v>46.5533957231897</c:v>
                </c:pt>
                <c:pt idx="696">
                  <c:v>46.6860012883735</c:v>
                </c:pt>
                <c:pt idx="697">
                  <c:v>46.8263003182484</c:v>
                </c:pt>
                <c:pt idx="698">
                  <c:v>46.9708433739533</c:v>
                </c:pt>
                <c:pt idx="699">
                  <c:v>47.1147814462492</c:v>
                </c:pt>
                <c:pt idx="700">
                  <c:v>47.2102862979352</c:v>
                </c:pt>
                <c:pt idx="701">
                  <c:v>47.3285143360493</c:v>
                </c:pt>
                <c:pt idx="702">
                  <c:v>47.4487677535028</c:v>
                </c:pt>
                <c:pt idx="703">
                  <c:v>47.5672931731723</c:v>
                </c:pt>
                <c:pt idx="704">
                  <c:v>47.6759115856577</c:v>
                </c:pt>
                <c:pt idx="705">
                  <c:v>47.7741404797312</c:v>
                </c:pt>
                <c:pt idx="706">
                  <c:v>47.8463016532093</c:v>
                </c:pt>
                <c:pt idx="707">
                  <c:v>47.9448830594259</c:v>
                </c:pt>
                <c:pt idx="708">
                  <c:v>48.0423042868329</c:v>
                </c:pt>
                <c:pt idx="709">
                  <c:v>48.1561396279368</c:v>
                </c:pt>
                <c:pt idx="710">
                  <c:v>48.2727715649488</c:v>
                </c:pt>
                <c:pt idx="711">
                  <c:v>48.4044948887241</c:v>
                </c:pt>
                <c:pt idx="712">
                  <c:v>48.5318244612506</c:v>
                </c:pt>
                <c:pt idx="713">
                  <c:v>48.6604682437483</c:v>
                </c:pt>
                <c:pt idx="714">
                  <c:v>48.7805407268124</c:v>
                </c:pt>
                <c:pt idx="715">
                  <c:v>48.8980096651495</c:v>
                </c:pt>
                <c:pt idx="716">
                  <c:v>49.0000077857371</c:v>
                </c:pt>
                <c:pt idx="717">
                  <c:v>49.0713579408515</c:v>
                </c:pt>
                <c:pt idx="718">
                  <c:v>49.1245498572982</c:v>
                </c:pt>
                <c:pt idx="719">
                  <c:v>49.1486302647742</c:v>
                </c:pt>
                <c:pt idx="720">
                  <c:v>49.1382843913051</c:v>
                </c:pt>
                <c:pt idx="721">
                  <c:v>49.129532692368</c:v>
                </c:pt>
                <c:pt idx="722">
                  <c:v>49.1145918569665</c:v>
                </c:pt>
                <c:pt idx="723">
                  <c:v>49.0454011871954</c:v>
                </c:pt>
                <c:pt idx="724">
                  <c:v>48.9449437083703</c:v>
                </c:pt>
                <c:pt idx="725">
                  <c:v>48.8388768887665</c:v>
                </c:pt>
                <c:pt idx="726">
                  <c:v>48.7101486054149</c:v>
                </c:pt>
                <c:pt idx="727">
                  <c:v>48.5855311295629</c:v>
                </c:pt>
                <c:pt idx="728">
                  <c:v>48.4353946877115</c:v>
                </c:pt>
                <c:pt idx="729">
                  <c:v>48.2551211594554</c:v>
                </c:pt>
                <c:pt idx="730">
                  <c:v>48.0924240808185</c:v>
                </c:pt>
                <c:pt idx="731">
                  <c:v>47.920661541193</c:v>
                </c:pt>
                <c:pt idx="732">
                  <c:v>47.7634705338035</c:v>
                </c:pt>
                <c:pt idx="733">
                  <c:v>47.6092107377958</c:v>
                </c:pt>
                <c:pt idx="734">
                  <c:v>47.465122699994</c:v>
                </c:pt>
                <c:pt idx="735">
                  <c:v>47.3245498340102</c:v>
                </c:pt>
                <c:pt idx="736">
                  <c:v>47.1839765507398</c:v>
                </c:pt>
                <c:pt idx="737">
                  <c:v>47.0421347048102</c:v>
                </c:pt>
                <c:pt idx="738">
                  <c:v>46.9153647079196</c:v>
                </c:pt>
                <c:pt idx="739">
                  <c:v>46.7784169507219</c:v>
                </c:pt>
                <c:pt idx="740">
                  <c:v>46.676707079088</c:v>
                </c:pt>
                <c:pt idx="741">
                  <c:v>46.5793568809658</c:v>
                </c:pt>
                <c:pt idx="742">
                  <c:v>46.5053905856424</c:v>
                </c:pt>
                <c:pt idx="743">
                  <c:v>46.4769218004526</c:v>
                </c:pt>
                <c:pt idx="744">
                  <c:v>46.4633564235448</c:v>
                </c:pt>
                <c:pt idx="745">
                  <c:v>46.4562698929208</c:v>
                </c:pt>
                <c:pt idx="746">
                  <c:v>46.4970288951087</c:v>
                </c:pt>
                <c:pt idx="747">
                  <c:v>46.5273131200507</c:v>
                </c:pt>
                <c:pt idx="748">
                  <c:v>46.5491334664403</c:v>
                </c:pt>
                <c:pt idx="749">
                  <c:v>46.5853930477341</c:v>
                </c:pt>
                <c:pt idx="750">
                  <c:v>46.6424013339896</c:v>
                </c:pt>
                <c:pt idx="751">
                  <c:v>46.7153748267139</c:v>
                </c:pt>
                <c:pt idx="752">
                  <c:v>46.7809018999561</c:v>
                </c:pt>
                <c:pt idx="753">
                  <c:v>46.8807713979486</c:v>
                </c:pt>
                <c:pt idx="754">
                  <c:v>46.9612795882312</c:v>
                </c:pt>
                <c:pt idx="755">
                  <c:v>47.0510702857623</c:v>
                </c:pt>
                <c:pt idx="756">
                  <c:v>47.1265433912981</c:v>
                </c:pt>
                <c:pt idx="757">
                  <c:v>47.2067629282763</c:v>
                </c:pt>
                <c:pt idx="758">
                  <c:v>47.2841942552584</c:v>
                </c:pt>
                <c:pt idx="759">
                  <c:v>47.3639564160434</c:v>
                </c:pt>
                <c:pt idx="760">
                  <c:v>47.4172345643783</c:v>
                </c:pt>
                <c:pt idx="761">
                  <c:v>47.4862401526206</c:v>
                </c:pt>
                <c:pt idx="762">
                  <c:v>47.5181668413371</c:v>
                </c:pt>
                <c:pt idx="763">
                  <c:v>47.5437693112106</c:v>
                </c:pt>
                <c:pt idx="764">
                  <c:v>47.580343786078</c:v>
                </c:pt>
                <c:pt idx="765">
                  <c:v>47.5795169658558</c:v>
                </c:pt>
                <c:pt idx="766">
                  <c:v>47.5891576979489</c:v>
                </c:pt>
                <c:pt idx="767">
                  <c:v>47.5946792434552</c:v>
                </c:pt>
                <c:pt idx="768">
                  <c:v>47.6740012371685</c:v>
                </c:pt>
                <c:pt idx="769">
                  <c:v>47.7815934744632</c:v>
                </c:pt>
                <c:pt idx="770">
                  <c:v>47.9079782612615</c:v>
                </c:pt>
                <c:pt idx="771">
                  <c:v>48.0445349627017</c:v>
                </c:pt>
                <c:pt idx="772">
                  <c:v>48.1661371768008</c:v>
                </c:pt>
                <c:pt idx="773">
                  <c:v>48.2801753632122</c:v>
                </c:pt>
                <c:pt idx="774">
                  <c:v>48.4171206927127</c:v>
                </c:pt>
                <c:pt idx="775">
                  <c:v>48.5479160667229</c:v>
                </c:pt>
                <c:pt idx="776">
                  <c:v>48.6733362712709</c:v>
                </c:pt>
                <c:pt idx="777">
                  <c:v>48.7970418209775</c:v>
                </c:pt>
                <c:pt idx="778">
                  <c:v>48.918973835602</c:v>
                </c:pt>
                <c:pt idx="779">
                  <c:v>49.0948438889765</c:v>
                </c:pt>
                <c:pt idx="780">
                  <c:v>49.2868120610824</c:v>
                </c:pt>
                <c:pt idx="781">
                  <c:v>49.477446242317</c:v>
                </c:pt>
                <c:pt idx="782">
                  <c:v>49.6867397089064</c:v>
                </c:pt>
                <c:pt idx="783">
                  <c:v>49.9030179288083</c:v>
                </c:pt>
                <c:pt idx="784">
                  <c:v>50.1334219701611</c:v>
                </c:pt>
                <c:pt idx="785">
                  <c:v>50.3401395570679</c:v>
                </c:pt>
                <c:pt idx="786">
                  <c:v>50.5368728230879</c:v>
                </c:pt>
                <c:pt idx="787">
                  <c:v>50.7298024630117</c:v>
                </c:pt>
                <c:pt idx="788">
                  <c:v>50.9153580959737</c:v>
                </c:pt>
                <c:pt idx="789">
                  <c:v>51.0872215251732</c:v>
                </c:pt>
                <c:pt idx="790">
                  <c:v>51.2534993486714</c:v>
                </c:pt>
                <c:pt idx="791">
                  <c:v>51.3925486919348</c:v>
                </c:pt>
                <c:pt idx="792">
                  <c:v>51.5648618765896</c:v>
                </c:pt>
                <c:pt idx="793">
                  <c:v>51.7564113375702</c:v>
                </c:pt>
                <c:pt idx="794">
                  <c:v>51.9476030739831</c:v>
                </c:pt>
                <c:pt idx="795">
                  <c:v>52.120357719941</c:v>
                </c:pt>
                <c:pt idx="796">
                  <c:v>52.2784725046843</c:v>
                </c:pt>
                <c:pt idx="797">
                  <c:v>52.4154973505311</c:v>
                </c:pt>
                <c:pt idx="798">
                  <c:v>52.5800116682871</c:v>
                </c:pt>
                <c:pt idx="799">
                  <c:v>52.7007330916349</c:v>
                </c:pt>
                <c:pt idx="800">
                  <c:v>52.7823133252359</c:v>
                </c:pt>
                <c:pt idx="801">
                  <c:v>52.8734452203346</c:v>
                </c:pt>
                <c:pt idx="802">
                  <c:v>52.9343578180734</c:v>
                </c:pt>
                <c:pt idx="803">
                  <c:v>52.9801688965541</c:v>
                </c:pt>
                <c:pt idx="804">
                  <c:v>53.0434726001864</c:v>
                </c:pt>
                <c:pt idx="805">
                  <c:v>53.1448371896321</c:v>
                </c:pt>
                <c:pt idx="806">
                  <c:v>53.2444859371492</c:v>
                </c:pt>
                <c:pt idx="807">
                  <c:v>53.3361915578347</c:v>
                </c:pt>
                <c:pt idx="808">
                  <c:v>53.4237141221699</c:v>
                </c:pt>
                <c:pt idx="809">
                  <c:v>53.4639129506177</c:v>
                </c:pt>
                <c:pt idx="810">
                  <c:v>53.4610621887129</c:v>
                </c:pt>
                <c:pt idx="811">
                  <c:v>53.4752418753304</c:v>
                </c:pt>
                <c:pt idx="812">
                  <c:v>53.4881923087947</c:v>
                </c:pt>
                <c:pt idx="813">
                  <c:v>53.4895555336116</c:v>
                </c:pt>
                <c:pt idx="814">
                  <c:v>53.5233542540111</c:v>
                </c:pt>
                <c:pt idx="815">
                  <c:v>53.6033120296965</c:v>
                </c:pt>
                <c:pt idx="816">
                  <c:v>53.6841497899694</c:v>
                </c:pt>
                <c:pt idx="817">
                  <c:v>53.8126578401647</c:v>
                </c:pt>
                <c:pt idx="818">
                  <c:v>53.945271141633</c:v>
                </c:pt>
                <c:pt idx="819">
                  <c:v>54.0468151065434</c:v>
                </c:pt>
                <c:pt idx="820">
                  <c:v>54.1611141868408</c:v>
                </c:pt>
                <c:pt idx="821">
                  <c:v>54.2810814246748</c:v>
                </c:pt>
                <c:pt idx="822">
                  <c:v>54.4319991144872</c:v>
                </c:pt>
                <c:pt idx="823">
                  <c:v>54.5795707105938</c:v>
                </c:pt>
                <c:pt idx="824">
                  <c:v>54.7192400112903</c:v>
                </c:pt>
                <c:pt idx="825">
                  <c:v>54.8617312508241</c:v>
                </c:pt>
                <c:pt idx="826">
                  <c:v>55.0040625336042</c:v>
                </c:pt>
                <c:pt idx="827">
                  <c:v>55.1199767213222</c:v>
                </c:pt>
                <c:pt idx="828">
                  <c:v>55.2523254629178</c:v>
                </c:pt>
                <c:pt idx="829">
                  <c:v>55.404491617429</c:v>
                </c:pt>
                <c:pt idx="830">
                  <c:v>55.5543739591713</c:v>
                </c:pt>
                <c:pt idx="831">
                  <c:v>55.7182772289498</c:v>
                </c:pt>
                <c:pt idx="832">
                  <c:v>55.8751449441887</c:v>
                </c:pt>
                <c:pt idx="833">
                  <c:v>55.9955355409869</c:v>
                </c:pt>
                <c:pt idx="834">
                  <c:v>56.1098873286785</c:v>
                </c:pt>
                <c:pt idx="835">
                  <c:v>56.2179293210877</c:v>
                </c:pt>
                <c:pt idx="836">
                  <c:v>56.3351843690339</c:v>
                </c:pt>
                <c:pt idx="837">
                  <c:v>56.430328011087</c:v>
                </c:pt>
                <c:pt idx="838">
                  <c:v>56.5019543041842</c:v>
                </c:pt>
                <c:pt idx="839">
                  <c:v>56.5881023066135</c:v>
                </c:pt>
                <c:pt idx="840">
                  <c:v>56.6832251133574</c:v>
                </c:pt>
                <c:pt idx="841">
                  <c:v>56.7870818484553</c:v>
                </c:pt>
                <c:pt idx="842">
                  <c:v>56.8577800927705</c:v>
                </c:pt>
                <c:pt idx="843">
                  <c:v>56.8979366415164</c:v>
                </c:pt>
                <c:pt idx="844">
                  <c:v>56.9229140672122</c:v>
                </c:pt>
                <c:pt idx="845">
                  <c:v>56.9552989590853</c:v>
                </c:pt>
                <c:pt idx="846">
                  <c:v>57.0089298498624</c:v>
                </c:pt>
                <c:pt idx="847">
                  <c:v>57.0639554853415</c:v>
                </c:pt>
                <c:pt idx="848">
                  <c:v>57.1171234894931</c:v>
                </c:pt>
                <c:pt idx="849">
                  <c:v>57.1493950026814</c:v>
                </c:pt>
                <c:pt idx="850">
                  <c:v>57.1542096996269</c:v>
                </c:pt>
                <c:pt idx="851">
                  <c:v>57.162522650695</c:v>
                </c:pt>
                <c:pt idx="852">
                  <c:v>57.1692038999573</c:v>
                </c:pt>
                <c:pt idx="853">
                  <c:v>57.1966648464111</c:v>
                </c:pt>
                <c:pt idx="854">
                  <c:v>57.190147540867</c:v>
                </c:pt>
                <c:pt idx="855">
                  <c:v>57.2045915071935</c:v>
                </c:pt>
                <c:pt idx="856">
                  <c:v>57.2047708116668</c:v>
                </c:pt>
                <c:pt idx="857">
                  <c:v>57.1873471980506</c:v>
                </c:pt>
                <c:pt idx="858">
                  <c:v>57.1797551866751</c:v>
                </c:pt>
                <c:pt idx="859">
                  <c:v>57.1526593992423</c:v>
                </c:pt>
                <c:pt idx="860">
                  <c:v>57.129908269805</c:v>
                </c:pt>
                <c:pt idx="861">
                  <c:v>57.0831731177312</c:v>
                </c:pt>
                <c:pt idx="862">
                  <c:v>57.0613127958881</c:v>
                </c:pt>
                <c:pt idx="863">
                  <c:v>57.0395638854122</c:v>
                </c:pt>
                <c:pt idx="864">
                  <c:v>57.0618318630681</c:v>
                </c:pt>
                <c:pt idx="865">
                  <c:v>57.0972857986506</c:v>
                </c:pt>
                <c:pt idx="866">
                  <c:v>57.1110383616862</c:v>
                </c:pt>
                <c:pt idx="867">
                  <c:v>57.1392133259395</c:v>
                </c:pt>
                <c:pt idx="868">
                  <c:v>57.1273062239145</c:v>
                </c:pt>
                <c:pt idx="869">
                  <c:v>57.1564994298593</c:v>
                </c:pt>
                <c:pt idx="870">
                  <c:v>57.1826124111086</c:v>
                </c:pt>
                <c:pt idx="871">
                  <c:v>57.2112391718649</c:v>
                </c:pt>
                <c:pt idx="872">
                  <c:v>57.2183056602978</c:v>
                </c:pt>
                <c:pt idx="873">
                  <c:v>57.2254901784421</c:v>
                </c:pt>
                <c:pt idx="874">
                  <c:v>57.2922929841973</c:v>
                </c:pt>
                <c:pt idx="875">
                  <c:v>57.3356472330782</c:v>
                </c:pt>
                <c:pt idx="876">
                  <c:v>57.3961372393593</c:v>
                </c:pt>
                <c:pt idx="877">
                  <c:v>57.4613013612805</c:v>
                </c:pt>
                <c:pt idx="878">
                  <c:v>57.5328862251793</c:v>
                </c:pt>
                <c:pt idx="879">
                  <c:v>57.6252518447345</c:v>
                </c:pt>
                <c:pt idx="880">
                  <c:v>57.7254328608858</c:v>
                </c:pt>
                <c:pt idx="881">
                  <c:v>57.8159647015698</c:v>
                </c:pt>
                <c:pt idx="882">
                  <c:v>57.9253142470839</c:v>
                </c:pt>
                <c:pt idx="883">
                  <c:v>58.0259057931444</c:v>
                </c:pt>
                <c:pt idx="884">
                  <c:v>58.129780387179</c:v>
                </c:pt>
                <c:pt idx="885">
                  <c:v>58.2208738098657</c:v>
                </c:pt>
                <c:pt idx="886">
                  <c:v>58.3153301653269</c:v>
                </c:pt>
                <c:pt idx="887">
                  <c:v>58.3806202708851</c:v>
                </c:pt>
                <c:pt idx="888">
                  <c:v>58.4342162875978</c:v>
                </c:pt>
                <c:pt idx="889">
                  <c:v>58.4908658876993</c:v>
                </c:pt>
                <c:pt idx="890">
                  <c:v>58.5348514976966</c:v>
                </c:pt>
                <c:pt idx="891">
                  <c:v>58.5612785906323</c:v>
                </c:pt>
                <c:pt idx="892">
                  <c:v>58.6018653758557</c:v>
                </c:pt>
                <c:pt idx="893">
                  <c:v>58.6067940079219</c:v>
                </c:pt>
                <c:pt idx="894">
                  <c:v>58.6042173150759</c:v>
                </c:pt>
                <c:pt idx="895">
                  <c:v>58.6088150629515</c:v>
                </c:pt>
                <c:pt idx="896">
                  <c:v>58.6206508450594</c:v>
                </c:pt>
                <c:pt idx="897">
                  <c:v>58.6517801545327</c:v>
                </c:pt>
                <c:pt idx="898">
                  <c:v>58.6669310333389</c:v>
                </c:pt>
                <c:pt idx="899">
                  <c:v>58.6827958177179</c:v>
                </c:pt>
                <c:pt idx="900">
                  <c:v>58.6981173888364</c:v>
                </c:pt>
                <c:pt idx="901">
                  <c:v>58.7021734760856</c:v>
                </c:pt>
                <c:pt idx="902">
                  <c:v>58.7075986562262</c:v>
                </c:pt>
                <c:pt idx="903">
                  <c:v>58.720712417839</c:v>
                </c:pt>
                <c:pt idx="904">
                  <c:v>58.7126171289363</c:v>
                </c:pt>
                <c:pt idx="905">
                  <c:v>58.699688616342</c:v>
                </c:pt>
                <c:pt idx="906">
                  <c:v>58.6977597750351</c:v>
                </c:pt>
                <c:pt idx="907">
                  <c:v>58.7325320167725</c:v>
                </c:pt>
                <c:pt idx="908">
                  <c:v>58.7965328794864</c:v>
                </c:pt>
                <c:pt idx="909">
                  <c:v>58.8559146114664</c:v>
                </c:pt>
                <c:pt idx="910">
                  <c:v>58.9336112891354</c:v>
                </c:pt>
                <c:pt idx="911">
                  <c:v>58.9903751257578</c:v>
                </c:pt>
                <c:pt idx="912">
                  <c:v>59.0420013756141</c:v>
                </c:pt>
                <c:pt idx="913">
                  <c:v>59.0912097938715</c:v>
                </c:pt>
                <c:pt idx="914">
                  <c:v>59.1073949451197</c:v>
                </c:pt>
                <c:pt idx="915">
                  <c:v>59.1120686161707</c:v>
                </c:pt>
                <c:pt idx="916">
                  <c:v>59.1227126228492</c:v>
                </c:pt>
                <c:pt idx="917">
                  <c:v>59.1194988532057</c:v>
                </c:pt>
                <c:pt idx="918">
                  <c:v>59.1358720781238</c:v>
                </c:pt>
                <c:pt idx="919">
                  <c:v>59.1596365515803</c:v>
                </c:pt>
                <c:pt idx="920">
                  <c:v>59.172956057646</c:v>
                </c:pt>
                <c:pt idx="921">
                  <c:v>59.1752775086456</c:v>
                </c:pt>
                <c:pt idx="922">
                  <c:v>59.181179759563</c:v>
                </c:pt>
                <c:pt idx="923">
                  <c:v>59.1779946879638</c:v>
                </c:pt>
                <c:pt idx="924">
                  <c:v>59.1973594726767</c:v>
                </c:pt>
                <c:pt idx="925">
                  <c:v>59.1851897262386</c:v>
                </c:pt>
                <c:pt idx="926">
                  <c:v>59.1689837709602</c:v>
                </c:pt>
                <c:pt idx="927">
                  <c:v>59.1395445638042</c:v>
                </c:pt>
                <c:pt idx="928">
                  <c:v>59.1019221612727</c:v>
                </c:pt>
                <c:pt idx="929">
                  <c:v>59.0565583384566</c:v>
                </c:pt>
                <c:pt idx="930">
                  <c:v>59.0230999840433</c:v>
                </c:pt>
                <c:pt idx="931">
                  <c:v>58.9894917207</c:v>
                </c:pt>
                <c:pt idx="932">
                  <c:v>58.9892070931992</c:v>
                </c:pt>
                <c:pt idx="933">
                  <c:v>58.9677421807739</c:v>
                </c:pt>
                <c:pt idx="934">
                  <c:v>58.9713561437928</c:v>
                </c:pt>
                <c:pt idx="935">
                  <c:v>58.9683801861434</c:v>
                </c:pt>
                <c:pt idx="936">
                  <c:v>58.953043360676</c:v>
                </c:pt>
                <c:pt idx="937">
                  <c:v>58.9288543531119</c:v>
                </c:pt>
                <c:pt idx="938">
                  <c:v>58.8838421643</c:v>
                </c:pt>
                <c:pt idx="939">
                  <c:v>58.8363797745558</c:v>
                </c:pt>
                <c:pt idx="940">
                  <c:v>58.7764681391989</c:v>
                </c:pt>
                <c:pt idx="941">
                  <c:v>58.7187897568433</c:v>
                </c:pt>
                <c:pt idx="942">
                  <c:v>58.64694079948</c:v>
                </c:pt>
                <c:pt idx="943">
                  <c:v>58.60779110381</c:v>
                </c:pt>
                <c:pt idx="944">
                  <c:v>58.5854349009553</c:v>
                </c:pt>
                <c:pt idx="945">
                  <c:v>58.5766705018827</c:v>
                </c:pt>
                <c:pt idx="946">
                  <c:v>58.5863518419233</c:v>
                </c:pt>
                <c:pt idx="947">
                  <c:v>58.5609071039211</c:v>
                </c:pt>
                <c:pt idx="948">
                  <c:v>58.5355914152241</c:v>
                </c:pt>
                <c:pt idx="949">
                  <c:v>58.5080104086604</c:v>
                </c:pt>
                <c:pt idx="950">
                  <c:v>58.4914414513844</c:v>
                </c:pt>
                <c:pt idx="951">
                  <c:v>58.5120683502047</c:v>
                </c:pt>
                <c:pt idx="952">
                  <c:v>58.5072388366972</c:v>
                </c:pt>
                <c:pt idx="953">
                  <c:v>58.5164874239704</c:v>
                </c:pt>
                <c:pt idx="954">
                  <c:v>58.5096075513771</c:v>
                </c:pt>
                <c:pt idx="955">
                  <c:v>58.488765774155</c:v>
                </c:pt>
                <c:pt idx="956">
                  <c:v>58.4824513957355</c:v>
                </c:pt>
                <c:pt idx="957">
                  <c:v>58.4811071775917</c:v>
                </c:pt>
                <c:pt idx="958">
                  <c:v>58.4538904073717</c:v>
                </c:pt>
                <c:pt idx="959">
                  <c:v>58.4409758870751</c:v>
                </c:pt>
                <c:pt idx="960">
                  <c:v>58.42908075949</c:v>
                </c:pt>
                <c:pt idx="961">
                  <c:v>58.3997749794029</c:v>
                </c:pt>
                <c:pt idx="962">
                  <c:v>58.3481306058773</c:v>
                </c:pt>
                <c:pt idx="963">
                  <c:v>58.2697001173833</c:v>
                </c:pt>
                <c:pt idx="964">
                  <c:v>58.1819478111096</c:v>
                </c:pt>
                <c:pt idx="965">
                  <c:v>58.0824152042816</c:v>
                </c:pt>
                <c:pt idx="966">
                  <c:v>57.9808086290964</c:v>
                </c:pt>
                <c:pt idx="967">
                  <c:v>57.8527145278949</c:v>
                </c:pt>
                <c:pt idx="968">
                  <c:v>57.7238340884982</c:v>
                </c:pt>
                <c:pt idx="969">
                  <c:v>57.6332209255459</c:v>
                </c:pt>
                <c:pt idx="970">
                  <c:v>57.5651074446514</c:v>
                </c:pt>
                <c:pt idx="971">
                  <c:v>57.4670891662473</c:v>
                </c:pt>
                <c:pt idx="972">
                  <c:v>57.3895883797941</c:v>
                </c:pt>
                <c:pt idx="973">
                  <c:v>57.3176073116205</c:v>
                </c:pt>
                <c:pt idx="974">
                  <c:v>57.2816019531952</c:v>
                </c:pt>
                <c:pt idx="975">
                  <c:v>57.2290114756102</c:v>
                </c:pt>
                <c:pt idx="976">
                  <c:v>57.1656240449828</c:v>
                </c:pt>
                <c:pt idx="977">
                  <c:v>57.0856866229386</c:v>
                </c:pt>
                <c:pt idx="978">
                  <c:v>57.0274247634282</c:v>
                </c:pt>
                <c:pt idx="979">
                  <c:v>56.9891905225176</c:v>
                </c:pt>
                <c:pt idx="980">
                  <c:v>56.9164755179255</c:v>
                </c:pt>
                <c:pt idx="981">
                  <c:v>56.8956664079867</c:v>
                </c:pt>
                <c:pt idx="982">
                  <c:v>56.8843476270587</c:v>
                </c:pt>
                <c:pt idx="983">
                  <c:v>56.9257316212785</c:v>
                </c:pt>
                <c:pt idx="984">
                  <c:v>56.9669711586931</c:v>
                </c:pt>
                <c:pt idx="985">
                  <c:v>57.0387248080453</c:v>
                </c:pt>
                <c:pt idx="986">
                  <c:v>57.1572347579427</c:v>
                </c:pt>
                <c:pt idx="987">
                  <c:v>57.3073795878471</c:v>
                </c:pt>
                <c:pt idx="988">
                  <c:v>57.4349499273269</c:v>
                </c:pt>
                <c:pt idx="989">
                  <c:v>57.5292367885967</c:v>
                </c:pt>
                <c:pt idx="990">
                  <c:v>57.6518114911914</c:v>
                </c:pt>
                <c:pt idx="991">
                  <c:v>57.7773086278496</c:v>
                </c:pt>
                <c:pt idx="992">
                  <c:v>57.9139752097426</c:v>
                </c:pt>
                <c:pt idx="993">
                  <c:v>58.0492716227601</c:v>
                </c:pt>
                <c:pt idx="994">
                  <c:v>58.1537897412175</c:v>
                </c:pt>
                <c:pt idx="995">
                  <c:v>58.2957648115071</c:v>
                </c:pt>
                <c:pt idx="996">
                  <c:v>58.3967791142861</c:v>
                </c:pt>
                <c:pt idx="997">
                  <c:v>58.5224399212257</c:v>
                </c:pt>
                <c:pt idx="998">
                  <c:v>58.6208146209379</c:v>
                </c:pt>
                <c:pt idx="999">
                  <c:v>58.7402810513214</c:v>
                </c:pt>
                <c:pt idx="1000">
                  <c:v>58.8831425850047</c:v>
                </c:pt>
                <c:pt idx="1001">
                  <c:v>58.9511220084534</c:v>
                </c:pt>
                <c:pt idx="1002">
                  <c:v>59.036375391387</c:v>
                </c:pt>
                <c:pt idx="1003">
                  <c:v>59.074472528138</c:v>
                </c:pt>
                <c:pt idx="1004">
                  <c:v>59.145846738882</c:v>
                </c:pt>
                <c:pt idx="1005">
                  <c:v>59.2062575659676</c:v>
                </c:pt>
                <c:pt idx="1006">
                  <c:v>59.2260430638745</c:v>
                </c:pt>
                <c:pt idx="1007">
                  <c:v>59.2363461105002</c:v>
                </c:pt>
                <c:pt idx="1008">
                  <c:v>59.2534323509087</c:v>
                </c:pt>
                <c:pt idx="1009">
                  <c:v>59.3041906457066</c:v>
                </c:pt>
                <c:pt idx="1010">
                  <c:v>59.3325424719133</c:v>
                </c:pt>
                <c:pt idx="1011">
                  <c:v>59.3683613264702</c:v>
                </c:pt>
                <c:pt idx="1012">
                  <c:v>59.4028708821058</c:v>
                </c:pt>
                <c:pt idx="1013">
                  <c:v>59.4142215892271</c:v>
                </c:pt>
                <c:pt idx="1014">
                  <c:v>59.4327158769731</c:v>
                </c:pt>
                <c:pt idx="1015">
                  <c:v>59.4563546718216</c:v>
                </c:pt>
                <c:pt idx="1016">
                  <c:v>59.4847840367255</c:v>
                </c:pt>
                <c:pt idx="1017">
                  <c:v>59.5082936330699</c:v>
                </c:pt>
                <c:pt idx="1018">
                  <c:v>59.5256760422109</c:v>
                </c:pt>
                <c:pt idx="1019">
                  <c:v>59.5255831427351</c:v>
                </c:pt>
                <c:pt idx="1020">
                  <c:v>59.5130801773563</c:v>
                </c:pt>
                <c:pt idx="1021">
                  <c:v>59.5101000514727</c:v>
                </c:pt>
                <c:pt idx="1022">
                  <c:v>59.519460384873</c:v>
                </c:pt>
                <c:pt idx="1023">
                  <c:v>59.530411952879</c:v>
                </c:pt>
                <c:pt idx="1024">
                  <c:v>59.5295947383268</c:v>
                </c:pt>
                <c:pt idx="1025">
                  <c:v>59.553070887886</c:v>
                </c:pt>
                <c:pt idx="1026">
                  <c:v>59.5842000723684</c:v>
                </c:pt>
                <c:pt idx="1027">
                  <c:v>59.6034069116817</c:v>
                </c:pt>
                <c:pt idx="1028">
                  <c:v>59.609985178503</c:v>
                </c:pt>
                <c:pt idx="1029">
                  <c:v>59.6203888145033</c:v>
                </c:pt>
                <c:pt idx="1030">
                  <c:v>59.6217267295915</c:v>
                </c:pt>
                <c:pt idx="1031">
                  <c:v>59.5841499494767</c:v>
                </c:pt>
                <c:pt idx="1032">
                  <c:v>59.5388109270275</c:v>
                </c:pt>
                <c:pt idx="1033">
                  <c:v>59.515668402575</c:v>
                </c:pt>
                <c:pt idx="1034">
                  <c:v>59.5209418112238</c:v>
                </c:pt>
                <c:pt idx="1035">
                  <c:v>59.5391078584235</c:v>
                </c:pt>
                <c:pt idx="1036">
                  <c:v>59.5511341081221</c:v>
                </c:pt>
                <c:pt idx="1037">
                  <c:v>59.5371215916799</c:v>
                </c:pt>
                <c:pt idx="1038">
                  <c:v>59.5231982621632</c:v>
                </c:pt>
                <c:pt idx="1039">
                  <c:v>59.4970481317035</c:v>
                </c:pt>
                <c:pt idx="1040">
                  <c:v>59.5011324554827</c:v>
                </c:pt>
                <c:pt idx="1041">
                  <c:v>59.5151183998128</c:v>
                </c:pt>
                <c:pt idx="1042">
                  <c:v>59.5404205289151</c:v>
                </c:pt>
                <c:pt idx="1043">
                  <c:v>59.557747517184</c:v>
                </c:pt>
                <c:pt idx="1044">
                  <c:v>59.5675635033535</c:v>
                </c:pt>
                <c:pt idx="1045">
                  <c:v>59.5768022086751</c:v>
                </c:pt>
                <c:pt idx="1046">
                  <c:v>59.5664873787046</c:v>
                </c:pt>
                <c:pt idx="1047">
                  <c:v>59.5600735685453</c:v>
                </c:pt>
                <c:pt idx="1048">
                  <c:v>59.59975600862</c:v>
                </c:pt>
                <c:pt idx="1049">
                  <c:v>59.6214904758896</c:v>
                </c:pt>
                <c:pt idx="1050">
                  <c:v>59.641516463627</c:v>
                </c:pt>
                <c:pt idx="1051">
                  <c:v>59.6849631109</c:v>
                </c:pt>
                <c:pt idx="1052">
                  <c:v>59.7402504856656</c:v>
                </c:pt>
                <c:pt idx="1053">
                  <c:v>59.7682758139608</c:v>
                </c:pt>
                <c:pt idx="1054">
                  <c:v>59.8079068812643</c:v>
                </c:pt>
                <c:pt idx="1055">
                  <c:v>59.8431976840193</c:v>
                </c:pt>
                <c:pt idx="1056">
                  <c:v>59.8378807997032</c:v>
                </c:pt>
                <c:pt idx="1057">
                  <c:v>59.8133661706318</c:v>
                </c:pt>
                <c:pt idx="1058">
                  <c:v>59.7785840418882</c:v>
                </c:pt>
                <c:pt idx="1059">
                  <c:v>59.7357385308179</c:v>
                </c:pt>
                <c:pt idx="1060">
                  <c:v>59.6677517957393</c:v>
                </c:pt>
                <c:pt idx="1061">
                  <c:v>59.6375368668091</c:v>
                </c:pt>
                <c:pt idx="1062">
                  <c:v>59.6442395142444</c:v>
                </c:pt>
                <c:pt idx="1063">
                  <c:v>59.6722085065771</c:v>
                </c:pt>
                <c:pt idx="1064">
                  <c:v>59.7116496203539</c:v>
                </c:pt>
                <c:pt idx="1065">
                  <c:v>59.7640465931139</c:v>
                </c:pt>
                <c:pt idx="1066">
                  <c:v>59.8119175881595</c:v>
                </c:pt>
                <c:pt idx="1067">
                  <c:v>59.8516903864702</c:v>
                </c:pt>
                <c:pt idx="1068">
                  <c:v>59.8797564731178</c:v>
                </c:pt>
                <c:pt idx="1069">
                  <c:v>59.9181040429093</c:v>
                </c:pt>
                <c:pt idx="1070">
                  <c:v>59.9425294423245</c:v>
                </c:pt>
                <c:pt idx="1071">
                  <c:v>59.9693844774787</c:v>
                </c:pt>
                <c:pt idx="1072">
                  <c:v>59.9745115198763</c:v>
                </c:pt>
                <c:pt idx="1073">
                  <c:v>59.9836610567525</c:v>
                </c:pt>
                <c:pt idx="1074">
                  <c:v>59.9853960264782</c:v>
                </c:pt>
                <c:pt idx="1075">
                  <c:v>59.9822406245048</c:v>
                </c:pt>
                <c:pt idx="1076">
                  <c:v>60.0304828521826</c:v>
                </c:pt>
                <c:pt idx="1077">
                  <c:v>60.0628388208408</c:v>
                </c:pt>
                <c:pt idx="1078">
                  <c:v>60.1026715621832</c:v>
                </c:pt>
                <c:pt idx="1079">
                  <c:v>60.1764078640307</c:v>
                </c:pt>
                <c:pt idx="1080">
                  <c:v>60.2610165545921</c:v>
                </c:pt>
                <c:pt idx="1081">
                  <c:v>60.3128087247144</c:v>
                </c:pt>
                <c:pt idx="1082">
                  <c:v>60.3598598828305</c:v>
                </c:pt>
                <c:pt idx="1083">
                  <c:v>60.365461634398</c:v>
                </c:pt>
                <c:pt idx="1084">
                  <c:v>60.39040141131</c:v>
                </c:pt>
                <c:pt idx="1085">
                  <c:v>60.376078972823</c:v>
                </c:pt>
                <c:pt idx="1086">
                  <c:v>60.3728410190281</c:v>
                </c:pt>
                <c:pt idx="1087">
                  <c:v>60.4100910768283</c:v>
                </c:pt>
                <c:pt idx="1088">
                  <c:v>60.445540457904</c:v>
                </c:pt>
                <c:pt idx="1089">
                  <c:v>60.4908900914289</c:v>
                </c:pt>
                <c:pt idx="1090">
                  <c:v>60.5344663715956</c:v>
                </c:pt>
                <c:pt idx="1091">
                  <c:v>60.603732696692</c:v>
                </c:pt>
                <c:pt idx="1092">
                  <c:v>60.717617332571</c:v>
                </c:pt>
                <c:pt idx="1093">
                  <c:v>60.8246867720409</c:v>
                </c:pt>
                <c:pt idx="1094">
                  <c:v>60.9401637149939</c:v>
                </c:pt>
                <c:pt idx="1095">
                  <c:v>61.0608248350303</c:v>
                </c:pt>
                <c:pt idx="1096">
                  <c:v>61.1634647076178</c:v>
                </c:pt>
                <c:pt idx="1097">
                  <c:v>61.292357981269</c:v>
                </c:pt>
                <c:pt idx="1098">
                  <c:v>61.4330561883684</c:v>
                </c:pt>
                <c:pt idx="1099">
                  <c:v>61.5754493347333</c:v>
                </c:pt>
                <c:pt idx="1100">
                  <c:v>61.7196563636552</c:v>
                </c:pt>
                <c:pt idx="1101">
                  <c:v>61.8608146135678</c:v>
                </c:pt>
                <c:pt idx="1102">
                  <c:v>62.0203915809208</c:v>
                </c:pt>
                <c:pt idx="1103">
                  <c:v>62.1857856674667</c:v>
                </c:pt>
                <c:pt idx="1104">
                  <c:v>62.3222983399579</c:v>
                </c:pt>
                <c:pt idx="1105">
                  <c:v>62.4561162054829</c:v>
                </c:pt>
                <c:pt idx="1106">
                  <c:v>62.5889020568963</c:v>
                </c:pt>
                <c:pt idx="1107">
                  <c:v>62.7340634840954</c:v>
                </c:pt>
                <c:pt idx="1108">
                  <c:v>62.8695575546259</c:v>
                </c:pt>
                <c:pt idx="1109">
                  <c:v>62.9897154807464</c:v>
                </c:pt>
                <c:pt idx="1110">
                  <c:v>63.1041127523088</c:v>
                </c:pt>
                <c:pt idx="1111">
                  <c:v>63.2094499098303</c:v>
                </c:pt>
                <c:pt idx="1112">
                  <c:v>63.2762493407335</c:v>
                </c:pt>
                <c:pt idx="1113">
                  <c:v>63.3799126249105</c:v>
                </c:pt>
                <c:pt idx="1114">
                  <c:v>63.4843725859485</c:v>
                </c:pt>
                <c:pt idx="1115">
                  <c:v>63.6050103272819</c:v>
                </c:pt>
                <c:pt idx="1116">
                  <c:v>63.7145359310608</c:v>
                </c:pt>
                <c:pt idx="1117">
                  <c:v>63.8079674282353</c:v>
                </c:pt>
                <c:pt idx="1118">
                  <c:v>63.8664160882362</c:v>
                </c:pt>
                <c:pt idx="1119">
                  <c:v>63.9454529902094</c:v>
                </c:pt>
                <c:pt idx="1120">
                  <c:v>64.0076722883928</c:v>
                </c:pt>
                <c:pt idx="1121">
                  <c:v>64.0898208084892</c:v>
                </c:pt>
                <c:pt idx="1122">
                  <c:v>64.1562077316874</c:v>
                </c:pt>
                <c:pt idx="1123">
                  <c:v>64.2162057507637</c:v>
                </c:pt>
                <c:pt idx="1124">
                  <c:v>64.3238788893139</c:v>
                </c:pt>
                <c:pt idx="1125">
                  <c:v>64.416237954399</c:v>
                </c:pt>
                <c:pt idx="1126">
                  <c:v>64.5317215809808</c:v>
                </c:pt>
                <c:pt idx="1127">
                  <c:v>64.6180366634514</c:v>
                </c:pt>
                <c:pt idx="1128">
                  <c:v>64.7400292666556</c:v>
                </c:pt>
                <c:pt idx="1129">
                  <c:v>64.8405721111568</c:v>
                </c:pt>
                <c:pt idx="1130">
                  <c:v>64.9116761783244</c:v>
                </c:pt>
                <c:pt idx="1131">
                  <c:v>64.9867950927624</c:v>
                </c:pt>
                <c:pt idx="1132">
                  <c:v>65.0807520094079</c:v>
                </c:pt>
                <c:pt idx="1133">
                  <c:v>65.1966124860229</c:v>
                </c:pt>
                <c:pt idx="1134">
                  <c:v>65.2961272612294</c:v>
                </c:pt>
                <c:pt idx="1135">
                  <c:v>65.3488419434232</c:v>
                </c:pt>
                <c:pt idx="1136">
                  <c:v>65.4022892895501</c:v>
                </c:pt>
                <c:pt idx="1137">
                  <c:v>65.4667890573282</c:v>
                </c:pt>
                <c:pt idx="1138">
                  <c:v>65.5719898999493</c:v>
                </c:pt>
                <c:pt idx="1139">
                  <c:v>65.6635078505538</c:v>
                </c:pt>
                <c:pt idx="1140">
                  <c:v>65.7662864729247</c:v>
                </c:pt>
                <c:pt idx="1141">
                  <c:v>65.8684425256828</c:v>
                </c:pt>
                <c:pt idx="1142">
                  <c:v>65.9528036406547</c:v>
                </c:pt>
                <c:pt idx="1143">
                  <c:v>66.0002764521433</c:v>
                </c:pt>
                <c:pt idx="1144">
                  <c:v>66.0492227394171</c:v>
                </c:pt>
                <c:pt idx="1145">
                  <c:v>66.1249674886748</c:v>
                </c:pt>
                <c:pt idx="1146">
                  <c:v>66.1964485005301</c:v>
                </c:pt>
                <c:pt idx="1147">
                  <c:v>66.2734096215214</c:v>
                </c:pt>
                <c:pt idx="1148">
                  <c:v>66.3378499203299</c:v>
                </c:pt>
                <c:pt idx="1149">
                  <c:v>66.404190683392</c:v>
                </c:pt>
                <c:pt idx="1150">
                  <c:v>66.4754069568424</c:v>
                </c:pt>
                <c:pt idx="1151">
                  <c:v>66.5606541001686</c:v>
                </c:pt>
                <c:pt idx="1152">
                  <c:v>66.6519465764622</c:v>
                </c:pt>
                <c:pt idx="1153">
                  <c:v>66.6654878442674</c:v>
                </c:pt>
                <c:pt idx="1154">
                  <c:v>66.6408726106813</c:v>
                </c:pt>
                <c:pt idx="1155">
                  <c:v>66.6216797096299</c:v>
                </c:pt>
                <c:pt idx="1156">
                  <c:v>66.6214238829136</c:v>
                </c:pt>
                <c:pt idx="1157">
                  <c:v>66.6378965799173</c:v>
                </c:pt>
                <c:pt idx="1158">
                  <c:v>66.6248222018008</c:v>
                </c:pt>
                <c:pt idx="1159">
                  <c:v>66.6293357961934</c:v>
                </c:pt>
                <c:pt idx="1160">
                  <c:v>66.5886654514561</c:v>
                </c:pt>
                <c:pt idx="1161">
                  <c:v>66.5568539710527</c:v>
                </c:pt>
                <c:pt idx="1162">
                  <c:v>66.5623891561269</c:v>
                </c:pt>
                <c:pt idx="1163">
                  <c:v>66.591857849881</c:v>
                </c:pt>
                <c:pt idx="1164">
                  <c:v>66.580624068816</c:v>
                </c:pt>
                <c:pt idx="1165">
                  <c:v>66.5813747687536</c:v>
                </c:pt>
                <c:pt idx="1166">
                  <c:v>66.5756268897039</c:v>
                </c:pt>
                <c:pt idx="1167">
                  <c:v>66.593976424417</c:v>
                </c:pt>
                <c:pt idx="1168">
                  <c:v>66.600824808583</c:v>
                </c:pt>
                <c:pt idx="1169">
                  <c:v>66.6166885811565</c:v>
                </c:pt>
                <c:pt idx="1170">
                  <c:v>66.6614017523967</c:v>
                </c:pt>
                <c:pt idx="1171">
                  <c:v>66.6941094666249</c:v>
                </c:pt>
                <c:pt idx="1172">
                  <c:v>66.7129952749306</c:v>
                </c:pt>
                <c:pt idx="1173">
                  <c:v>66.742380306643</c:v>
                </c:pt>
                <c:pt idx="1174">
                  <c:v>66.7977679095499</c:v>
                </c:pt>
                <c:pt idx="1175">
                  <c:v>66.8670276734128</c:v>
                </c:pt>
                <c:pt idx="1176">
                  <c:v>66.9316220965768</c:v>
                </c:pt>
                <c:pt idx="1177">
                  <c:v>66.9592298964107</c:v>
                </c:pt>
                <c:pt idx="1178">
                  <c:v>66.9679358043622</c:v>
                </c:pt>
                <c:pt idx="1179">
                  <c:v>66.9924535606283</c:v>
                </c:pt>
                <c:pt idx="1180">
                  <c:v>67.026543098925</c:v>
                </c:pt>
                <c:pt idx="1181">
                  <c:v>67.0475669024467</c:v>
                </c:pt>
                <c:pt idx="1182">
                  <c:v>67.0408880229718</c:v>
                </c:pt>
                <c:pt idx="1183">
                  <c:v>67.0361763508364</c:v>
                </c:pt>
                <c:pt idx="1184">
                  <c:v>67.0463303374686</c:v>
                </c:pt>
                <c:pt idx="1185">
                  <c:v>67.0553070963542</c:v>
                </c:pt>
                <c:pt idx="1186">
                  <c:v>67.0450901520616</c:v>
                </c:pt>
                <c:pt idx="1187">
                  <c:v>67.0191142808441</c:v>
                </c:pt>
                <c:pt idx="1188">
                  <c:v>66.997550110462</c:v>
                </c:pt>
                <c:pt idx="1189">
                  <c:v>66.9869424389655</c:v>
                </c:pt>
                <c:pt idx="1190">
                  <c:v>66.9576710750177</c:v>
                </c:pt>
                <c:pt idx="1191">
                  <c:v>66.9178695251941</c:v>
                </c:pt>
                <c:pt idx="1192">
                  <c:v>66.8757616763392</c:v>
                </c:pt>
                <c:pt idx="1193">
                  <c:v>66.8167379827464</c:v>
                </c:pt>
                <c:pt idx="1194">
                  <c:v>66.7715179503349</c:v>
                </c:pt>
                <c:pt idx="1195">
                  <c:v>66.7088485416666</c:v>
                </c:pt>
                <c:pt idx="1196">
                  <c:v>66.665804925134</c:v>
                </c:pt>
                <c:pt idx="1197">
                  <c:v>66.6561287484349</c:v>
                </c:pt>
                <c:pt idx="1198">
                  <c:v>66.7061902522968</c:v>
                </c:pt>
                <c:pt idx="1199">
                  <c:v>66.73338295821</c:v>
                </c:pt>
                <c:pt idx="1200">
                  <c:v>66.7655384971094</c:v>
                </c:pt>
                <c:pt idx="1201">
                  <c:v>66.779486181979</c:v>
                </c:pt>
                <c:pt idx="1202">
                  <c:v>66.8343585118124</c:v>
                </c:pt>
                <c:pt idx="1203">
                  <c:v>66.8654531996843</c:v>
                </c:pt>
                <c:pt idx="1204">
                  <c:v>66.8877206839761</c:v>
                </c:pt>
                <c:pt idx="1205">
                  <c:v>66.9101938492822</c:v>
                </c:pt>
                <c:pt idx="1206">
                  <c:v>66.9353703171166</c:v>
                </c:pt>
                <c:pt idx="1207">
                  <c:v>66.9909454383286</c:v>
                </c:pt>
                <c:pt idx="1208">
                  <c:v>67.0821918364195</c:v>
                </c:pt>
                <c:pt idx="1209">
                  <c:v>67.1808856367782</c:v>
                </c:pt>
                <c:pt idx="1210">
                  <c:v>67.2771083822757</c:v>
                </c:pt>
                <c:pt idx="1211">
                  <c:v>67.3887979413265</c:v>
                </c:pt>
                <c:pt idx="1212">
                  <c:v>67.503492300132</c:v>
                </c:pt>
                <c:pt idx="1213">
                  <c:v>67.6064517502565</c:v>
                </c:pt>
                <c:pt idx="1214">
                  <c:v>67.684619941173</c:v>
                </c:pt>
                <c:pt idx="1215">
                  <c:v>67.7747287493192</c:v>
                </c:pt>
                <c:pt idx="1216">
                  <c:v>67.8699680913549</c:v>
                </c:pt>
                <c:pt idx="1217">
                  <c:v>67.932986364669</c:v>
                </c:pt>
                <c:pt idx="1218">
                  <c:v>67.9810249092207</c:v>
                </c:pt>
                <c:pt idx="1219">
                  <c:v>68.0495935757529</c:v>
                </c:pt>
                <c:pt idx="1220">
                  <c:v>68.1224223503208</c:v>
                </c:pt>
                <c:pt idx="1221">
                  <c:v>68.2072620230178</c:v>
                </c:pt>
                <c:pt idx="1222">
                  <c:v>68.2963036274582</c:v>
                </c:pt>
                <c:pt idx="1223">
                  <c:v>68.385251843871</c:v>
                </c:pt>
                <c:pt idx="1224">
                  <c:v>68.4842747881041</c:v>
                </c:pt>
                <c:pt idx="1225">
                  <c:v>68.5910684123162</c:v>
                </c:pt>
                <c:pt idx="1226">
                  <c:v>68.6982110601234</c:v>
                </c:pt>
                <c:pt idx="1227">
                  <c:v>68.8133407820525</c:v>
                </c:pt>
                <c:pt idx="1228">
                  <c:v>68.9041616550943</c:v>
                </c:pt>
                <c:pt idx="1229">
                  <c:v>69.0055620354015</c:v>
                </c:pt>
                <c:pt idx="1230">
                  <c:v>69.0957867937439</c:v>
                </c:pt>
                <c:pt idx="1231">
                  <c:v>69.1785779707312</c:v>
                </c:pt>
                <c:pt idx="1232">
                  <c:v>69.279084093844</c:v>
                </c:pt>
                <c:pt idx="1233">
                  <c:v>69.4126003135804</c:v>
                </c:pt>
                <c:pt idx="1234">
                  <c:v>69.5584395604303</c:v>
                </c:pt>
                <c:pt idx="1235">
                  <c:v>69.7208107054073</c:v>
                </c:pt>
                <c:pt idx="1236">
                  <c:v>69.8549790275148</c:v>
                </c:pt>
                <c:pt idx="1237">
                  <c:v>69.9778005955064</c:v>
                </c:pt>
                <c:pt idx="1238">
                  <c:v>70.0669643853031</c:v>
                </c:pt>
                <c:pt idx="1239">
                  <c:v>70.1734122364747</c:v>
                </c:pt>
                <c:pt idx="1240">
                  <c:v>70.2837425394565</c:v>
                </c:pt>
                <c:pt idx="1241">
                  <c:v>70.3763795557117</c:v>
                </c:pt>
                <c:pt idx="1242">
                  <c:v>70.4806769423547</c:v>
                </c:pt>
                <c:pt idx="1243">
                  <c:v>70.5848753309917</c:v>
                </c:pt>
                <c:pt idx="1244">
                  <c:v>70.6943888611912</c:v>
                </c:pt>
                <c:pt idx="1245">
                  <c:v>70.8315970517143</c:v>
                </c:pt>
                <c:pt idx="1246">
                  <c:v>70.9356335201059</c:v>
                </c:pt>
                <c:pt idx="1247">
                  <c:v>71.0106593212307</c:v>
                </c:pt>
                <c:pt idx="1248">
                  <c:v>71.0855668354969</c:v>
                </c:pt>
                <c:pt idx="1249">
                  <c:v>71.1393607880811</c:v>
                </c:pt>
                <c:pt idx="1250">
                  <c:v>71.1877170935098</c:v>
                </c:pt>
                <c:pt idx="1251">
                  <c:v>71.2244089668475</c:v>
                </c:pt>
                <c:pt idx="1252">
                  <c:v>71.2671199914968</c:v>
                </c:pt>
                <c:pt idx="1253">
                  <c:v>71.3073767494134</c:v>
                </c:pt>
                <c:pt idx="1254">
                  <c:v>71.3195241731422</c:v>
                </c:pt>
                <c:pt idx="1255">
                  <c:v>71.3343091608707</c:v>
                </c:pt>
                <c:pt idx="1256">
                  <c:v>71.3583065155965</c:v>
                </c:pt>
                <c:pt idx="1257">
                  <c:v>71.4120712667639</c:v>
                </c:pt>
                <c:pt idx="1258">
                  <c:v>71.4922957710675</c:v>
                </c:pt>
                <c:pt idx="1259">
                  <c:v>71.5750912337411</c:v>
                </c:pt>
                <c:pt idx="1260">
                  <c:v>71.6566007824635</c:v>
                </c:pt>
                <c:pt idx="1261">
                  <c:v>71.7237777934962</c:v>
                </c:pt>
                <c:pt idx="1262">
                  <c:v>71.7472156155226</c:v>
                </c:pt>
                <c:pt idx="1263">
                  <c:v>71.7564945758389</c:v>
                </c:pt>
                <c:pt idx="1264">
                  <c:v>71.7759471480261</c:v>
                </c:pt>
                <c:pt idx="1265">
                  <c:v>71.7836646106979</c:v>
                </c:pt>
                <c:pt idx="1266">
                  <c:v>71.7489003720398</c:v>
                </c:pt>
                <c:pt idx="1267">
                  <c:v>71.7330158303528</c:v>
                </c:pt>
                <c:pt idx="1268">
                  <c:v>71.7341754359122</c:v>
                </c:pt>
                <c:pt idx="1269">
                  <c:v>71.736688156037</c:v>
                </c:pt>
                <c:pt idx="1270">
                  <c:v>71.7331510330177</c:v>
                </c:pt>
                <c:pt idx="1271">
                  <c:v>71.7408043800068</c:v>
                </c:pt>
                <c:pt idx="1272">
                  <c:v>71.723580030779</c:v>
                </c:pt>
                <c:pt idx="1273">
                  <c:v>71.7038882761387</c:v>
                </c:pt>
                <c:pt idx="1274">
                  <c:v>71.691518180931</c:v>
                </c:pt>
                <c:pt idx="1275">
                  <c:v>71.6786444809392</c:v>
                </c:pt>
                <c:pt idx="1276">
                  <c:v>71.6645699319883</c:v>
                </c:pt>
                <c:pt idx="1277">
                  <c:v>71.6297968587003</c:v>
                </c:pt>
                <c:pt idx="1278">
                  <c:v>71.5795787080213</c:v>
                </c:pt>
                <c:pt idx="1279">
                  <c:v>71.5205251225577</c:v>
                </c:pt>
                <c:pt idx="1280">
                  <c:v>71.4587609793194</c:v>
                </c:pt>
                <c:pt idx="1281">
                  <c:v>71.4020257881715</c:v>
                </c:pt>
                <c:pt idx="1282">
                  <c:v>71.35199846215</c:v>
                </c:pt>
                <c:pt idx="1283">
                  <c:v>71.306473649783</c:v>
                </c:pt>
                <c:pt idx="1284">
                  <c:v>71.2625729213942</c:v>
                </c:pt>
                <c:pt idx="1285">
                  <c:v>71.2356199429195</c:v>
                </c:pt>
                <c:pt idx="1286">
                  <c:v>71.2189468079307</c:v>
                </c:pt>
                <c:pt idx="1287">
                  <c:v>71.2039862622893</c:v>
                </c:pt>
                <c:pt idx="1288">
                  <c:v>71.1532173996967</c:v>
                </c:pt>
                <c:pt idx="1289">
                  <c:v>71.112310796974</c:v>
                </c:pt>
                <c:pt idx="1290">
                  <c:v>71.0778523991139</c:v>
                </c:pt>
                <c:pt idx="1291">
                  <c:v>71.0465161217315</c:v>
                </c:pt>
                <c:pt idx="1292">
                  <c:v>71.035905594903</c:v>
                </c:pt>
                <c:pt idx="1293">
                  <c:v>71.0406644078234</c:v>
                </c:pt>
                <c:pt idx="1294">
                  <c:v>71.0701153476182</c:v>
                </c:pt>
                <c:pt idx="1295">
                  <c:v>71.0890742211214</c:v>
                </c:pt>
                <c:pt idx="1296">
                  <c:v>71.1431844788696</c:v>
                </c:pt>
                <c:pt idx="1297">
                  <c:v>71.1825348100294</c:v>
                </c:pt>
                <c:pt idx="1298">
                  <c:v>71.2271497289371</c:v>
                </c:pt>
                <c:pt idx="1299">
                  <c:v>71.2542100796337</c:v>
                </c:pt>
                <c:pt idx="1300">
                  <c:v>71.2429049060252</c:v>
                </c:pt>
                <c:pt idx="1301">
                  <c:v>71.2257114657509</c:v>
                </c:pt>
                <c:pt idx="1302">
                  <c:v>71.2238843118129</c:v>
                </c:pt>
                <c:pt idx="1303">
                  <c:v>71.1961540999455</c:v>
                </c:pt>
                <c:pt idx="1304">
                  <c:v>71.1884533042481</c:v>
                </c:pt>
                <c:pt idx="1305">
                  <c:v>71.1865575241713</c:v>
                </c:pt>
                <c:pt idx="1306">
                  <c:v>71.1990337496805</c:v>
                </c:pt>
                <c:pt idx="1307">
                  <c:v>71.2568515774154</c:v>
                </c:pt>
                <c:pt idx="1308">
                  <c:v>71.3103527730057</c:v>
                </c:pt>
                <c:pt idx="1309">
                  <c:v>71.3636323292506</c:v>
                </c:pt>
                <c:pt idx="1310">
                  <c:v>71.3903999210015</c:v>
                </c:pt>
                <c:pt idx="1311">
                  <c:v>71.4261201104241</c:v>
                </c:pt>
                <c:pt idx="1312">
                  <c:v>71.4452609514555</c:v>
                </c:pt>
                <c:pt idx="1313">
                  <c:v>71.4720789210524</c:v>
                </c:pt>
                <c:pt idx="1314">
                  <c:v>71.494456128245</c:v>
                </c:pt>
                <c:pt idx="1315">
                  <c:v>71.5215208278978</c:v>
                </c:pt>
                <c:pt idx="1316">
                  <c:v>71.517632767374</c:v>
                </c:pt>
                <c:pt idx="1317">
                  <c:v>71.5009816188104</c:v>
                </c:pt>
                <c:pt idx="1318">
                  <c:v>71.4691833520331</c:v>
                </c:pt>
                <c:pt idx="1319">
                  <c:v>71.4480861264549</c:v>
                </c:pt>
                <c:pt idx="1320">
                  <c:v>71.4315025233301</c:v>
                </c:pt>
                <c:pt idx="1321">
                  <c:v>71.4095417304739</c:v>
                </c:pt>
                <c:pt idx="1322">
                  <c:v>71.4102729253876</c:v>
                </c:pt>
                <c:pt idx="1323">
                  <c:v>71.4398198711046</c:v>
                </c:pt>
                <c:pt idx="1324">
                  <c:v>71.4692271628795</c:v>
                </c:pt>
                <c:pt idx="1325">
                  <c:v>71.4954914623713</c:v>
                </c:pt>
                <c:pt idx="1326">
                  <c:v>71.5330071290421</c:v>
                </c:pt>
                <c:pt idx="1327">
                  <c:v>71.5749534075327</c:v>
                </c:pt>
                <c:pt idx="1328">
                  <c:v>71.61128042014</c:v>
                </c:pt>
                <c:pt idx="1329">
                  <c:v>71.6504932746002</c:v>
                </c:pt>
                <c:pt idx="1330">
                  <c:v>71.7135857022654</c:v>
                </c:pt>
                <c:pt idx="1331">
                  <c:v>71.7495145227075</c:v>
                </c:pt>
                <c:pt idx="1332">
                  <c:v>71.7845628661962</c:v>
                </c:pt>
                <c:pt idx="1333">
                  <c:v>71.8100563533174</c:v>
                </c:pt>
                <c:pt idx="1334">
                  <c:v>71.8061836362574</c:v>
                </c:pt>
                <c:pt idx="1335">
                  <c:v>71.8210648573623</c:v>
                </c:pt>
                <c:pt idx="1336">
                  <c:v>71.8848811609871</c:v>
                </c:pt>
                <c:pt idx="1337">
                  <c:v>71.9621836874439</c:v>
                </c:pt>
                <c:pt idx="1338">
                  <c:v>72.0258858081081</c:v>
                </c:pt>
                <c:pt idx="1339">
                  <c:v>72.0910401843692</c:v>
                </c:pt>
                <c:pt idx="1340">
                  <c:v>72.1815246310121</c:v>
                </c:pt>
                <c:pt idx="1341">
                  <c:v>72.2751253428355</c:v>
                </c:pt>
                <c:pt idx="1342">
                  <c:v>72.3823058431054</c:v>
                </c:pt>
                <c:pt idx="1343">
                  <c:v>72.4829099877398</c:v>
                </c:pt>
                <c:pt idx="1344">
                  <c:v>72.576724753684</c:v>
                </c:pt>
                <c:pt idx="1345">
                  <c:v>72.6809778901148</c:v>
                </c:pt>
                <c:pt idx="1346">
                  <c:v>72.7806714341037</c:v>
                </c:pt>
                <c:pt idx="1347">
                  <c:v>72.8534420553293</c:v>
                </c:pt>
                <c:pt idx="1348">
                  <c:v>72.9245484478487</c:v>
                </c:pt>
                <c:pt idx="1349">
                  <c:v>72.968475427482</c:v>
                </c:pt>
                <c:pt idx="1350">
                  <c:v>73.0185157965641</c:v>
                </c:pt>
                <c:pt idx="1351">
                  <c:v>73.076963969085</c:v>
                </c:pt>
                <c:pt idx="1352">
                  <c:v>73.1217097423686</c:v>
                </c:pt>
                <c:pt idx="1353">
                  <c:v>73.1817528568156</c:v>
                </c:pt>
                <c:pt idx="1354">
                  <c:v>73.2358298652782</c:v>
                </c:pt>
                <c:pt idx="1355">
                  <c:v>73.2991138901175</c:v>
                </c:pt>
                <c:pt idx="1356">
                  <c:v>73.3524464331989</c:v>
                </c:pt>
                <c:pt idx="1357">
                  <c:v>73.3714843778166</c:v>
                </c:pt>
                <c:pt idx="1358">
                  <c:v>73.3612955483183</c:v>
                </c:pt>
                <c:pt idx="1359">
                  <c:v>73.3340704738155</c:v>
                </c:pt>
                <c:pt idx="1360">
                  <c:v>73.3338435502267</c:v>
                </c:pt>
                <c:pt idx="1361">
                  <c:v>73.3400899018408</c:v>
                </c:pt>
                <c:pt idx="1362">
                  <c:v>73.3509451123917</c:v>
                </c:pt>
                <c:pt idx="1363">
                  <c:v>73.368543309259</c:v>
                </c:pt>
                <c:pt idx="1364">
                  <c:v>73.4017721780722</c:v>
                </c:pt>
                <c:pt idx="1365">
                  <c:v>73.4648891448274</c:v>
                </c:pt>
                <c:pt idx="1366">
                  <c:v>73.4856802431451</c:v>
                </c:pt>
                <c:pt idx="1367">
                  <c:v>73.5141520770016</c:v>
                </c:pt>
                <c:pt idx="1368">
                  <c:v>73.5377939106916</c:v>
                </c:pt>
                <c:pt idx="1369">
                  <c:v>73.5716175028352</c:v>
                </c:pt>
                <c:pt idx="1370">
                  <c:v>73.5749996253615</c:v>
                </c:pt>
                <c:pt idx="1371">
                  <c:v>73.5604521437926</c:v>
                </c:pt>
                <c:pt idx="1372">
                  <c:v>73.5421391267622</c:v>
                </c:pt>
                <c:pt idx="1373">
                  <c:v>73.5040738363337</c:v>
                </c:pt>
                <c:pt idx="1374">
                  <c:v>73.4723936926623</c:v>
                </c:pt>
                <c:pt idx="1375">
                  <c:v>73.4348059000245</c:v>
                </c:pt>
                <c:pt idx="1376">
                  <c:v>73.3914078863577</c:v>
                </c:pt>
                <c:pt idx="1377">
                  <c:v>73.3446615053213</c:v>
                </c:pt>
                <c:pt idx="1378">
                  <c:v>73.291819792172</c:v>
                </c:pt>
                <c:pt idx="1379">
                  <c:v>73.2467216532106</c:v>
                </c:pt>
                <c:pt idx="1380">
                  <c:v>73.1803848274076</c:v>
                </c:pt>
                <c:pt idx="1381">
                  <c:v>73.0914077386473</c:v>
                </c:pt>
                <c:pt idx="1382">
                  <c:v>73.0021920342542</c:v>
                </c:pt>
                <c:pt idx="1383">
                  <c:v>72.898248696756</c:v>
                </c:pt>
                <c:pt idx="1384">
                  <c:v>72.7857183285314</c:v>
                </c:pt>
                <c:pt idx="1385">
                  <c:v>72.6796399634614</c:v>
                </c:pt>
                <c:pt idx="1386">
                  <c:v>72.6074182594108</c:v>
                </c:pt>
                <c:pt idx="1387">
                  <c:v>72.5244592676313</c:v>
                </c:pt>
                <c:pt idx="1388">
                  <c:v>72.4434181558344</c:v>
                </c:pt>
                <c:pt idx="1389">
                  <c:v>72.3471277495918</c:v>
                </c:pt>
                <c:pt idx="1390">
                  <c:v>72.2415246425641</c:v>
                </c:pt>
                <c:pt idx="1391">
                  <c:v>72.1358591624303</c:v>
                </c:pt>
                <c:pt idx="1392">
                  <c:v>72.0372635124194</c:v>
                </c:pt>
                <c:pt idx="1393">
                  <c:v>71.9631734547021</c:v>
                </c:pt>
                <c:pt idx="1394">
                  <c:v>71.8495460427616</c:v>
                </c:pt>
                <c:pt idx="1395">
                  <c:v>71.7955163643303</c:v>
                </c:pt>
                <c:pt idx="1396">
                  <c:v>71.735357840386</c:v>
                </c:pt>
                <c:pt idx="1397">
                  <c:v>71.6940275732526</c:v>
                </c:pt>
                <c:pt idx="1398">
                  <c:v>71.6481012781203</c:v>
                </c:pt>
                <c:pt idx="1399">
                  <c:v>71.6288575379136</c:v>
                </c:pt>
                <c:pt idx="1400">
                  <c:v>71.6152726465828</c:v>
                </c:pt>
                <c:pt idx="1401">
                  <c:v>71.6437878283564</c:v>
                </c:pt>
                <c:pt idx="1402">
                  <c:v>71.6651338758448</c:v>
                </c:pt>
                <c:pt idx="1403">
                  <c:v>71.686992014024</c:v>
                </c:pt>
                <c:pt idx="1404">
                  <c:v>71.7236195459615</c:v>
                </c:pt>
                <c:pt idx="1405">
                  <c:v>71.7479594145932</c:v>
                </c:pt>
                <c:pt idx="1406">
                  <c:v>71.7465603095596</c:v>
                </c:pt>
                <c:pt idx="1407">
                  <c:v>71.7637986804932</c:v>
                </c:pt>
                <c:pt idx="1408">
                  <c:v>71.7951250050684</c:v>
                </c:pt>
                <c:pt idx="1409">
                  <c:v>71.8542322407806</c:v>
                </c:pt>
                <c:pt idx="1410">
                  <c:v>71.9116100129063</c:v>
                </c:pt>
                <c:pt idx="1411">
                  <c:v>72.0178349281069</c:v>
                </c:pt>
                <c:pt idx="1412">
                  <c:v>72.1234440561077</c:v>
                </c:pt>
                <c:pt idx="1413">
                  <c:v>72.2432299538966</c:v>
                </c:pt>
                <c:pt idx="1414">
                  <c:v>72.3794255939475</c:v>
                </c:pt>
                <c:pt idx="1415">
                  <c:v>72.521074472229</c:v>
                </c:pt>
                <c:pt idx="1416">
                  <c:v>72.6629565108573</c:v>
                </c:pt>
                <c:pt idx="1417">
                  <c:v>72.8022959605943</c:v>
                </c:pt>
                <c:pt idx="1418">
                  <c:v>72.9425795252905</c:v>
                </c:pt>
                <c:pt idx="1419">
                  <c:v>73.0403020598756</c:v>
                </c:pt>
                <c:pt idx="1420">
                  <c:v>73.1302234545609</c:v>
                </c:pt>
                <c:pt idx="1421">
                  <c:v>73.2272594400585</c:v>
                </c:pt>
                <c:pt idx="1422">
                  <c:v>73.3197936380672</c:v>
                </c:pt>
                <c:pt idx="1423">
                  <c:v>73.4107918781627</c:v>
                </c:pt>
                <c:pt idx="1424">
                  <c:v>73.5487718067969</c:v>
                </c:pt>
                <c:pt idx="1425">
                  <c:v>73.6870602519344</c:v>
                </c:pt>
                <c:pt idx="1426">
                  <c:v>73.836345440196</c:v>
                </c:pt>
                <c:pt idx="1427">
                  <c:v>73.9807601080161</c:v>
                </c:pt>
                <c:pt idx="1428">
                  <c:v>74.1148561604334</c:v>
                </c:pt>
                <c:pt idx="1429">
                  <c:v>74.2646578894575</c:v>
                </c:pt>
                <c:pt idx="1430">
                  <c:v>74.4135217703154</c:v>
                </c:pt>
                <c:pt idx="1431">
                  <c:v>74.5694374276956</c:v>
                </c:pt>
                <c:pt idx="1432">
                  <c:v>74.7218138088774</c:v>
                </c:pt>
                <c:pt idx="1433">
                  <c:v>74.8545446215857</c:v>
                </c:pt>
                <c:pt idx="1434">
                  <c:v>74.9827300415352</c:v>
                </c:pt>
                <c:pt idx="1435">
                  <c:v>75.0903786028911</c:v>
                </c:pt>
                <c:pt idx="1436">
                  <c:v>75.2039539016494</c:v>
                </c:pt>
                <c:pt idx="1437">
                  <c:v>75.3475713912553</c:v>
                </c:pt>
                <c:pt idx="1438">
                  <c:v>75.4914922486853</c:v>
                </c:pt>
                <c:pt idx="1439">
                  <c:v>75.6563586606613</c:v>
                </c:pt>
                <c:pt idx="1440">
                  <c:v>75.8203541246234</c:v>
                </c:pt>
                <c:pt idx="1441">
                  <c:v>75.979360458027</c:v>
                </c:pt>
                <c:pt idx="1442">
                  <c:v>76.1428172051217</c:v>
                </c:pt>
                <c:pt idx="1443">
                  <c:v>76.3250638873819</c:v>
                </c:pt>
                <c:pt idx="1444">
                  <c:v>76.4863701723451</c:v>
                </c:pt>
                <c:pt idx="1445">
                  <c:v>76.6464780106402</c:v>
                </c:pt>
                <c:pt idx="1446">
                  <c:v>76.7848863218338</c:v>
                </c:pt>
                <c:pt idx="1447">
                  <c:v>76.9321926841172</c:v>
                </c:pt>
                <c:pt idx="1448">
                  <c:v>77.0623087860721</c:v>
                </c:pt>
                <c:pt idx="1449">
                  <c:v>77.2114094242485</c:v>
                </c:pt>
                <c:pt idx="1450">
                  <c:v>77.37276703384</c:v>
                </c:pt>
                <c:pt idx="1451">
                  <c:v>77.5222636758844</c:v>
                </c:pt>
                <c:pt idx="1452">
                  <c:v>77.616363953413</c:v>
                </c:pt>
                <c:pt idx="1453">
                  <c:v>77.6884737326581</c:v>
                </c:pt>
                <c:pt idx="1454">
                  <c:v>77.7432298069117</c:v>
                </c:pt>
                <c:pt idx="1455">
                  <c:v>77.7918010519684</c:v>
                </c:pt>
                <c:pt idx="1456">
                  <c:v>77.8709712212699</c:v>
                </c:pt>
                <c:pt idx="1457">
                  <c:v>77.9661713266187</c:v>
                </c:pt>
                <c:pt idx="1458">
                  <c:v>78.0593520762405</c:v>
                </c:pt>
                <c:pt idx="1459">
                  <c:v>78.1712408838222</c:v>
                </c:pt>
                <c:pt idx="1460">
                  <c:v>78.2408603853393</c:v>
                </c:pt>
                <c:pt idx="1461">
                  <c:v>78.3165750377259</c:v>
                </c:pt>
                <c:pt idx="1462">
                  <c:v>78.3724286816399</c:v>
                </c:pt>
                <c:pt idx="1463">
                  <c:v>78.4017061887935</c:v>
                </c:pt>
                <c:pt idx="1464">
                  <c:v>78.4609515008169</c:v>
                </c:pt>
                <c:pt idx="1465">
                  <c:v>78.5208776474978</c:v>
                </c:pt>
                <c:pt idx="1466">
                  <c:v>78.5628683590751</c:v>
                </c:pt>
                <c:pt idx="1467">
                  <c:v>78.5711566541787</c:v>
                </c:pt>
                <c:pt idx="1468">
                  <c:v>78.580534474372</c:v>
                </c:pt>
                <c:pt idx="1469">
                  <c:v>78.6374733351552</c:v>
                </c:pt>
                <c:pt idx="1470">
                  <c:v>78.7036314489452</c:v>
                </c:pt>
                <c:pt idx="1471">
                  <c:v>78.752182886774</c:v>
                </c:pt>
                <c:pt idx="1472">
                  <c:v>78.8270133902759</c:v>
                </c:pt>
                <c:pt idx="1473">
                  <c:v>78.9149216863784</c:v>
                </c:pt>
                <c:pt idx="1474">
                  <c:v>79.0434647918086</c:v>
                </c:pt>
                <c:pt idx="1475">
                  <c:v>79.1905380379167</c:v>
                </c:pt>
                <c:pt idx="1476">
                  <c:v>79.3162915408754</c:v>
                </c:pt>
                <c:pt idx="1477">
                  <c:v>79.4306891293964</c:v>
                </c:pt>
                <c:pt idx="1478">
                  <c:v>79.5567087050395</c:v>
                </c:pt>
                <c:pt idx="1479">
                  <c:v>79.6647732160458</c:v>
                </c:pt>
                <c:pt idx="1480">
                  <c:v>79.78695207499</c:v>
                </c:pt>
                <c:pt idx="1481">
                  <c:v>79.9185771391001</c:v>
                </c:pt>
                <c:pt idx="1482">
                  <c:v>80.0805922798017</c:v>
                </c:pt>
                <c:pt idx="1483">
                  <c:v>80.2614080197758</c:v>
                </c:pt>
                <c:pt idx="1484">
                  <c:v>80.4256759818877</c:v>
                </c:pt>
                <c:pt idx="1485">
                  <c:v>80.5947774206105</c:v>
                </c:pt>
                <c:pt idx="1486">
                  <c:v>80.7962847000229</c:v>
                </c:pt>
                <c:pt idx="1487">
                  <c:v>81.002827530642</c:v>
                </c:pt>
                <c:pt idx="1488">
                  <c:v>81.2204569364477</c:v>
                </c:pt>
                <c:pt idx="1489">
                  <c:v>81.4279431148516</c:v>
                </c:pt>
                <c:pt idx="1490">
                  <c:v>81.6145307906462</c:v>
                </c:pt>
                <c:pt idx="1491">
                  <c:v>81.8247526109794</c:v>
                </c:pt>
                <c:pt idx="1492">
                  <c:v>82.0285912308923</c:v>
                </c:pt>
                <c:pt idx="1493">
                  <c:v>82.2215771236821</c:v>
                </c:pt>
                <c:pt idx="1494">
                  <c:v>82.4133928035291</c:v>
                </c:pt>
                <c:pt idx="1495">
                  <c:v>82.6026764875901</c:v>
                </c:pt>
                <c:pt idx="1496">
                  <c:v>82.7982966864421</c:v>
                </c:pt>
                <c:pt idx="1497">
                  <c:v>82.9935293561372</c:v>
                </c:pt>
                <c:pt idx="1498">
                  <c:v>83.1926866138752</c:v>
                </c:pt>
                <c:pt idx="1499">
                  <c:v>83.3797065111953</c:v>
                </c:pt>
                <c:pt idx="1500">
                  <c:v>83.5471840357245</c:v>
                </c:pt>
                <c:pt idx="1501">
                  <c:v>83.6550776653074</c:v>
                </c:pt>
                <c:pt idx="1502">
                  <c:v>83.7390645301848</c:v>
                </c:pt>
                <c:pt idx="1503">
                  <c:v>83.8026665743347</c:v>
                </c:pt>
                <c:pt idx="1504">
                  <c:v>83.8594202080505</c:v>
                </c:pt>
                <c:pt idx="1505">
                  <c:v>83.9270332372187</c:v>
                </c:pt>
                <c:pt idx="1506">
                  <c:v>83.9568387496556</c:v>
                </c:pt>
                <c:pt idx="1507">
                  <c:v>83.9923291899125</c:v>
                </c:pt>
                <c:pt idx="1508">
                  <c:v>84.0360675302846</c:v>
                </c:pt>
                <c:pt idx="1509">
                  <c:v>84.0597910510788</c:v>
                </c:pt>
                <c:pt idx="1510">
                  <c:v>84.0967348124964</c:v>
                </c:pt>
                <c:pt idx="1511">
                  <c:v>84.1413374610416</c:v>
                </c:pt>
                <c:pt idx="1512">
                  <c:v>84.1593092080995</c:v>
                </c:pt>
                <c:pt idx="1513">
                  <c:v>84.1431985825154</c:v>
                </c:pt>
                <c:pt idx="1514">
                  <c:v>84.0978921264498</c:v>
                </c:pt>
                <c:pt idx="1515">
                  <c:v>84.0518950058615</c:v>
                </c:pt>
                <c:pt idx="1516">
                  <c:v>83.9899760154903</c:v>
                </c:pt>
                <c:pt idx="1517">
                  <c:v>83.950540731154</c:v>
                </c:pt>
                <c:pt idx="1518">
                  <c:v>83.8657642226558</c:v>
                </c:pt>
                <c:pt idx="1519">
                  <c:v>83.7661356415287</c:v>
                </c:pt>
                <c:pt idx="1520">
                  <c:v>83.6759556812105</c:v>
                </c:pt>
                <c:pt idx="1521">
                  <c:v>83.5972583027886</c:v>
                </c:pt>
                <c:pt idx="1522">
                  <c:v>83.5409780944416</c:v>
                </c:pt>
                <c:pt idx="1523">
                  <c:v>83.5056655250568</c:v>
                </c:pt>
                <c:pt idx="1524">
                  <c:v>83.4704306940687</c:v>
                </c:pt>
                <c:pt idx="1525">
                  <c:v>83.4384202359857</c:v>
                </c:pt>
                <c:pt idx="1526">
                  <c:v>83.4024691846463</c:v>
                </c:pt>
                <c:pt idx="1527">
                  <c:v>83.3414435835344</c:v>
                </c:pt>
                <c:pt idx="1528">
                  <c:v>83.254129137404</c:v>
                </c:pt>
                <c:pt idx="1529">
                  <c:v>83.1810241948885</c:v>
                </c:pt>
                <c:pt idx="1530">
                  <c:v>83.1077063454925</c:v>
                </c:pt>
                <c:pt idx="1531">
                  <c:v>83.0339193468595</c:v>
                </c:pt>
                <c:pt idx="1532">
                  <c:v>82.9278391737187</c:v>
                </c:pt>
                <c:pt idx="1533">
                  <c:v>82.7893733428226</c:v>
                </c:pt>
                <c:pt idx="1534">
                  <c:v>82.6440538038654</c:v>
                </c:pt>
                <c:pt idx="1535">
                  <c:v>82.4891791664616</c:v>
                </c:pt>
                <c:pt idx="1536">
                  <c:v>82.3589616206543</c:v>
                </c:pt>
                <c:pt idx="1537">
                  <c:v>82.2325152304273</c:v>
                </c:pt>
                <c:pt idx="1538">
                  <c:v>82.1398963666847</c:v>
                </c:pt>
                <c:pt idx="1539">
                  <c:v>82.0638570552488</c:v>
                </c:pt>
                <c:pt idx="1540">
                  <c:v>81.9672674014773</c:v>
                </c:pt>
                <c:pt idx="1541">
                  <c:v>81.8827977332948</c:v>
                </c:pt>
                <c:pt idx="1542">
                  <c:v>81.7766263475111</c:v>
                </c:pt>
                <c:pt idx="1543">
                  <c:v>81.7044120506107</c:v>
                </c:pt>
                <c:pt idx="1544">
                  <c:v>81.6557620077673</c:v>
                </c:pt>
                <c:pt idx="1545">
                  <c:v>81.6314889667767</c:v>
                </c:pt>
                <c:pt idx="1546">
                  <c:v>81.5937731775176</c:v>
                </c:pt>
                <c:pt idx="1547">
                  <c:v>81.5359137506598</c:v>
                </c:pt>
                <c:pt idx="1548">
                  <c:v>81.5295320618822</c:v>
                </c:pt>
                <c:pt idx="1549">
                  <c:v>81.5190844979638</c:v>
                </c:pt>
                <c:pt idx="1550">
                  <c:v>81.5110317385307</c:v>
                </c:pt>
                <c:pt idx="1551">
                  <c:v>81.4926815958871</c:v>
                </c:pt>
                <c:pt idx="1552">
                  <c:v>81.489473269812</c:v>
                </c:pt>
                <c:pt idx="1553">
                  <c:v>81.5413433457868</c:v>
                </c:pt>
                <c:pt idx="1554">
                  <c:v>81.5985190087034</c:v>
                </c:pt>
                <c:pt idx="1555">
                  <c:v>81.6658131312569</c:v>
                </c:pt>
                <c:pt idx="1556">
                  <c:v>81.7184932635662</c:v>
                </c:pt>
                <c:pt idx="1557">
                  <c:v>81.7964142018938</c:v>
                </c:pt>
                <c:pt idx="1558">
                  <c:v>81.8781168239795</c:v>
                </c:pt>
                <c:pt idx="1559">
                  <c:v>81.9756529741778</c:v>
                </c:pt>
                <c:pt idx="1560">
                  <c:v>82.0587677963259</c:v>
                </c:pt>
                <c:pt idx="1561">
                  <c:v>82.1202426626753</c:v>
                </c:pt>
                <c:pt idx="1562">
                  <c:v>82.1997471322856</c:v>
                </c:pt>
                <c:pt idx="1563">
                  <c:v>82.2757410890402</c:v>
                </c:pt>
                <c:pt idx="1564">
                  <c:v>82.3252153722716</c:v>
                </c:pt>
                <c:pt idx="1565">
                  <c:v>82.3504339275932</c:v>
                </c:pt>
                <c:pt idx="1566">
                  <c:v>82.4053339077936</c:v>
                </c:pt>
                <c:pt idx="1567">
                  <c:v>82.4870773766411</c:v>
                </c:pt>
                <c:pt idx="1568">
                  <c:v>82.5820232973293</c:v>
                </c:pt>
                <c:pt idx="1569">
                  <c:v>82.6749180283708</c:v>
                </c:pt>
                <c:pt idx="1570">
                  <c:v>82.7764243870106</c:v>
                </c:pt>
                <c:pt idx="1571">
                  <c:v>82.8797939737493</c:v>
                </c:pt>
                <c:pt idx="1572">
                  <c:v>82.9759091254762</c:v>
                </c:pt>
                <c:pt idx="1573">
                  <c:v>83.0725358529923</c:v>
                </c:pt>
                <c:pt idx="1574">
                  <c:v>83.1396867735453</c:v>
                </c:pt>
                <c:pt idx="1575">
                  <c:v>83.2078580239303</c:v>
                </c:pt>
                <c:pt idx="1576">
                  <c:v>83.3012938512928</c:v>
                </c:pt>
                <c:pt idx="1577">
                  <c:v>83.3740663974621</c:v>
                </c:pt>
                <c:pt idx="1578">
                  <c:v>83.4475090176598</c:v>
                </c:pt>
                <c:pt idx="1579">
                  <c:v>83.5235886515517</c:v>
                </c:pt>
                <c:pt idx="1580">
                  <c:v>83.6091112579651</c:v>
                </c:pt>
                <c:pt idx="1581">
                  <c:v>83.7316042202956</c:v>
                </c:pt>
                <c:pt idx="1582">
                  <c:v>83.8675502414875</c:v>
                </c:pt>
                <c:pt idx="1583">
                  <c:v>83.9909624105141</c:v>
                </c:pt>
                <c:pt idx="1584">
                  <c:v>84.1190116667369</c:v>
                </c:pt>
                <c:pt idx="1585">
                  <c:v>84.2403439303062</c:v>
                </c:pt>
                <c:pt idx="1586">
                  <c:v>84.3564570594035</c:v>
                </c:pt>
                <c:pt idx="1587">
                  <c:v>84.4752748681241</c:v>
                </c:pt>
                <c:pt idx="1588">
                  <c:v>84.5850534469486</c:v>
                </c:pt>
                <c:pt idx="1589">
                  <c:v>84.693083514786</c:v>
                </c:pt>
                <c:pt idx="1590">
                  <c:v>84.7901853319786</c:v>
                </c:pt>
                <c:pt idx="1591">
                  <c:v>84.9003966564444</c:v>
                </c:pt>
                <c:pt idx="1592">
                  <c:v>85.0192297407642</c:v>
                </c:pt>
                <c:pt idx="1593">
                  <c:v>85.1276351958819</c:v>
                </c:pt>
                <c:pt idx="1594">
                  <c:v>85.2414490695479</c:v>
                </c:pt>
                <c:pt idx="1595">
                  <c:v>85.3489793195867</c:v>
                </c:pt>
                <c:pt idx="1596">
                  <c:v>85.4487498522602</c:v>
                </c:pt>
                <c:pt idx="1597">
                  <c:v>85.5300222719919</c:v>
                </c:pt>
                <c:pt idx="1598">
                  <c:v>85.6157063398889</c:v>
                </c:pt>
                <c:pt idx="1599">
                  <c:v>85.6976360136343</c:v>
                </c:pt>
                <c:pt idx="1600">
                  <c:v>85.8368883904465</c:v>
                </c:pt>
                <c:pt idx="1601">
                  <c:v>85.9745572161321</c:v>
                </c:pt>
                <c:pt idx="1602">
                  <c:v>86.135871201867</c:v>
                </c:pt>
                <c:pt idx="1603">
                  <c:v>86.3248756274426</c:v>
                </c:pt>
                <c:pt idx="1604">
                  <c:v>86.5027010455841</c:v>
                </c:pt>
                <c:pt idx="1605">
                  <c:v>86.6513648293096</c:v>
                </c:pt>
                <c:pt idx="1606">
                  <c:v>86.7964585312683</c:v>
                </c:pt>
                <c:pt idx="1607">
                  <c:v>86.882847592246</c:v>
                </c:pt>
                <c:pt idx="1608">
                  <c:v>86.9552246896717</c:v>
                </c:pt>
                <c:pt idx="1609">
                  <c:v>87.0131732757514</c:v>
                </c:pt>
                <c:pt idx="1610">
                  <c:v>87.0850356032687</c:v>
                </c:pt>
                <c:pt idx="1611">
                  <c:v>87.1314845917117</c:v>
                </c:pt>
                <c:pt idx="1612">
                  <c:v>87.1667420538716</c:v>
                </c:pt>
                <c:pt idx="1613">
                  <c:v>87.2172793513566</c:v>
                </c:pt>
                <c:pt idx="1614">
                  <c:v>87.2476131409261</c:v>
                </c:pt>
                <c:pt idx="1615">
                  <c:v>87.2667322142644</c:v>
                </c:pt>
                <c:pt idx="1616">
                  <c:v>87.2976101675496</c:v>
                </c:pt>
                <c:pt idx="1617">
                  <c:v>87.3548797147534</c:v>
                </c:pt>
                <c:pt idx="1618">
                  <c:v>87.4083367007431</c:v>
                </c:pt>
                <c:pt idx="1619">
                  <c:v>87.4157184839522</c:v>
                </c:pt>
                <c:pt idx="1620">
                  <c:v>87.3954526426025</c:v>
                </c:pt>
                <c:pt idx="1621">
                  <c:v>87.3562627297722</c:v>
                </c:pt>
                <c:pt idx="1622">
                  <c:v>87.2541102918065</c:v>
                </c:pt>
                <c:pt idx="1623">
                  <c:v>87.1411203623579</c:v>
                </c:pt>
                <c:pt idx="1624">
                  <c:v>87.0336221756399</c:v>
                </c:pt>
                <c:pt idx="1625">
                  <c:v>86.9552992363868</c:v>
                </c:pt>
                <c:pt idx="1626">
                  <c:v>86.8667745982771</c:v>
                </c:pt>
                <c:pt idx="1627">
                  <c:v>86.8296752306975</c:v>
                </c:pt>
                <c:pt idx="1628">
                  <c:v>86.8166353079813</c:v>
                </c:pt>
                <c:pt idx="1629">
                  <c:v>86.7885749214519</c:v>
                </c:pt>
                <c:pt idx="1630">
                  <c:v>86.7701592606184</c:v>
                </c:pt>
                <c:pt idx="1631">
                  <c:v>86.7509721936835</c:v>
                </c:pt>
                <c:pt idx="1632">
                  <c:v>86.7502312431269</c:v>
                </c:pt>
                <c:pt idx="1633">
                  <c:v>86.744023194765</c:v>
                </c:pt>
                <c:pt idx="1634">
                  <c:v>86.7703951572341</c:v>
                </c:pt>
                <c:pt idx="1635">
                  <c:v>86.8085900765099</c:v>
                </c:pt>
                <c:pt idx="1636">
                  <c:v>86.8483419715643</c:v>
                </c:pt>
                <c:pt idx="1637">
                  <c:v>86.9175532061183</c:v>
                </c:pt>
                <c:pt idx="1638">
                  <c:v>86.9655353102423</c:v>
                </c:pt>
                <c:pt idx="1639">
                  <c:v>87.0438974340642</c:v>
                </c:pt>
                <c:pt idx="1640">
                  <c:v>87.1415915579589</c:v>
                </c:pt>
                <c:pt idx="1641">
                  <c:v>87.2736292707291</c:v>
                </c:pt>
                <c:pt idx="1642">
                  <c:v>87.4201152293469</c:v>
                </c:pt>
                <c:pt idx="1643">
                  <c:v>87.5849040178718</c:v>
                </c:pt>
                <c:pt idx="1644">
                  <c:v>87.7316398275516</c:v>
                </c:pt>
                <c:pt idx="1645">
                  <c:v>87.8914563339133</c:v>
                </c:pt>
                <c:pt idx="1646">
                  <c:v>88.0715167519676</c:v>
                </c:pt>
                <c:pt idx="1647">
                  <c:v>88.2094315406829</c:v>
                </c:pt>
                <c:pt idx="1648">
                  <c:v>88.3384358577394</c:v>
                </c:pt>
                <c:pt idx="1649">
                  <c:v>88.4869308242268</c:v>
                </c:pt>
                <c:pt idx="1650">
                  <c:v>88.6042343467346</c:v>
                </c:pt>
                <c:pt idx="1651">
                  <c:v>88.6998820878402</c:v>
                </c:pt>
                <c:pt idx="1652">
                  <c:v>88.8007112180452</c:v>
                </c:pt>
                <c:pt idx="1653">
                  <c:v>88.9012726727212</c:v>
                </c:pt>
                <c:pt idx="1654">
                  <c:v>88.9707573758338</c:v>
                </c:pt>
                <c:pt idx="1655">
                  <c:v>89.0390304937163</c:v>
                </c:pt>
                <c:pt idx="1656">
                  <c:v>89.1060056670976</c:v>
                </c:pt>
                <c:pt idx="1657">
                  <c:v>89.1371916388588</c:v>
                </c:pt>
                <c:pt idx="1658">
                  <c:v>89.1591215340677</c:v>
                </c:pt>
                <c:pt idx="1659">
                  <c:v>89.1957757382267</c:v>
                </c:pt>
                <c:pt idx="1660">
                  <c:v>89.2372996997615</c:v>
                </c:pt>
                <c:pt idx="1661">
                  <c:v>89.2606419946206</c:v>
                </c:pt>
                <c:pt idx="1662">
                  <c:v>89.3240746932629</c:v>
                </c:pt>
                <c:pt idx="1663">
                  <c:v>89.3602354230984</c:v>
                </c:pt>
                <c:pt idx="1664">
                  <c:v>89.4151444871472</c:v>
                </c:pt>
                <c:pt idx="1665">
                  <c:v>89.4283788474518</c:v>
                </c:pt>
                <c:pt idx="1666">
                  <c:v>89.4246777062646</c:v>
                </c:pt>
                <c:pt idx="1667">
                  <c:v>89.4015510242722</c:v>
                </c:pt>
                <c:pt idx="1668">
                  <c:v>89.3888742198582</c:v>
                </c:pt>
                <c:pt idx="1669">
                  <c:v>89.4042198568642</c:v>
                </c:pt>
                <c:pt idx="1670">
                  <c:v>89.428549847682</c:v>
                </c:pt>
                <c:pt idx="1671">
                  <c:v>89.4272999973823</c:v>
                </c:pt>
                <c:pt idx="1672">
                  <c:v>89.377077376118</c:v>
                </c:pt>
                <c:pt idx="1673">
                  <c:v>89.309678239854</c:v>
                </c:pt>
                <c:pt idx="1674">
                  <c:v>89.2523964169937</c:v>
                </c:pt>
                <c:pt idx="1675">
                  <c:v>89.1848081548809</c:v>
                </c:pt>
                <c:pt idx="1676">
                  <c:v>89.0916052308833</c:v>
                </c:pt>
                <c:pt idx="1677">
                  <c:v>89.0176123158781</c:v>
                </c:pt>
                <c:pt idx="1678">
                  <c:v>88.9623342144256</c:v>
                </c:pt>
                <c:pt idx="1679">
                  <c:v>88.9164531528275</c:v>
                </c:pt>
                <c:pt idx="1680">
                  <c:v>88.8931577632805</c:v>
                </c:pt>
                <c:pt idx="1681">
                  <c:v>88.8770650845598</c:v>
                </c:pt>
                <c:pt idx="1682">
                  <c:v>88.8366722839309</c:v>
                </c:pt>
                <c:pt idx="1683">
                  <c:v>88.8118248790612</c:v>
                </c:pt>
                <c:pt idx="1684">
                  <c:v>88.7947829697114</c:v>
                </c:pt>
                <c:pt idx="1685">
                  <c:v>88.8019888494467</c:v>
                </c:pt>
                <c:pt idx="1686">
                  <c:v>88.8469137769645</c:v>
                </c:pt>
                <c:pt idx="1687">
                  <c:v>88.8950920286144</c:v>
                </c:pt>
                <c:pt idx="1688">
                  <c:v>88.9715725586764</c:v>
                </c:pt>
                <c:pt idx="1689">
                  <c:v>89.0247787302118</c:v>
                </c:pt>
                <c:pt idx="1690">
                  <c:v>89.092541492319</c:v>
                </c:pt>
                <c:pt idx="1691">
                  <c:v>89.2259445460337</c:v>
                </c:pt>
                <c:pt idx="1692">
                  <c:v>89.4321049139346</c:v>
                </c:pt>
                <c:pt idx="1693">
                  <c:v>89.6573290436264</c:v>
                </c:pt>
                <c:pt idx="1694">
                  <c:v>89.8725862098265</c:v>
                </c:pt>
                <c:pt idx="1695">
                  <c:v>90.0970517181776</c:v>
                </c:pt>
                <c:pt idx="1696">
                  <c:v>90.3375456946731</c:v>
                </c:pt>
                <c:pt idx="1697">
                  <c:v>90.588631372319</c:v>
                </c:pt>
                <c:pt idx="1698">
                  <c:v>90.8589248544276</c:v>
                </c:pt>
                <c:pt idx="1699">
                  <c:v>91.1386008449688</c:v>
                </c:pt>
                <c:pt idx="1700">
                  <c:v>91.4242515349998</c:v>
                </c:pt>
                <c:pt idx="1701">
                  <c:v>91.7220656164921</c:v>
                </c:pt>
                <c:pt idx="1702">
                  <c:v>92.0302782494779</c:v>
                </c:pt>
                <c:pt idx="1703">
                  <c:v>92.3299349335041</c:v>
                </c:pt>
                <c:pt idx="1704">
                  <c:v>92.6234778356287</c:v>
                </c:pt>
                <c:pt idx="1705">
                  <c:v>92.9246696704075</c:v>
                </c:pt>
                <c:pt idx="1706">
                  <c:v>93.2264101631373</c:v>
                </c:pt>
                <c:pt idx="1707">
                  <c:v>93.5180146216354</c:v>
                </c:pt>
                <c:pt idx="1708">
                  <c:v>93.7822470097422</c:v>
                </c:pt>
                <c:pt idx="1709">
                  <c:v>94.0564563032787</c:v>
                </c:pt>
                <c:pt idx="1710">
                  <c:v>94.3188487835794</c:v>
                </c:pt>
                <c:pt idx="1711">
                  <c:v>94.5366684364226</c:v>
                </c:pt>
                <c:pt idx="1712">
                  <c:v>94.7225772269051</c:v>
                </c:pt>
                <c:pt idx="1713">
                  <c:v>94.8931156339964</c:v>
                </c:pt>
                <c:pt idx="1714">
                  <c:v>95.0646500660814</c:v>
                </c:pt>
                <c:pt idx="1715">
                  <c:v>95.2166120925846</c:v>
                </c:pt>
                <c:pt idx="1716">
                  <c:v>95.3388055178868</c:v>
                </c:pt>
                <c:pt idx="1717">
                  <c:v>95.4579382118442</c:v>
                </c:pt>
                <c:pt idx="1718">
                  <c:v>95.5811730840862</c:v>
                </c:pt>
                <c:pt idx="1719">
                  <c:v>95.6963732406489</c:v>
                </c:pt>
                <c:pt idx="1720">
                  <c:v>95.7933848141045</c:v>
                </c:pt>
                <c:pt idx="1721">
                  <c:v>95.8767892334864</c:v>
                </c:pt>
                <c:pt idx="1722">
                  <c:v>95.9302497388935</c:v>
                </c:pt>
                <c:pt idx="1723">
                  <c:v>95.9997597771904</c:v>
                </c:pt>
                <c:pt idx="1724">
                  <c:v>96.0460420682565</c:v>
                </c:pt>
                <c:pt idx="1725">
                  <c:v>96.0783943063068</c:v>
                </c:pt>
                <c:pt idx="1726">
                  <c:v>96.1118639992282</c:v>
                </c:pt>
                <c:pt idx="1727">
                  <c:v>96.1490203932226</c:v>
                </c:pt>
                <c:pt idx="1728">
                  <c:v>96.2238764633102</c:v>
                </c:pt>
                <c:pt idx="1729">
                  <c:v>96.2238764633102</c:v>
                </c:pt>
                <c:pt idx="1730">
                  <c:v>96.2238764633102</c:v>
                </c:pt>
                <c:pt idx="1731">
                  <c:v>96.2238764633102</c:v>
                </c:pt>
                <c:pt idx="1732">
                  <c:v>96.2238764633102</c:v>
                </c:pt>
                <c:pt idx="1733">
                  <c:v>96.2238764633102</c:v>
                </c:pt>
                <c:pt idx="1734">
                  <c:v>96.2238764633102</c:v>
                </c:pt>
                <c:pt idx="1735">
                  <c:v>96.2238764633102</c:v>
                </c:pt>
                <c:pt idx="1736">
                  <c:v>96.2238764633102</c:v>
                </c:pt>
                <c:pt idx="1737">
                  <c:v>96.2238764633102</c:v>
                </c:pt>
                <c:pt idx="1738">
                  <c:v>96.2238764633102</c:v>
                </c:pt>
                <c:pt idx="1739">
                  <c:v>96.2238764633102</c:v>
                </c:pt>
                <c:pt idx="1740">
                  <c:v>96.2238764633102</c:v>
                </c:pt>
                <c:pt idx="1741">
                  <c:v>96.2238764633102</c:v>
                </c:pt>
                <c:pt idx="1742">
                  <c:v>96.2238764633102</c:v>
                </c:pt>
                <c:pt idx="1743">
                  <c:v>96.2238764633102</c:v>
                </c:pt>
                <c:pt idx="1744">
                  <c:v>96.2238764633102</c:v>
                </c:pt>
                <c:pt idx="1745">
                  <c:v>96.2238764633102</c:v>
                </c:pt>
                <c:pt idx="1746">
                  <c:v>96.2238764633102</c:v>
                </c:pt>
                <c:pt idx="1747">
                  <c:v>96.2238764633102</c:v>
                </c:pt>
                <c:pt idx="1748">
                  <c:v>96.2238764633102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65814272"/>
        <c:axId val="1665813856"/>
      </c:lineChart>
      <c:dateAx>
        <c:axId val="1666608320"/>
        <c:scaling>
          <c:orientation val="minMax"/>
        </c:scaling>
        <c:delete val="0"/>
        <c:axPos val="b"/>
        <c:numFmt formatCode="yyyy\-mm\-dd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6614144"/>
        <c:crosses val="autoZero"/>
        <c:auto val="1"/>
        <c:lblOffset val="100"/>
        <c:baseTimeUnit val="days"/>
      </c:dateAx>
      <c:valAx>
        <c:axId val="166661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00_ 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6608320"/>
        <c:crosses val="autoZero"/>
        <c:crossBetween val="between"/>
      </c:valAx>
      <c:dateAx>
        <c:axId val="1665814272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65813856"/>
        <c:crosses val="autoZero"/>
        <c:auto val="1"/>
        <c:lblOffset val="100"/>
        <c:baseTimeUnit val="days"/>
      </c:dateAx>
      <c:valAx>
        <c:axId val="1665813856"/>
        <c:scaling>
          <c:orientation val="minMax"/>
        </c:scaling>
        <c:delete val="0"/>
        <c:axPos val="r"/>
        <c:numFmt formatCode="0.0000_ 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5814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3741178354564"/>
          <c:y val="0.925601745833073"/>
          <c:w val="0.326794141289372"/>
          <c:h val="0.07439825416692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及累积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曲线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c:rich>
      </c:tx>
      <c:layout/>
      <c:overlay val="0"/>
      <c:spPr>
        <a:noFill/>
        <a:ln>
          <a:noFill/>
          <a:prstDash val="solid"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63178508382591"/>
          <c:y val="0.101196459402224"/>
          <c:w val="0.936322953759055"/>
          <c:h val="0.7057143771793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[bp.xlsx]日度指标!$J$1</c:f>
              <c:strCache>
                <c:ptCount val="1"/>
                <c:pt idx="0">
                  <c:v>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bp.xlsx!daily__dates</c:f>
              <c:numCache>
                <c:formatCode>yyyy\-mm\-dd</c:formatCode>
                <c:ptCount val="1751"/>
                <c:pt idx="0" c:formatCode="yyyy\-mm\-dd">
                  <c:v>42401</c:v>
                </c:pt>
                <c:pt idx="1" c:formatCode="yyyy\-mm\-dd">
                  <c:v>42402</c:v>
                </c:pt>
                <c:pt idx="2" c:formatCode="yyyy\-mm\-dd">
                  <c:v>42403</c:v>
                </c:pt>
                <c:pt idx="3" c:formatCode="yyyy\-mm\-dd">
                  <c:v>42404</c:v>
                </c:pt>
                <c:pt idx="4" c:formatCode="yyyy\-mm\-dd">
                  <c:v>42405</c:v>
                </c:pt>
                <c:pt idx="5" c:formatCode="yyyy\-mm\-dd">
                  <c:v>42415</c:v>
                </c:pt>
                <c:pt idx="6" c:formatCode="yyyy\-mm\-dd">
                  <c:v>42416</c:v>
                </c:pt>
                <c:pt idx="7" c:formatCode="yyyy\-mm\-dd">
                  <c:v>42417</c:v>
                </c:pt>
                <c:pt idx="8" c:formatCode="yyyy\-mm\-dd">
                  <c:v>42418</c:v>
                </c:pt>
                <c:pt idx="9" c:formatCode="yyyy\-mm\-dd">
                  <c:v>42419</c:v>
                </c:pt>
                <c:pt idx="10" c:formatCode="yyyy\-mm\-dd">
                  <c:v>42422</c:v>
                </c:pt>
                <c:pt idx="11" c:formatCode="yyyy\-mm\-dd">
                  <c:v>42423</c:v>
                </c:pt>
                <c:pt idx="12" c:formatCode="yyyy\-mm\-dd">
                  <c:v>42424</c:v>
                </c:pt>
                <c:pt idx="13" c:formatCode="yyyy\-mm\-dd">
                  <c:v>42425</c:v>
                </c:pt>
                <c:pt idx="14" c:formatCode="yyyy\-mm\-dd">
                  <c:v>42426</c:v>
                </c:pt>
                <c:pt idx="15" c:formatCode="yyyy\-mm\-dd">
                  <c:v>42429</c:v>
                </c:pt>
                <c:pt idx="16" c:formatCode="yyyy\-mm\-dd">
                  <c:v>42430</c:v>
                </c:pt>
                <c:pt idx="17" c:formatCode="yyyy\-mm\-dd">
                  <c:v>42431</c:v>
                </c:pt>
                <c:pt idx="18" c:formatCode="yyyy\-mm\-dd">
                  <c:v>42432</c:v>
                </c:pt>
                <c:pt idx="19" c:formatCode="yyyy\-mm\-dd">
                  <c:v>42433</c:v>
                </c:pt>
                <c:pt idx="20" c:formatCode="yyyy\-mm\-dd">
                  <c:v>42436</c:v>
                </c:pt>
                <c:pt idx="21" c:formatCode="yyyy\-mm\-dd">
                  <c:v>42437</c:v>
                </c:pt>
                <c:pt idx="22" c:formatCode="yyyy\-mm\-dd">
                  <c:v>42438</c:v>
                </c:pt>
                <c:pt idx="23" c:formatCode="yyyy\-mm\-dd">
                  <c:v>42439</c:v>
                </c:pt>
                <c:pt idx="24" c:formatCode="yyyy\-mm\-dd">
                  <c:v>42440</c:v>
                </c:pt>
                <c:pt idx="25" c:formatCode="yyyy\-mm\-dd">
                  <c:v>42443</c:v>
                </c:pt>
                <c:pt idx="26" c:formatCode="yyyy\-mm\-dd">
                  <c:v>42444</c:v>
                </c:pt>
                <c:pt idx="27" c:formatCode="yyyy\-mm\-dd">
                  <c:v>42445</c:v>
                </c:pt>
                <c:pt idx="28" c:formatCode="yyyy\-mm\-dd">
                  <c:v>42446</c:v>
                </c:pt>
                <c:pt idx="29" c:formatCode="yyyy\-mm\-dd">
                  <c:v>42447</c:v>
                </c:pt>
                <c:pt idx="30" c:formatCode="yyyy\-mm\-dd">
                  <c:v>42450</c:v>
                </c:pt>
                <c:pt idx="31" c:formatCode="yyyy\-mm\-dd">
                  <c:v>42451</c:v>
                </c:pt>
                <c:pt idx="32" c:formatCode="yyyy\-mm\-dd">
                  <c:v>42452</c:v>
                </c:pt>
                <c:pt idx="33" c:formatCode="yyyy\-mm\-dd">
                  <c:v>42453</c:v>
                </c:pt>
                <c:pt idx="34" c:formatCode="yyyy\-mm\-dd">
                  <c:v>42454</c:v>
                </c:pt>
                <c:pt idx="35" c:formatCode="yyyy\-mm\-dd">
                  <c:v>42457</c:v>
                </c:pt>
                <c:pt idx="36" c:formatCode="yyyy\-mm\-dd">
                  <c:v>42458</c:v>
                </c:pt>
                <c:pt idx="37" c:formatCode="yyyy\-mm\-dd">
                  <c:v>42459</c:v>
                </c:pt>
                <c:pt idx="38" c:formatCode="yyyy\-mm\-dd">
                  <c:v>42460</c:v>
                </c:pt>
                <c:pt idx="39" c:formatCode="yyyy\-mm\-dd">
                  <c:v>42461</c:v>
                </c:pt>
                <c:pt idx="40" c:formatCode="yyyy\-mm\-dd">
                  <c:v>42465</c:v>
                </c:pt>
                <c:pt idx="41" c:formatCode="yyyy\-mm\-dd">
                  <c:v>42466</c:v>
                </c:pt>
                <c:pt idx="42" c:formatCode="yyyy\-mm\-dd">
                  <c:v>42467</c:v>
                </c:pt>
                <c:pt idx="43" c:formatCode="yyyy\-mm\-dd">
                  <c:v>42468</c:v>
                </c:pt>
                <c:pt idx="44" c:formatCode="yyyy\-mm\-dd">
                  <c:v>42471</c:v>
                </c:pt>
                <c:pt idx="45" c:formatCode="yyyy\-mm\-dd">
                  <c:v>42472</c:v>
                </c:pt>
                <c:pt idx="46" c:formatCode="yyyy\-mm\-dd">
                  <c:v>42473</c:v>
                </c:pt>
                <c:pt idx="47" c:formatCode="yyyy\-mm\-dd">
                  <c:v>42474</c:v>
                </c:pt>
                <c:pt idx="48" c:formatCode="yyyy\-mm\-dd">
                  <c:v>42475</c:v>
                </c:pt>
                <c:pt idx="49" c:formatCode="yyyy\-mm\-dd">
                  <c:v>42478</c:v>
                </c:pt>
                <c:pt idx="50" c:formatCode="yyyy\-mm\-dd">
                  <c:v>42479</c:v>
                </c:pt>
                <c:pt idx="51" c:formatCode="yyyy\-mm\-dd">
                  <c:v>42480</c:v>
                </c:pt>
                <c:pt idx="52" c:formatCode="yyyy\-mm\-dd">
                  <c:v>42481</c:v>
                </c:pt>
                <c:pt idx="53" c:formatCode="yyyy\-mm\-dd">
                  <c:v>42482</c:v>
                </c:pt>
                <c:pt idx="54" c:formatCode="yyyy\-mm\-dd">
                  <c:v>42485</c:v>
                </c:pt>
                <c:pt idx="55" c:formatCode="yyyy\-mm\-dd">
                  <c:v>42486</c:v>
                </c:pt>
                <c:pt idx="56" c:formatCode="yyyy\-mm\-dd">
                  <c:v>42487</c:v>
                </c:pt>
                <c:pt idx="57" c:formatCode="yyyy\-mm\-dd">
                  <c:v>42488</c:v>
                </c:pt>
                <c:pt idx="58" c:formatCode="yyyy\-mm\-dd">
                  <c:v>42489</c:v>
                </c:pt>
                <c:pt idx="59" c:formatCode="yyyy\-mm\-dd">
                  <c:v>42493</c:v>
                </c:pt>
                <c:pt idx="60" c:formatCode="yyyy\-mm\-dd">
                  <c:v>42494</c:v>
                </c:pt>
                <c:pt idx="61" c:formatCode="yyyy\-mm\-dd">
                  <c:v>42495</c:v>
                </c:pt>
                <c:pt idx="62" c:formatCode="yyyy\-mm\-dd">
                  <c:v>42496</c:v>
                </c:pt>
                <c:pt idx="63" c:formatCode="yyyy\-mm\-dd">
                  <c:v>42499</c:v>
                </c:pt>
                <c:pt idx="64" c:formatCode="yyyy\-mm\-dd">
                  <c:v>42500</c:v>
                </c:pt>
                <c:pt idx="65" c:formatCode="yyyy\-mm\-dd">
                  <c:v>42501</c:v>
                </c:pt>
                <c:pt idx="66" c:formatCode="yyyy\-mm\-dd">
                  <c:v>42502</c:v>
                </c:pt>
                <c:pt idx="67" c:formatCode="yyyy\-mm\-dd">
                  <c:v>42503</c:v>
                </c:pt>
                <c:pt idx="68" c:formatCode="yyyy\-mm\-dd">
                  <c:v>42506</c:v>
                </c:pt>
                <c:pt idx="69" c:formatCode="yyyy\-mm\-dd">
                  <c:v>42507</c:v>
                </c:pt>
                <c:pt idx="70" c:formatCode="yyyy\-mm\-dd">
                  <c:v>42508</c:v>
                </c:pt>
                <c:pt idx="71" c:formatCode="yyyy\-mm\-dd">
                  <c:v>42509</c:v>
                </c:pt>
                <c:pt idx="72" c:formatCode="yyyy\-mm\-dd">
                  <c:v>42510</c:v>
                </c:pt>
                <c:pt idx="73" c:formatCode="yyyy\-mm\-dd">
                  <c:v>42513</c:v>
                </c:pt>
                <c:pt idx="74" c:formatCode="yyyy\-mm\-dd">
                  <c:v>42514</c:v>
                </c:pt>
                <c:pt idx="75" c:formatCode="yyyy\-mm\-dd">
                  <c:v>42515</c:v>
                </c:pt>
                <c:pt idx="76" c:formatCode="yyyy\-mm\-dd">
                  <c:v>42516</c:v>
                </c:pt>
                <c:pt idx="77" c:formatCode="yyyy\-mm\-dd">
                  <c:v>42517</c:v>
                </c:pt>
                <c:pt idx="78" c:formatCode="yyyy\-mm\-dd">
                  <c:v>42520</c:v>
                </c:pt>
                <c:pt idx="79" c:formatCode="yyyy\-mm\-dd">
                  <c:v>42521</c:v>
                </c:pt>
                <c:pt idx="80" c:formatCode="yyyy\-mm\-dd">
                  <c:v>42522</c:v>
                </c:pt>
                <c:pt idx="81" c:formatCode="yyyy\-mm\-dd">
                  <c:v>42523</c:v>
                </c:pt>
                <c:pt idx="82" c:formatCode="yyyy\-mm\-dd">
                  <c:v>42524</c:v>
                </c:pt>
                <c:pt idx="83" c:formatCode="yyyy\-mm\-dd">
                  <c:v>42527</c:v>
                </c:pt>
                <c:pt idx="84" c:formatCode="yyyy\-mm\-dd">
                  <c:v>42528</c:v>
                </c:pt>
                <c:pt idx="85" c:formatCode="yyyy\-mm\-dd">
                  <c:v>42529</c:v>
                </c:pt>
                <c:pt idx="86" c:formatCode="yyyy\-mm\-dd">
                  <c:v>42534</c:v>
                </c:pt>
                <c:pt idx="87" c:formatCode="yyyy\-mm\-dd">
                  <c:v>42535</c:v>
                </c:pt>
                <c:pt idx="88" c:formatCode="yyyy\-mm\-dd">
                  <c:v>42536</c:v>
                </c:pt>
                <c:pt idx="89" c:formatCode="yyyy\-mm\-dd">
                  <c:v>42537</c:v>
                </c:pt>
                <c:pt idx="90" c:formatCode="yyyy\-mm\-dd">
                  <c:v>42538</c:v>
                </c:pt>
                <c:pt idx="91" c:formatCode="yyyy\-mm\-dd">
                  <c:v>42541</c:v>
                </c:pt>
                <c:pt idx="92" c:formatCode="yyyy\-mm\-dd">
                  <c:v>42542</c:v>
                </c:pt>
                <c:pt idx="93" c:formatCode="yyyy\-mm\-dd">
                  <c:v>42543</c:v>
                </c:pt>
                <c:pt idx="94" c:formatCode="yyyy\-mm\-dd">
                  <c:v>42544</c:v>
                </c:pt>
                <c:pt idx="95" c:formatCode="yyyy\-mm\-dd">
                  <c:v>42545</c:v>
                </c:pt>
                <c:pt idx="96" c:formatCode="yyyy\-mm\-dd">
                  <c:v>42548</c:v>
                </c:pt>
                <c:pt idx="97" c:formatCode="yyyy\-mm\-dd">
                  <c:v>42549</c:v>
                </c:pt>
                <c:pt idx="98" c:formatCode="yyyy\-mm\-dd">
                  <c:v>42550</c:v>
                </c:pt>
                <c:pt idx="99" c:formatCode="yyyy\-mm\-dd">
                  <c:v>42551</c:v>
                </c:pt>
                <c:pt idx="100" c:formatCode="yyyy\-mm\-dd">
                  <c:v>42552</c:v>
                </c:pt>
                <c:pt idx="101" c:formatCode="yyyy\-mm\-dd">
                  <c:v>42555</c:v>
                </c:pt>
                <c:pt idx="102" c:formatCode="yyyy\-mm\-dd">
                  <c:v>42556</c:v>
                </c:pt>
                <c:pt idx="103" c:formatCode="yyyy\-mm\-dd">
                  <c:v>42557</c:v>
                </c:pt>
                <c:pt idx="104" c:formatCode="yyyy\-mm\-dd">
                  <c:v>42558</c:v>
                </c:pt>
                <c:pt idx="105" c:formatCode="yyyy\-mm\-dd">
                  <c:v>42559</c:v>
                </c:pt>
                <c:pt idx="106" c:formatCode="yyyy\-mm\-dd">
                  <c:v>42562</c:v>
                </c:pt>
                <c:pt idx="107" c:formatCode="yyyy\-mm\-dd">
                  <c:v>42563</c:v>
                </c:pt>
                <c:pt idx="108" c:formatCode="yyyy\-mm\-dd">
                  <c:v>42564</c:v>
                </c:pt>
                <c:pt idx="109" c:formatCode="yyyy\-mm\-dd">
                  <c:v>42565</c:v>
                </c:pt>
                <c:pt idx="110" c:formatCode="yyyy\-mm\-dd">
                  <c:v>42566</c:v>
                </c:pt>
                <c:pt idx="111" c:formatCode="yyyy\-mm\-dd">
                  <c:v>42569</c:v>
                </c:pt>
                <c:pt idx="112" c:formatCode="yyyy\-mm\-dd">
                  <c:v>42570</c:v>
                </c:pt>
                <c:pt idx="113" c:formatCode="yyyy\-mm\-dd">
                  <c:v>42571</c:v>
                </c:pt>
                <c:pt idx="114" c:formatCode="yyyy\-mm\-dd">
                  <c:v>42572</c:v>
                </c:pt>
                <c:pt idx="115" c:formatCode="yyyy\-mm\-dd">
                  <c:v>42573</c:v>
                </c:pt>
                <c:pt idx="116" c:formatCode="yyyy\-mm\-dd">
                  <c:v>42576</c:v>
                </c:pt>
                <c:pt idx="117" c:formatCode="yyyy\-mm\-dd">
                  <c:v>42577</c:v>
                </c:pt>
                <c:pt idx="118" c:formatCode="yyyy\-mm\-dd">
                  <c:v>42578</c:v>
                </c:pt>
                <c:pt idx="119" c:formatCode="yyyy\-mm\-dd">
                  <c:v>42579</c:v>
                </c:pt>
                <c:pt idx="120" c:formatCode="yyyy\-mm\-dd">
                  <c:v>42580</c:v>
                </c:pt>
                <c:pt idx="121" c:formatCode="yyyy\-mm\-dd">
                  <c:v>42583</c:v>
                </c:pt>
                <c:pt idx="122" c:formatCode="yyyy\-mm\-dd">
                  <c:v>42584</c:v>
                </c:pt>
                <c:pt idx="123" c:formatCode="yyyy\-mm\-dd">
                  <c:v>42585</c:v>
                </c:pt>
                <c:pt idx="124" c:formatCode="yyyy\-mm\-dd">
                  <c:v>42586</c:v>
                </c:pt>
                <c:pt idx="125" c:formatCode="yyyy\-mm\-dd">
                  <c:v>42587</c:v>
                </c:pt>
                <c:pt idx="126" c:formatCode="yyyy\-mm\-dd">
                  <c:v>42590</c:v>
                </c:pt>
                <c:pt idx="127" c:formatCode="yyyy\-mm\-dd">
                  <c:v>42591</c:v>
                </c:pt>
                <c:pt idx="128" c:formatCode="yyyy\-mm\-dd">
                  <c:v>42592</c:v>
                </c:pt>
                <c:pt idx="129" c:formatCode="yyyy\-mm\-dd">
                  <c:v>42593</c:v>
                </c:pt>
                <c:pt idx="130" c:formatCode="yyyy\-mm\-dd">
                  <c:v>42594</c:v>
                </c:pt>
                <c:pt idx="131" c:formatCode="yyyy\-mm\-dd">
                  <c:v>42597</c:v>
                </c:pt>
                <c:pt idx="132" c:formatCode="yyyy\-mm\-dd">
                  <c:v>42598</c:v>
                </c:pt>
                <c:pt idx="133" c:formatCode="yyyy\-mm\-dd">
                  <c:v>42599</c:v>
                </c:pt>
                <c:pt idx="134" c:formatCode="yyyy\-mm\-dd">
                  <c:v>42600</c:v>
                </c:pt>
                <c:pt idx="135" c:formatCode="yyyy\-mm\-dd">
                  <c:v>42601</c:v>
                </c:pt>
                <c:pt idx="136" c:formatCode="yyyy\-mm\-dd">
                  <c:v>42604</c:v>
                </c:pt>
                <c:pt idx="137" c:formatCode="yyyy\-mm\-dd">
                  <c:v>42605</c:v>
                </c:pt>
                <c:pt idx="138" c:formatCode="yyyy\-mm\-dd">
                  <c:v>42606</c:v>
                </c:pt>
                <c:pt idx="139" c:formatCode="yyyy\-mm\-dd">
                  <c:v>42607</c:v>
                </c:pt>
                <c:pt idx="140" c:formatCode="yyyy\-mm\-dd">
                  <c:v>42608</c:v>
                </c:pt>
                <c:pt idx="141" c:formatCode="yyyy\-mm\-dd">
                  <c:v>42611</c:v>
                </c:pt>
                <c:pt idx="142" c:formatCode="yyyy\-mm\-dd">
                  <c:v>42612</c:v>
                </c:pt>
                <c:pt idx="143" c:formatCode="yyyy\-mm\-dd">
                  <c:v>42613</c:v>
                </c:pt>
                <c:pt idx="144" c:formatCode="yyyy\-mm\-dd">
                  <c:v>42614</c:v>
                </c:pt>
                <c:pt idx="145" c:formatCode="yyyy\-mm\-dd">
                  <c:v>42615</c:v>
                </c:pt>
                <c:pt idx="146" c:formatCode="yyyy\-mm\-dd">
                  <c:v>42618</c:v>
                </c:pt>
                <c:pt idx="147" c:formatCode="yyyy\-mm\-dd">
                  <c:v>42619</c:v>
                </c:pt>
                <c:pt idx="148" c:formatCode="yyyy\-mm\-dd">
                  <c:v>42620</c:v>
                </c:pt>
                <c:pt idx="149" c:formatCode="yyyy\-mm\-dd">
                  <c:v>42621</c:v>
                </c:pt>
                <c:pt idx="150" c:formatCode="yyyy\-mm\-dd">
                  <c:v>42622</c:v>
                </c:pt>
                <c:pt idx="151" c:formatCode="yyyy\-mm\-dd">
                  <c:v>42625</c:v>
                </c:pt>
                <c:pt idx="152" c:formatCode="yyyy\-mm\-dd">
                  <c:v>42626</c:v>
                </c:pt>
                <c:pt idx="153" c:formatCode="yyyy\-mm\-dd">
                  <c:v>42627</c:v>
                </c:pt>
                <c:pt idx="154" c:formatCode="yyyy\-mm\-dd">
                  <c:v>42632</c:v>
                </c:pt>
                <c:pt idx="155" c:formatCode="yyyy\-mm\-dd">
                  <c:v>42633</c:v>
                </c:pt>
                <c:pt idx="156" c:formatCode="yyyy\-mm\-dd">
                  <c:v>42634</c:v>
                </c:pt>
                <c:pt idx="157" c:formatCode="yyyy\-mm\-dd">
                  <c:v>42635</c:v>
                </c:pt>
                <c:pt idx="158" c:formatCode="yyyy\-mm\-dd">
                  <c:v>42636</c:v>
                </c:pt>
                <c:pt idx="159" c:formatCode="yyyy\-mm\-dd">
                  <c:v>42639</c:v>
                </c:pt>
                <c:pt idx="160" c:formatCode="yyyy\-mm\-dd">
                  <c:v>42640</c:v>
                </c:pt>
                <c:pt idx="161" c:formatCode="yyyy\-mm\-dd">
                  <c:v>42641</c:v>
                </c:pt>
                <c:pt idx="162" c:formatCode="yyyy\-mm\-dd">
                  <c:v>42642</c:v>
                </c:pt>
                <c:pt idx="163" c:formatCode="yyyy\-mm\-dd">
                  <c:v>42643</c:v>
                </c:pt>
                <c:pt idx="164" c:formatCode="yyyy\-mm\-dd">
                  <c:v>42653</c:v>
                </c:pt>
                <c:pt idx="165" c:formatCode="yyyy\-mm\-dd">
                  <c:v>42654</c:v>
                </c:pt>
                <c:pt idx="166" c:formatCode="yyyy\-mm\-dd">
                  <c:v>42655</c:v>
                </c:pt>
                <c:pt idx="167" c:formatCode="yyyy\-mm\-dd">
                  <c:v>42656</c:v>
                </c:pt>
                <c:pt idx="168" c:formatCode="yyyy\-mm\-dd">
                  <c:v>42657</c:v>
                </c:pt>
                <c:pt idx="169" c:formatCode="yyyy\-mm\-dd">
                  <c:v>42660</c:v>
                </c:pt>
                <c:pt idx="170" c:formatCode="yyyy\-mm\-dd">
                  <c:v>42661</c:v>
                </c:pt>
                <c:pt idx="171" c:formatCode="yyyy\-mm\-dd">
                  <c:v>42662</c:v>
                </c:pt>
                <c:pt idx="172" c:formatCode="yyyy\-mm\-dd">
                  <c:v>42663</c:v>
                </c:pt>
                <c:pt idx="173" c:formatCode="yyyy\-mm\-dd">
                  <c:v>42664</c:v>
                </c:pt>
                <c:pt idx="174" c:formatCode="yyyy\-mm\-dd">
                  <c:v>42667</c:v>
                </c:pt>
                <c:pt idx="175" c:formatCode="yyyy\-mm\-dd">
                  <c:v>42668</c:v>
                </c:pt>
                <c:pt idx="176" c:formatCode="yyyy\-mm\-dd">
                  <c:v>42669</c:v>
                </c:pt>
                <c:pt idx="177" c:formatCode="yyyy\-mm\-dd">
                  <c:v>42670</c:v>
                </c:pt>
                <c:pt idx="178" c:formatCode="yyyy\-mm\-dd">
                  <c:v>42671</c:v>
                </c:pt>
                <c:pt idx="179" c:formatCode="yyyy\-mm\-dd">
                  <c:v>42674</c:v>
                </c:pt>
                <c:pt idx="180" c:formatCode="yyyy\-mm\-dd">
                  <c:v>42675</c:v>
                </c:pt>
                <c:pt idx="181" c:formatCode="yyyy\-mm\-dd">
                  <c:v>42676</c:v>
                </c:pt>
                <c:pt idx="182" c:formatCode="yyyy\-mm\-dd">
                  <c:v>42677</c:v>
                </c:pt>
                <c:pt idx="183" c:formatCode="yyyy\-mm\-dd">
                  <c:v>42678</c:v>
                </c:pt>
                <c:pt idx="184" c:formatCode="yyyy\-mm\-dd">
                  <c:v>42681</c:v>
                </c:pt>
                <c:pt idx="185" c:formatCode="yyyy\-mm\-dd">
                  <c:v>42682</c:v>
                </c:pt>
                <c:pt idx="186" c:formatCode="yyyy\-mm\-dd">
                  <c:v>42683</c:v>
                </c:pt>
                <c:pt idx="187" c:formatCode="yyyy\-mm\-dd">
                  <c:v>42684</c:v>
                </c:pt>
                <c:pt idx="188" c:formatCode="yyyy\-mm\-dd">
                  <c:v>42685</c:v>
                </c:pt>
                <c:pt idx="189" c:formatCode="yyyy\-mm\-dd">
                  <c:v>42688</c:v>
                </c:pt>
                <c:pt idx="190" c:formatCode="yyyy\-mm\-dd">
                  <c:v>42689</c:v>
                </c:pt>
                <c:pt idx="191" c:formatCode="yyyy\-mm\-dd">
                  <c:v>42690</c:v>
                </c:pt>
                <c:pt idx="192" c:formatCode="yyyy\-mm\-dd">
                  <c:v>42691</c:v>
                </c:pt>
                <c:pt idx="193" c:formatCode="yyyy\-mm\-dd">
                  <c:v>42692</c:v>
                </c:pt>
                <c:pt idx="194" c:formatCode="yyyy\-mm\-dd">
                  <c:v>42695</c:v>
                </c:pt>
                <c:pt idx="195" c:formatCode="yyyy\-mm\-dd">
                  <c:v>42696</c:v>
                </c:pt>
                <c:pt idx="196" c:formatCode="yyyy\-mm\-dd">
                  <c:v>42697</c:v>
                </c:pt>
                <c:pt idx="197" c:formatCode="yyyy\-mm\-dd">
                  <c:v>42698</c:v>
                </c:pt>
                <c:pt idx="198" c:formatCode="yyyy\-mm\-dd">
                  <c:v>42699</c:v>
                </c:pt>
                <c:pt idx="199" c:formatCode="yyyy\-mm\-dd">
                  <c:v>42702</c:v>
                </c:pt>
                <c:pt idx="200" c:formatCode="yyyy\-mm\-dd">
                  <c:v>42703</c:v>
                </c:pt>
                <c:pt idx="201" c:formatCode="yyyy\-mm\-dd">
                  <c:v>42704</c:v>
                </c:pt>
                <c:pt idx="202" c:formatCode="yyyy\-mm\-dd">
                  <c:v>42705</c:v>
                </c:pt>
                <c:pt idx="203" c:formatCode="yyyy\-mm\-dd">
                  <c:v>42706</c:v>
                </c:pt>
                <c:pt idx="204" c:formatCode="yyyy\-mm\-dd">
                  <c:v>42709</c:v>
                </c:pt>
                <c:pt idx="205" c:formatCode="yyyy\-mm\-dd">
                  <c:v>42710</c:v>
                </c:pt>
                <c:pt idx="206" c:formatCode="yyyy\-mm\-dd">
                  <c:v>42711</c:v>
                </c:pt>
                <c:pt idx="207" c:formatCode="yyyy\-mm\-dd">
                  <c:v>42712</c:v>
                </c:pt>
                <c:pt idx="208" c:formatCode="yyyy\-mm\-dd">
                  <c:v>42713</c:v>
                </c:pt>
                <c:pt idx="209" c:formatCode="yyyy\-mm\-dd">
                  <c:v>42716</c:v>
                </c:pt>
                <c:pt idx="210" c:formatCode="yyyy\-mm\-dd">
                  <c:v>42717</c:v>
                </c:pt>
                <c:pt idx="211" c:formatCode="yyyy\-mm\-dd">
                  <c:v>42718</c:v>
                </c:pt>
                <c:pt idx="212" c:formatCode="yyyy\-mm\-dd">
                  <c:v>42719</c:v>
                </c:pt>
                <c:pt idx="213" c:formatCode="yyyy\-mm\-dd">
                  <c:v>42720</c:v>
                </c:pt>
                <c:pt idx="214" c:formatCode="yyyy\-mm\-dd">
                  <c:v>42723</c:v>
                </c:pt>
                <c:pt idx="215" c:formatCode="yyyy\-mm\-dd">
                  <c:v>42724</c:v>
                </c:pt>
                <c:pt idx="216" c:formatCode="yyyy\-mm\-dd">
                  <c:v>42725</c:v>
                </c:pt>
                <c:pt idx="217" c:formatCode="yyyy\-mm\-dd">
                  <c:v>42726</c:v>
                </c:pt>
                <c:pt idx="218" c:formatCode="yyyy\-mm\-dd">
                  <c:v>42727</c:v>
                </c:pt>
                <c:pt idx="219" c:formatCode="yyyy\-mm\-dd">
                  <c:v>42730</c:v>
                </c:pt>
                <c:pt idx="220" c:formatCode="yyyy\-mm\-dd">
                  <c:v>42731</c:v>
                </c:pt>
                <c:pt idx="221" c:formatCode="yyyy\-mm\-dd">
                  <c:v>42732</c:v>
                </c:pt>
                <c:pt idx="222" c:formatCode="yyyy\-mm\-dd">
                  <c:v>42733</c:v>
                </c:pt>
                <c:pt idx="223" c:formatCode="yyyy\-mm\-dd">
                  <c:v>42734</c:v>
                </c:pt>
                <c:pt idx="224" c:formatCode="yyyy\-mm\-dd">
                  <c:v>42738</c:v>
                </c:pt>
                <c:pt idx="225" c:formatCode="yyyy\-mm\-dd">
                  <c:v>42739</c:v>
                </c:pt>
                <c:pt idx="226" c:formatCode="yyyy\-mm\-dd">
                  <c:v>42740</c:v>
                </c:pt>
                <c:pt idx="227" c:formatCode="yyyy\-mm\-dd">
                  <c:v>42741</c:v>
                </c:pt>
                <c:pt idx="228" c:formatCode="yyyy\-mm\-dd">
                  <c:v>42744</c:v>
                </c:pt>
                <c:pt idx="229" c:formatCode="yyyy\-mm\-dd">
                  <c:v>42745</c:v>
                </c:pt>
                <c:pt idx="230" c:formatCode="yyyy\-mm\-dd">
                  <c:v>42746</c:v>
                </c:pt>
                <c:pt idx="231" c:formatCode="yyyy\-mm\-dd">
                  <c:v>42747</c:v>
                </c:pt>
                <c:pt idx="232" c:formatCode="yyyy\-mm\-dd">
                  <c:v>42748</c:v>
                </c:pt>
                <c:pt idx="233" c:formatCode="yyyy\-mm\-dd">
                  <c:v>42751</c:v>
                </c:pt>
                <c:pt idx="234" c:formatCode="yyyy\-mm\-dd">
                  <c:v>42752</c:v>
                </c:pt>
                <c:pt idx="235" c:formatCode="yyyy\-mm\-dd">
                  <c:v>42753</c:v>
                </c:pt>
                <c:pt idx="236" c:formatCode="yyyy\-mm\-dd">
                  <c:v>42754</c:v>
                </c:pt>
                <c:pt idx="237" c:formatCode="yyyy\-mm\-dd">
                  <c:v>42755</c:v>
                </c:pt>
                <c:pt idx="238" c:formatCode="yyyy\-mm\-dd">
                  <c:v>42758</c:v>
                </c:pt>
                <c:pt idx="239" c:formatCode="yyyy\-mm\-dd">
                  <c:v>42759</c:v>
                </c:pt>
                <c:pt idx="240" c:formatCode="yyyy\-mm\-dd">
                  <c:v>42760</c:v>
                </c:pt>
                <c:pt idx="241" c:formatCode="yyyy\-mm\-dd">
                  <c:v>42761</c:v>
                </c:pt>
                <c:pt idx="242" c:formatCode="yyyy\-mm\-dd">
                  <c:v>42769</c:v>
                </c:pt>
                <c:pt idx="243" c:formatCode="yyyy\-mm\-dd">
                  <c:v>42772</c:v>
                </c:pt>
                <c:pt idx="244" c:formatCode="yyyy\-mm\-dd">
                  <c:v>42773</c:v>
                </c:pt>
                <c:pt idx="245" c:formatCode="yyyy\-mm\-dd">
                  <c:v>42774</c:v>
                </c:pt>
                <c:pt idx="246" c:formatCode="yyyy\-mm\-dd">
                  <c:v>42775</c:v>
                </c:pt>
                <c:pt idx="247" c:formatCode="yyyy\-mm\-dd">
                  <c:v>42776</c:v>
                </c:pt>
                <c:pt idx="248" c:formatCode="yyyy\-mm\-dd">
                  <c:v>42779</c:v>
                </c:pt>
                <c:pt idx="249" c:formatCode="yyyy\-mm\-dd">
                  <c:v>42780</c:v>
                </c:pt>
                <c:pt idx="250" c:formatCode="yyyy\-mm\-dd">
                  <c:v>42781</c:v>
                </c:pt>
                <c:pt idx="251" c:formatCode="yyyy\-mm\-dd">
                  <c:v>42782</c:v>
                </c:pt>
                <c:pt idx="252" c:formatCode="yyyy\-mm\-dd">
                  <c:v>42783</c:v>
                </c:pt>
                <c:pt idx="253" c:formatCode="yyyy\-mm\-dd">
                  <c:v>42786</c:v>
                </c:pt>
                <c:pt idx="254" c:formatCode="yyyy\-mm\-dd">
                  <c:v>42787</c:v>
                </c:pt>
                <c:pt idx="255" c:formatCode="yyyy\-mm\-dd">
                  <c:v>42788</c:v>
                </c:pt>
                <c:pt idx="256" c:formatCode="yyyy\-mm\-dd">
                  <c:v>42789</c:v>
                </c:pt>
                <c:pt idx="257" c:formatCode="yyyy\-mm\-dd">
                  <c:v>42790</c:v>
                </c:pt>
                <c:pt idx="258" c:formatCode="yyyy\-mm\-dd">
                  <c:v>42793</c:v>
                </c:pt>
                <c:pt idx="259" c:formatCode="yyyy\-mm\-dd">
                  <c:v>42794</c:v>
                </c:pt>
                <c:pt idx="260" c:formatCode="yyyy\-mm\-dd">
                  <c:v>42795</c:v>
                </c:pt>
                <c:pt idx="261" c:formatCode="yyyy\-mm\-dd">
                  <c:v>42796</c:v>
                </c:pt>
                <c:pt idx="262" c:formatCode="yyyy\-mm\-dd">
                  <c:v>42797</c:v>
                </c:pt>
                <c:pt idx="263" c:formatCode="yyyy\-mm\-dd">
                  <c:v>42800</c:v>
                </c:pt>
                <c:pt idx="264" c:formatCode="yyyy\-mm\-dd">
                  <c:v>42801</c:v>
                </c:pt>
                <c:pt idx="265" c:formatCode="yyyy\-mm\-dd">
                  <c:v>42802</c:v>
                </c:pt>
                <c:pt idx="266" c:formatCode="yyyy\-mm\-dd">
                  <c:v>42803</c:v>
                </c:pt>
                <c:pt idx="267" c:formatCode="yyyy\-mm\-dd">
                  <c:v>42804</c:v>
                </c:pt>
                <c:pt idx="268" c:formatCode="yyyy\-mm\-dd">
                  <c:v>42807</c:v>
                </c:pt>
                <c:pt idx="269" c:formatCode="yyyy\-mm\-dd">
                  <c:v>42808</c:v>
                </c:pt>
                <c:pt idx="270" c:formatCode="yyyy\-mm\-dd">
                  <c:v>42809</c:v>
                </c:pt>
                <c:pt idx="271" c:formatCode="yyyy\-mm\-dd">
                  <c:v>42810</c:v>
                </c:pt>
                <c:pt idx="272" c:formatCode="yyyy\-mm\-dd">
                  <c:v>42811</c:v>
                </c:pt>
                <c:pt idx="273" c:formatCode="yyyy\-mm\-dd">
                  <c:v>42814</c:v>
                </c:pt>
                <c:pt idx="274" c:formatCode="yyyy\-mm\-dd">
                  <c:v>42815</c:v>
                </c:pt>
                <c:pt idx="275" c:formatCode="yyyy\-mm\-dd">
                  <c:v>42816</c:v>
                </c:pt>
                <c:pt idx="276" c:formatCode="yyyy\-mm\-dd">
                  <c:v>42817</c:v>
                </c:pt>
                <c:pt idx="277" c:formatCode="yyyy\-mm\-dd">
                  <c:v>42818</c:v>
                </c:pt>
                <c:pt idx="278" c:formatCode="yyyy\-mm\-dd">
                  <c:v>42821</c:v>
                </c:pt>
                <c:pt idx="279" c:formatCode="yyyy\-mm\-dd">
                  <c:v>42822</c:v>
                </c:pt>
                <c:pt idx="280" c:formatCode="yyyy\-mm\-dd">
                  <c:v>42823</c:v>
                </c:pt>
                <c:pt idx="281" c:formatCode="yyyy\-mm\-dd">
                  <c:v>42824</c:v>
                </c:pt>
                <c:pt idx="282" c:formatCode="yyyy\-mm\-dd">
                  <c:v>42825</c:v>
                </c:pt>
                <c:pt idx="283" c:formatCode="yyyy\-mm\-dd">
                  <c:v>42830</c:v>
                </c:pt>
                <c:pt idx="284" c:formatCode="yyyy\-mm\-dd">
                  <c:v>42831</c:v>
                </c:pt>
                <c:pt idx="285" c:formatCode="yyyy\-mm\-dd">
                  <c:v>42832</c:v>
                </c:pt>
                <c:pt idx="286" c:formatCode="yyyy\-mm\-dd">
                  <c:v>42835</c:v>
                </c:pt>
                <c:pt idx="287" c:formatCode="yyyy\-mm\-dd">
                  <c:v>42836</c:v>
                </c:pt>
                <c:pt idx="288" c:formatCode="yyyy\-mm\-dd">
                  <c:v>42837</c:v>
                </c:pt>
                <c:pt idx="289" c:formatCode="yyyy\-mm\-dd">
                  <c:v>42838</c:v>
                </c:pt>
                <c:pt idx="290" c:formatCode="yyyy\-mm\-dd">
                  <c:v>42839</c:v>
                </c:pt>
                <c:pt idx="291" c:formatCode="yyyy\-mm\-dd">
                  <c:v>42842</c:v>
                </c:pt>
                <c:pt idx="292" c:formatCode="yyyy\-mm\-dd">
                  <c:v>42843</c:v>
                </c:pt>
                <c:pt idx="293" c:formatCode="yyyy\-mm\-dd">
                  <c:v>42844</c:v>
                </c:pt>
                <c:pt idx="294" c:formatCode="yyyy\-mm\-dd">
                  <c:v>42845</c:v>
                </c:pt>
                <c:pt idx="295" c:formatCode="yyyy\-mm\-dd">
                  <c:v>42846</c:v>
                </c:pt>
                <c:pt idx="296" c:formatCode="yyyy\-mm\-dd">
                  <c:v>42849</c:v>
                </c:pt>
                <c:pt idx="297" c:formatCode="yyyy\-mm\-dd">
                  <c:v>42850</c:v>
                </c:pt>
                <c:pt idx="298" c:formatCode="yyyy\-mm\-dd">
                  <c:v>42851</c:v>
                </c:pt>
                <c:pt idx="299" c:formatCode="yyyy\-mm\-dd">
                  <c:v>42852</c:v>
                </c:pt>
                <c:pt idx="300" c:formatCode="yyyy\-mm\-dd">
                  <c:v>42853</c:v>
                </c:pt>
                <c:pt idx="301" c:formatCode="yyyy\-mm\-dd">
                  <c:v>42857</c:v>
                </c:pt>
                <c:pt idx="302" c:formatCode="yyyy\-mm\-dd">
                  <c:v>42858</c:v>
                </c:pt>
                <c:pt idx="303" c:formatCode="yyyy\-mm\-dd">
                  <c:v>42859</c:v>
                </c:pt>
                <c:pt idx="304" c:formatCode="yyyy\-mm\-dd">
                  <c:v>42860</c:v>
                </c:pt>
                <c:pt idx="305" c:formatCode="yyyy\-mm\-dd">
                  <c:v>42863</c:v>
                </c:pt>
                <c:pt idx="306" c:formatCode="yyyy\-mm\-dd">
                  <c:v>42864</c:v>
                </c:pt>
                <c:pt idx="307" c:formatCode="yyyy\-mm\-dd">
                  <c:v>42865</c:v>
                </c:pt>
                <c:pt idx="308" c:formatCode="yyyy\-mm\-dd">
                  <c:v>42866</c:v>
                </c:pt>
                <c:pt idx="309" c:formatCode="yyyy\-mm\-dd">
                  <c:v>42867</c:v>
                </c:pt>
                <c:pt idx="310" c:formatCode="yyyy\-mm\-dd">
                  <c:v>42870</c:v>
                </c:pt>
                <c:pt idx="311" c:formatCode="yyyy\-mm\-dd">
                  <c:v>42871</c:v>
                </c:pt>
                <c:pt idx="312" c:formatCode="yyyy\-mm\-dd">
                  <c:v>42872</c:v>
                </c:pt>
                <c:pt idx="313" c:formatCode="yyyy\-mm\-dd">
                  <c:v>42873</c:v>
                </c:pt>
                <c:pt idx="314" c:formatCode="yyyy\-mm\-dd">
                  <c:v>42874</c:v>
                </c:pt>
                <c:pt idx="315" c:formatCode="yyyy\-mm\-dd">
                  <c:v>42877</c:v>
                </c:pt>
                <c:pt idx="316" c:formatCode="yyyy\-mm\-dd">
                  <c:v>42878</c:v>
                </c:pt>
                <c:pt idx="317" c:formatCode="yyyy\-mm\-dd">
                  <c:v>42879</c:v>
                </c:pt>
                <c:pt idx="318" c:formatCode="yyyy\-mm\-dd">
                  <c:v>42880</c:v>
                </c:pt>
                <c:pt idx="319" c:formatCode="yyyy\-mm\-dd">
                  <c:v>42881</c:v>
                </c:pt>
                <c:pt idx="320" c:formatCode="yyyy\-mm\-dd">
                  <c:v>42886</c:v>
                </c:pt>
                <c:pt idx="321" c:formatCode="yyyy\-mm\-dd">
                  <c:v>42887</c:v>
                </c:pt>
                <c:pt idx="322" c:formatCode="yyyy\-mm\-dd">
                  <c:v>42888</c:v>
                </c:pt>
                <c:pt idx="323" c:formatCode="yyyy\-mm\-dd">
                  <c:v>42891</c:v>
                </c:pt>
                <c:pt idx="324" c:formatCode="yyyy\-mm\-dd">
                  <c:v>42892</c:v>
                </c:pt>
                <c:pt idx="325" c:formatCode="yyyy\-mm\-dd">
                  <c:v>42893</c:v>
                </c:pt>
                <c:pt idx="326" c:formatCode="yyyy\-mm\-dd">
                  <c:v>42894</c:v>
                </c:pt>
                <c:pt idx="327" c:formatCode="yyyy\-mm\-dd">
                  <c:v>42895</c:v>
                </c:pt>
                <c:pt idx="328" c:formatCode="yyyy\-mm\-dd">
                  <c:v>42898</c:v>
                </c:pt>
                <c:pt idx="329" c:formatCode="yyyy\-mm\-dd">
                  <c:v>42899</c:v>
                </c:pt>
                <c:pt idx="330" c:formatCode="yyyy\-mm\-dd">
                  <c:v>42900</c:v>
                </c:pt>
                <c:pt idx="331" c:formatCode="yyyy\-mm\-dd">
                  <c:v>42901</c:v>
                </c:pt>
                <c:pt idx="332" c:formatCode="yyyy\-mm\-dd">
                  <c:v>42902</c:v>
                </c:pt>
                <c:pt idx="333" c:formatCode="yyyy\-mm\-dd">
                  <c:v>42905</c:v>
                </c:pt>
                <c:pt idx="334" c:formatCode="yyyy\-mm\-dd">
                  <c:v>42906</c:v>
                </c:pt>
                <c:pt idx="335" c:formatCode="yyyy\-mm\-dd">
                  <c:v>42907</c:v>
                </c:pt>
                <c:pt idx="336" c:formatCode="yyyy\-mm\-dd">
                  <c:v>42908</c:v>
                </c:pt>
                <c:pt idx="337" c:formatCode="yyyy\-mm\-dd">
                  <c:v>42909</c:v>
                </c:pt>
                <c:pt idx="338" c:formatCode="yyyy\-mm\-dd">
                  <c:v>42912</c:v>
                </c:pt>
                <c:pt idx="339" c:formatCode="yyyy\-mm\-dd">
                  <c:v>42913</c:v>
                </c:pt>
                <c:pt idx="340" c:formatCode="yyyy\-mm\-dd">
                  <c:v>42914</c:v>
                </c:pt>
                <c:pt idx="341" c:formatCode="yyyy\-mm\-dd">
                  <c:v>42915</c:v>
                </c:pt>
                <c:pt idx="342" c:formatCode="yyyy\-mm\-dd">
                  <c:v>42916</c:v>
                </c:pt>
                <c:pt idx="343" c:formatCode="yyyy\-mm\-dd">
                  <c:v>42919</c:v>
                </c:pt>
                <c:pt idx="344" c:formatCode="yyyy\-mm\-dd">
                  <c:v>42920</c:v>
                </c:pt>
                <c:pt idx="345" c:formatCode="yyyy\-mm\-dd">
                  <c:v>42921</c:v>
                </c:pt>
                <c:pt idx="346" c:formatCode="yyyy\-mm\-dd">
                  <c:v>42922</c:v>
                </c:pt>
                <c:pt idx="347" c:formatCode="yyyy\-mm\-dd">
                  <c:v>42923</c:v>
                </c:pt>
                <c:pt idx="348" c:formatCode="yyyy\-mm\-dd">
                  <c:v>42926</c:v>
                </c:pt>
                <c:pt idx="349" c:formatCode="yyyy\-mm\-dd">
                  <c:v>42927</c:v>
                </c:pt>
                <c:pt idx="350" c:formatCode="yyyy\-mm\-dd">
                  <c:v>42928</c:v>
                </c:pt>
                <c:pt idx="351" c:formatCode="yyyy\-mm\-dd">
                  <c:v>42929</c:v>
                </c:pt>
                <c:pt idx="352" c:formatCode="yyyy\-mm\-dd">
                  <c:v>42930</c:v>
                </c:pt>
                <c:pt idx="353" c:formatCode="yyyy\-mm\-dd">
                  <c:v>42933</c:v>
                </c:pt>
                <c:pt idx="354" c:formatCode="yyyy\-mm\-dd">
                  <c:v>42934</c:v>
                </c:pt>
                <c:pt idx="355" c:formatCode="yyyy\-mm\-dd">
                  <c:v>42935</c:v>
                </c:pt>
                <c:pt idx="356" c:formatCode="yyyy\-mm\-dd">
                  <c:v>42936</c:v>
                </c:pt>
                <c:pt idx="357" c:formatCode="yyyy\-mm\-dd">
                  <c:v>42937</c:v>
                </c:pt>
                <c:pt idx="358" c:formatCode="yyyy\-mm\-dd">
                  <c:v>42940</c:v>
                </c:pt>
                <c:pt idx="359" c:formatCode="yyyy\-mm\-dd">
                  <c:v>42941</c:v>
                </c:pt>
                <c:pt idx="360" c:formatCode="yyyy\-mm\-dd">
                  <c:v>42942</c:v>
                </c:pt>
                <c:pt idx="361" c:formatCode="yyyy\-mm\-dd">
                  <c:v>42943</c:v>
                </c:pt>
                <c:pt idx="362" c:formatCode="yyyy\-mm\-dd">
                  <c:v>42944</c:v>
                </c:pt>
                <c:pt idx="363" c:formatCode="yyyy\-mm\-dd">
                  <c:v>42947</c:v>
                </c:pt>
                <c:pt idx="364" c:formatCode="yyyy\-mm\-dd">
                  <c:v>42948</c:v>
                </c:pt>
                <c:pt idx="365" c:formatCode="yyyy\-mm\-dd">
                  <c:v>42949</c:v>
                </c:pt>
                <c:pt idx="366" c:formatCode="yyyy\-mm\-dd">
                  <c:v>42950</c:v>
                </c:pt>
                <c:pt idx="367" c:formatCode="yyyy\-mm\-dd">
                  <c:v>42951</c:v>
                </c:pt>
                <c:pt idx="368" c:formatCode="yyyy\-mm\-dd">
                  <c:v>42954</c:v>
                </c:pt>
                <c:pt idx="369" c:formatCode="yyyy\-mm\-dd">
                  <c:v>42955</c:v>
                </c:pt>
                <c:pt idx="370" c:formatCode="yyyy\-mm\-dd">
                  <c:v>42956</c:v>
                </c:pt>
                <c:pt idx="371" c:formatCode="yyyy\-mm\-dd">
                  <c:v>42957</c:v>
                </c:pt>
                <c:pt idx="372" c:formatCode="yyyy\-mm\-dd">
                  <c:v>42958</c:v>
                </c:pt>
                <c:pt idx="373" c:formatCode="yyyy\-mm\-dd">
                  <c:v>42961</c:v>
                </c:pt>
                <c:pt idx="374" c:formatCode="yyyy\-mm\-dd">
                  <c:v>42962</c:v>
                </c:pt>
                <c:pt idx="375" c:formatCode="yyyy\-mm\-dd">
                  <c:v>42963</c:v>
                </c:pt>
                <c:pt idx="376" c:formatCode="yyyy\-mm\-dd">
                  <c:v>42964</c:v>
                </c:pt>
                <c:pt idx="377" c:formatCode="yyyy\-mm\-dd">
                  <c:v>42965</c:v>
                </c:pt>
                <c:pt idx="378" c:formatCode="yyyy\-mm\-dd">
                  <c:v>42968</c:v>
                </c:pt>
                <c:pt idx="379" c:formatCode="yyyy\-mm\-dd">
                  <c:v>42969</c:v>
                </c:pt>
                <c:pt idx="380" c:formatCode="yyyy\-mm\-dd">
                  <c:v>42970</c:v>
                </c:pt>
                <c:pt idx="381" c:formatCode="yyyy\-mm\-dd">
                  <c:v>42971</c:v>
                </c:pt>
                <c:pt idx="382" c:formatCode="yyyy\-mm\-dd">
                  <c:v>42972</c:v>
                </c:pt>
                <c:pt idx="383" c:formatCode="yyyy\-mm\-dd">
                  <c:v>42975</c:v>
                </c:pt>
                <c:pt idx="384" c:formatCode="yyyy\-mm\-dd">
                  <c:v>42976</c:v>
                </c:pt>
                <c:pt idx="385" c:formatCode="yyyy\-mm\-dd">
                  <c:v>42977</c:v>
                </c:pt>
                <c:pt idx="386" c:formatCode="yyyy\-mm\-dd">
                  <c:v>42978</c:v>
                </c:pt>
                <c:pt idx="387" c:formatCode="yyyy\-mm\-dd">
                  <c:v>42979</c:v>
                </c:pt>
                <c:pt idx="388" c:formatCode="yyyy\-mm\-dd">
                  <c:v>42982</c:v>
                </c:pt>
                <c:pt idx="389" c:formatCode="yyyy\-mm\-dd">
                  <c:v>42983</c:v>
                </c:pt>
                <c:pt idx="390" c:formatCode="yyyy\-mm\-dd">
                  <c:v>42984</c:v>
                </c:pt>
                <c:pt idx="391" c:formatCode="yyyy\-mm\-dd">
                  <c:v>42985</c:v>
                </c:pt>
                <c:pt idx="392" c:formatCode="yyyy\-mm\-dd">
                  <c:v>42986</c:v>
                </c:pt>
                <c:pt idx="393" c:formatCode="yyyy\-mm\-dd">
                  <c:v>42989</c:v>
                </c:pt>
                <c:pt idx="394" c:formatCode="yyyy\-mm\-dd">
                  <c:v>42990</c:v>
                </c:pt>
                <c:pt idx="395" c:formatCode="yyyy\-mm\-dd">
                  <c:v>42991</c:v>
                </c:pt>
                <c:pt idx="396" c:formatCode="yyyy\-mm\-dd">
                  <c:v>42992</c:v>
                </c:pt>
                <c:pt idx="397" c:formatCode="yyyy\-mm\-dd">
                  <c:v>42993</c:v>
                </c:pt>
                <c:pt idx="398" c:formatCode="yyyy\-mm\-dd">
                  <c:v>42996</c:v>
                </c:pt>
                <c:pt idx="399" c:formatCode="yyyy\-mm\-dd">
                  <c:v>42997</c:v>
                </c:pt>
                <c:pt idx="400" c:formatCode="yyyy\-mm\-dd">
                  <c:v>42998</c:v>
                </c:pt>
                <c:pt idx="401" c:formatCode="yyyy\-mm\-dd">
                  <c:v>42999</c:v>
                </c:pt>
                <c:pt idx="402" c:formatCode="yyyy\-mm\-dd">
                  <c:v>43000</c:v>
                </c:pt>
                <c:pt idx="403" c:formatCode="yyyy\-mm\-dd">
                  <c:v>43003</c:v>
                </c:pt>
                <c:pt idx="404" c:formatCode="yyyy\-mm\-dd">
                  <c:v>43004</c:v>
                </c:pt>
                <c:pt idx="405" c:formatCode="yyyy\-mm\-dd">
                  <c:v>43005</c:v>
                </c:pt>
                <c:pt idx="406" c:formatCode="yyyy\-mm\-dd">
                  <c:v>43006</c:v>
                </c:pt>
                <c:pt idx="407" c:formatCode="yyyy\-mm\-dd">
                  <c:v>43007</c:v>
                </c:pt>
                <c:pt idx="408" c:formatCode="yyyy\-mm\-dd">
                  <c:v>43017</c:v>
                </c:pt>
                <c:pt idx="409" c:formatCode="yyyy\-mm\-dd">
                  <c:v>43018</c:v>
                </c:pt>
                <c:pt idx="410" c:formatCode="yyyy\-mm\-dd">
                  <c:v>43019</c:v>
                </c:pt>
                <c:pt idx="411" c:formatCode="yyyy\-mm\-dd">
                  <c:v>43020</c:v>
                </c:pt>
                <c:pt idx="412" c:formatCode="yyyy\-mm\-dd">
                  <c:v>43021</c:v>
                </c:pt>
                <c:pt idx="413" c:formatCode="yyyy\-mm\-dd">
                  <c:v>43024</c:v>
                </c:pt>
                <c:pt idx="414" c:formatCode="yyyy\-mm\-dd">
                  <c:v>43025</c:v>
                </c:pt>
                <c:pt idx="415" c:formatCode="yyyy\-mm\-dd">
                  <c:v>43026</c:v>
                </c:pt>
                <c:pt idx="416" c:formatCode="yyyy\-mm\-dd">
                  <c:v>43027</c:v>
                </c:pt>
                <c:pt idx="417" c:formatCode="yyyy\-mm\-dd">
                  <c:v>43028</c:v>
                </c:pt>
                <c:pt idx="418" c:formatCode="yyyy\-mm\-dd">
                  <c:v>43031</c:v>
                </c:pt>
                <c:pt idx="419" c:formatCode="yyyy\-mm\-dd">
                  <c:v>43032</c:v>
                </c:pt>
                <c:pt idx="420" c:formatCode="yyyy\-mm\-dd">
                  <c:v>43033</c:v>
                </c:pt>
                <c:pt idx="421" c:formatCode="yyyy\-mm\-dd">
                  <c:v>43034</c:v>
                </c:pt>
                <c:pt idx="422" c:formatCode="yyyy\-mm\-dd">
                  <c:v>43035</c:v>
                </c:pt>
                <c:pt idx="423" c:formatCode="yyyy\-mm\-dd">
                  <c:v>43038</c:v>
                </c:pt>
                <c:pt idx="424" c:formatCode="yyyy\-mm\-dd">
                  <c:v>43039</c:v>
                </c:pt>
                <c:pt idx="425" c:formatCode="yyyy\-mm\-dd">
                  <c:v>43040</c:v>
                </c:pt>
                <c:pt idx="426" c:formatCode="yyyy\-mm\-dd">
                  <c:v>43041</c:v>
                </c:pt>
                <c:pt idx="427" c:formatCode="yyyy\-mm\-dd">
                  <c:v>43042</c:v>
                </c:pt>
                <c:pt idx="428" c:formatCode="yyyy\-mm\-dd">
                  <c:v>43045</c:v>
                </c:pt>
                <c:pt idx="429" c:formatCode="yyyy\-mm\-dd">
                  <c:v>43046</c:v>
                </c:pt>
                <c:pt idx="430" c:formatCode="yyyy\-mm\-dd">
                  <c:v>43047</c:v>
                </c:pt>
                <c:pt idx="431" c:formatCode="yyyy\-mm\-dd">
                  <c:v>43048</c:v>
                </c:pt>
                <c:pt idx="432" c:formatCode="yyyy\-mm\-dd">
                  <c:v>43049</c:v>
                </c:pt>
                <c:pt idx="433" c:formatCode="yyyy\-mm\-dd">
                  <c:v>43052</c:v>
                </c:pt>
                <c:pt idx="434" c:formatCode="yyyy\-mm\-dd">
                  <c:v>43053</c:v>
                </c:pt>
                <c:pt idx="435" c:formatCode="yyyy\-mm\-dd">
                  <c:v>43054</c:v>
                </c:pt>
                <c:pt idx="436" c:formatCode="yyyy\-mm\-dd">
                  <c:v>43055</c:v>
                </c:pt>
                <c:pt idx="437" c:formatCode="yyyy\-mm\-dd">
                  <c:v>43056</c:v>
                </c:pt>
                <c:pt idx="438" c:formatCode="yyyy\-mm\-dd">
                  <c:v>43059</c:v>
                </c:pt>
                <c:pt idx="439" c:formatCode="yyyy\-mm\-dd">
                  <c:v>43060</c:v>
                </c:pt>
                <c:pt idx="440" c:formatCode="yyyy\-mm\-dd">
                  <c:v>43061</c:v>
                </c:pt>
                <c:pt idx="441" c:formatCode="yyyy\-mm\-dd">
                  <c:v>43062</c:v>
                </c:pt>
                <c:pt idx="442" c:formatCode="yyyy\-mm\-dd">
                  <c:v>43063</c:v>
                </c:pt>
                <c:pt idx="443" c:formatCode="yyyy\-mm\-dd">
                  <c:v>43066</c:v>
                </c:pt>
                <c:pt idx="444" c:formatCode="yyyy\-mm\-dd">
                  <c:v>43067</c:v>
                </c:pt>
                <c:pt idx="445" c:formatCode="yyyy\-mm\-dd">
                  <c:v>43068</c:v>
                </c:pt>
                <c:pt idx="446" c:formatCode="yyyy\-mm\-dd">
                  <c:v>43069</c:v>
                </c:pt>
                <c:pt idx="447" c:formatCode="yyyy\-mm\-dd">
                  <c:v>43070</c:v>
                </c:pt>
                <c:pt idx="448" c:formatCode="yyyy\-mm\-dd">
                  <c:v>43073</c:v>
                </c:pt>
                <c:pt idx="449" c:formatCode="yyyy\-mm\-dd">
                  <c:v>43074</c:v>
                </c:pt>
                <c:pt idx="450" c:formatCode="yyyy\-mm\-dd">
                  <c:v>43075</c:v>
                </c:pt>
                <c:pt idx="451" c:formatCode="yyyy\-mm\-dd">
                  <c:v>43076</c:v>
                </c:pt>
                <c:pt idx="452" c:formatCode="yyyy\-mm\-dd">
                  <c:v>43077</c:v>
                </c:pt>
                <c:pt idx="453" c:formatCode="yyyy\-mm\-dd">
                  <c:v>43080</c:v>
                </c:pt>
                <c:pt idx="454" c:formatCode="yyyy\-mm\-dd">
                  <c:v>43081</c:v>
                </c:pt>
                <c:pt idx="455" c:formatCode="yyyy\-mm\-dd">
                  <c:v>43082</c:v>
                </c:pt>
                <c:pt idx="456" c:formatCode="yyyy\-mm\-dd">
                  <c:v>43083</c:v>
                </c:pt>
                <c:pt idx="457" c:formatCode="yyyy\-mm\-dd">
                  <c:v>43084</c:v>
                </c:pt>
                <c:pt idx="458" c:formatCode="yyyy\-mm\-dd">
                  <c:v>43087</c:v>
                </c:pt>
                <c:pt idx="459" c:formatCode="yyyy\-mm\-dd">
                  <c:v>43088</c:v>
                </c:pt>
                <c:pt idx="460" c:formatCode="yyyy\-mm\-dd">
                  <c:v>43089</c:v>
                </c:pt>
                <c:pt idx="461" c:formatCode="yyyy\-mm\-dd">
                  <c:v>43090</c:v>
                </c:pt>
                <c:pt idx="462" c:formatCode="yyyy\-mm\-dd">
                  <c:v>43091</c:v>
                </c:pt>
                <c:pt idx="463" c:formatCode="yyyy\-mm\-dd">
                  <c:v>43094</c:v>
                </c:pt>
                <c:pt idx="464" c:formatCode="yyyy\-mm\-dd">
                  <c:v>43095</c:v>
                </c:pt>
                <c:pt idx="465" c:formatCode="yyyy\-mm\-dd">
                  <c:v>43096</c:v>
                </c:pt>
                <c:pt idx="466" c:formatCode="yyyy\-mm\-dd">
                  <c:v>43097</c:v>
                </c:pt>
                <c:pt idx="467" c:formatCode="yyyy\-mm\-dd">
                  <c:v>43098</c:v>
                </c:pt>
                <c:pt idx="468" c:formatCode="yyyy\-mm\-dd">
                  <c:v>43102</c:v>
                </c:pt>
                <c:pt idx="469" c:formatCode="yyyy\-mm\-dd">
                  <c:v>43103</c:v>
                </c:pt>
                <c:pt idx="470" c:formatCode="yyyy\-mm\-dd">
                  <c:v>43104</c:v>
                </c:pt>
                <c:pt idx="471" c:formatCode="yyyy\-mm\-dd">
                  <c:v>43105</c:v>
                </c:pt>
                <c:pt idx="472" c:formatCode="yyyy\-mm\-dd">
                  <c:v>43108</c:v>
                </c:pt>
                <c:pt idx="473" c:formatCode="yyyy\-mm\-dd">
                  <c:v>43109</c:v>
                </c:pt>
                <c:pt idx="474" c:formatCode="yyyy\-mm\-dd">
                  <c:v>43110</c:v>
                </c:pt>
                <c:pt idx="475" c:formatCode="yyyy\-mm\-dd">
                  <c:v>43111</c:v>
                </c:pt>
                <c:pt idx="476" c:formatCode="yyyy\-mm\-dd">
                  <c:v>43112</c:v>
                </c:pt>
                <c:pt idx="477" c:formatCode="yyyy\-mm\-dd">
                  <c:v>43115</c:v>
                </c:pt>
                <c:pt idx="478" c:formatCode="yyyy\-mm\-dd">
                  <c:v>43116</c:v>
                </c:pt>
                <c:pt idx="479" c:formatCode="yyyy\-mm\-dd">
                  <c:v>43117</c:v>
                </c:pt>
                <c:pt idx="480" c:formatCode="yyyy\-mm\-dd">
                  <c:v>43118</c:v>
                </c:pt>
                <c:pt idx="481" c:formatCode="yyyy\-mm\-dd">
                  <c:v>43119</c:v>
                </c:pt>
                <c:pt idx="482" c:formatCode="yyyy\-mm\-dd">
                  <c:v>43122</c:v>
                </c:pt>
                <c:pt idx="483" c:formatCode="yyyy\-mm\-dd">
                  <c:v>43123</c:v>
                </c:pt>
                <c:pt idx="484" c:formatCode="yyyy\-mm\-dd">
                  <c:v>43124</c:v>
                </c:pt>
                <c:pt idx="485" c:formatCode="yyyy\-mm\-dd">
                  <c:v>43125</c:v>
                </c:pt>
                <c:pt idx="486" c:formatCode="yyyy\-mm\-dd">
                  <c:v>43126</c:v>
                </c:pt>
                <c:pt idx="487" c:formatCode="yyyy\-mm\-dd">
                  <c:v>43129</c:v>
                </c:pt>
                <c:pt idx="488" c:formatCode="yyyy\-mm\-dd">
                  <c:v>43130</c:v>
                </c:pt>
                <c:pt idx="489" c:formatCode="yyyy\-mm\-dd">
                  <c:v>43131</c:v>
                </c:pt>
                <c:pt idx="490" c:formatCode="yyyy\-mm\-dd">
                  <c:v>43132</c:v>
                </c:pt>
                <c:pt idx="491" c:formatCode="yyyy\-mm\-dd">
                  <c:v>43133</c:v>
                </c:pt>
                <c:pt idx="492" c:formatCode="yyyy\-mm\-dd">
                  <c:v>43136</c:v>
                </c:pt>
                <c:pt idx="493" c:formatCode="yyyy\-mm\-dd">
                  <c:v>43137</c:v>
                </c:pt>
                <c:pt idx="494" c:formatCode="yyyy\-mm\-dd">
                  <c:v>43138</c:v>
                </c:pt>
                <c:pt idx="495" c:formatCode="yyyy\-mm\-dd">
                  <c:v>43139</c:v>
                </c:pt>
                <c:pt idx="496" c:formatCode="yyyy\-mm\-dd">
                  <c:v>43140</c:v>
                </c:pt>
                <c:pt idx="497" c:formatCode="yyyy\-mm\-dd">
                  <c:v>43143</c:v>
                </c:pt>
                <c:pt idx="498" c:formatCode="yyyy\-mm\-dd">
                  <c:v>43144</c:v>
                </c:pt>
                <c:pt idx="499" c:formatCode="yyyy\-mm\-dd">
                  <c:v>43145</c:v>
                </c:pt>
                <c:pt idx="500" c:formatCode="yyyy\-mm\-dd">
                  <c:v>43153</c:v>
                </c:pt>
                <c:pt idx="501" c:formatCode="yyyy\-mm\-dd">
                  <c:v>43154</c:v>
                </c:pt>
                <c:pt idx="502" c:formatCode="yyyy\-mm\-dd">
                  <c:v>43157</c:v>
                </c:pt>
                <c:pt idx="503" c:formatCode="yyyy\-mm\-dd">
                  <c:v>43158</c:v>
                </c:pt>
                <c:pt idx="504" c:formatCode="yyyy\-mm\-dd">
                  <c:v>43159</c:v>
                </c:pt>
                <c:pt idx="505" c:formatCode="yyyy\-mm\-dd">
                  <c:v>43160</c:v>
                </c:pt>
                <c:pt idx="506" c:formatCode="yyyy\-mm\-dd">
                  <c:v>43161</c:v>
                </c:pt>
                <c:pt idx="507" c:formatCode="yyyy\-mm\-dd">
                  <c:v>43164</c:v>
                </c:pt>
                <c:pt idx="508" c:formatCode="yyyy\-mm\-dd">
                  <c:v>43165</c:v>
                </c:pt>
                <c:pt idx="509" c:formatCode="yyyy\-mm\-dd">
                  <c:v>43166</c:v>
                </c:pt>
                <c:pt idx="510" c:formatCode="yyyy\-mm\-dd">
                  <c:v>43167</c:v>
                </c:pt>
                <c:pt idx="511" c:formatCode="yyyy\-mm\-dd">
                  <c:v>43168</c:v>
                </c:pt>
                <c:pt idx="512" c:formatCode="yyyy\-mm\-dd">
                  <c:v>43171</c:v>
                </c:pt>
                <c:pt idx="513" c:formatCode="yyyy\-mm\-dd">
                  <c:v>43172</c:v>
                </c:pt>
                <c:pt idx="514" c:formatCode="yyyy\-mm\-dd">
                  <c:v>43173</c:v>
                </c:pt>
                <c:pt idx="515" c:formatCode="yyyy\-mm\-dd">
                  <c:v>43174</c:v>
                </c:pt>
                <c:pt idx="516" c:formatCode="yyyy\-mm\-dd">
                  <c:v>43175</c:v>
                </c:pt>
                <c:pt idx="517" c:formatCode="yyyy\-mm\-dd">
                  <c:v>43178</c:v>
                </c:pt>
                <c:pt idx="518" c:formatCode="yyyy\-mm\-dd">
                  <c:v>43179</c:v>
                </c:pt>
                <c:pt idx="519" c:formatCode="yyyy\-mm\-dd">
                  <c:v>43180</c:v>
                </c:pt>
                <c:pt idx="520" c:formatCode="yyyy\-mm\-dd">
                  <c:v>43181</c:v>
                </c:pt>
                <c:pt idx="521" c:formatCode="yyyy\-mm\-dd">
                  <c:v>43182</c:v>
                </c:pt>
                <c:pt idx="522" c:formatCode="yyyy\-mm\-dd">
                  <c:v>43185</c:v>
                </c:pt>
                <c:pt idx="523" c:formatCode="yyyy\-mm\-dd">
                  <c:v>43186</c:v>
                </c:pt>
                <c:pt idx="524" c:formatCode="yyyy\-mm\-dd">
                  <c:v>43187</c:v>
                </c:pt>
                <c:pt idx="525" c:formatCode="yyyy\-mm\-dd">
                  <c:v>43188</c:v>
                </c:pt>
                <c:pt idx="526" c:formatCode="yyyy\-mm\-dd">
                  <c:v>43189</c:v>
                </c:pt>
                <c:pt idx="527" c:formatCode="yyyy\-mm\-dd">
                  <c:v>43192</c:v>
                </c:pt>
                <c:pt idx="528" c:formatCode="yyyy\-mm\-dd">
                  <c:v>43193</c:v>
                </c:pt>
                <c:pt idx="529" c:formatCode="yyyy\-mm\-dd">
                  <c:v>43194</c:v>
                </c:pt>
                <c:pt idx="530" c:formatCode="yyyy\-mm\-dd">
                  <c:v>43199</c:v>
                </c:pt>
                <c:pt idx="531" c:formatCode="yyyy\-mm\-dd">
                  <c:v>43200</c:v>
                </c:pt>
                <c:pt idx="532" c:formatCode="yyyy\-mm\-dd">
                  <c:v>43201</c:v>
                </c:pt>
                <c:pt idx="533" c:formatCode="yyyy\-mm\-dd">
                  <c:v>43202</c:v>
                </c:pt>
                <c:pt idx="534" c:formatCode="yyyy\-mm\-dd">
                  <c:v>43203</c:v>
                </c:pt>
                <c:pt idx="535" c:formatCode="yyyy\-mm\-dd">
                  <c:v>43206</c:v>
                </c:pt>
                <c:pt idx="536" c:formatCode="yyyy\-mm\-dd">
                  <c:v>43207</c:v>
                </c:pt>
                <c:pt idx="537" c:formatCode="yyyy\-mm\-dd">
                  <c:v>43208</c:v>
                </c:pt>
                <c:pt idx="538" c:formatCode="yyyy\-mm\-dd">
                  <c:v>43209</c:v>
                </c:pt>
                <c:pt idx="539" c:formatCode="yyyy\-mm\-dd">
                  <c:v>43210</c:v>
                </c:pt>
                <c:pt idx="540" c:formatCode="yyyy\-mm\-dd">
                  <c:v>43213</c:v>
                </c:pt>
                <c:pt idx="541" c:formatCode="yyyy\-mm\-dd">
                  <c:v>43214</c:v>
                </c:pt>
                <c:pt idx="542" c:formatCode="yyyy\-mm\-dd">
                  <c:v>43215</c:v>
                </c:pt>
                <c:pt idx="543" c:formatCode="yyyy\-mm\-dd">
                  <c:v>43216</c:v>
                </c:pt>
                <c:pt idx="544" c:formatCode="yyyy\-mm\-dd">
                  <c:v>43217</c:v>
                </c:pt>
                <c:pt idx="545" c:formatCode="yyyy\-mm\-dd">
                  <c:v>43222</c:v>
                </c:pt>
                <c:pt idx="546" c:formatCode="yyyy\-mm\-dd">
                  <c:v>43223</c:v>
                </c:pt>
                <c:pt idx="547" c:formatCode="yyyy\-mm\-dd">
                  <c:v>43224</c:v>
                </c:pt>
                <c:pt idx="548" c:formatCode="yyyy\-mm\-dd">
                  <c:v>43227</c:v>
                </c:pt>
                <c:pt idx="549" c:formatCode="yyyy\-mm\-dd">
                  <c:v>43228</c:v>
                </c:pt>
                <c:pt idx="550" c:formatCode="yyyy\-mm\-dd">
                  <c:v>43229</c:v>
                </c:pt>
                <c:pt idx="551" c:formatCode="yyyy\-mm\-dd">
                  <c:v>43230</c:v>
                </c:pt>
                <c:pt idx="552" c:formatCode="yyyy\-mm\-dd">
                  <c:v>43231</c:v>
                </c:pt>
                <c:pt idx="553" c:formatCode="yyyy\-mm\-dd">
                  <c:v>43234</c:v>
                </c:pt>
                <c:pt idx="554" c:formatCode="yyyy\-mm\-dd">
                  <c:v>43235</c:v>
                </c:pt>
                <c:pt idx="555" c:formatCode="yyyy\-mm\-dd">
                  <c:v>43236</c:v>
                </c:pt>
                <c:pt idx="556" c:formatCode="yyyy\-mm\-dd">
                  <c:v>43237</c:v>
                </c:pt>
                <c:pt idx="557" c:formatCode="yyyy\-mm\-dd">
                  <c:v>43238</c:v>
                </c:pt>
                <c:pt idx="558" c:formatCode="yyyy\-mm\-dd">
                  <c:v>43241</c:v>
                </c:pt>
                <c:pt idx="559" c:formatCode="yyyy\-mm\-dd">
                  <c:v>43242</c:v>
                </c:pt>
                <c:pt idx="560" c:formatCode="yyyy\-mm\-dd">
                  <c:v>43243</c:v>
                </c:pt>
                <c:pt idx="561" c:formatCode="yyyy\-mm\-dd">
                  <c:v>43244</c:v>
                </c:pt>
                <c:pt idx="562" c:formatCode="yyyy\-mm\-dd">
                  <c:v>43245</c:v>
                </c:pt>
                <c:pt idx="563" c:formatCode="yyyy\-mm\-dd">
                  <c:v>43248</c:v>
                </c:pt>
                <c:pt idx="564" c:formatCode="yyyy\-mm\-dd">
                  <c:v>43249</c:v>
                </c:pt>
                <c:pt idx="565" c:formatCode="yyyy\-mm\-dd">
                  <c:v>43250</c:v>
                </c:pt>
                <c:pt idx="566" c:formatCode="yyyy\-mm\-dd">
                  <c:v>43251</c:v>
                </c:pt>
                <c:pt idx="567" c:formatCode="yyyy\-mm\-dd">
                  <c:v>43252</c:v>
                </c:pt>
                <c:pt idx="568" c:formatCode="yyyy\-mm\-dd">
                  <c:v>43255</c:v>
                </c:pt>
                <c:pt idx="569" c:formatCode="yyyy\-mm\-dd">
                  <c:v>43256</c:v>
                </c:pt>
                <c:pt idx="570" c:formatCode="yyyy\-mm\-dd">
                  <c:v>43257</c:v>
                </c:pt>
                <c:pt idx="571" c:formatCode="yyyy\-mm\-dd">
                  <c:v>43258</c:v>
                </c:pt>
                <c:pt idx="572" c:formatCode="yyyy\-mm\-dd">
                  <c:v>43259</c:v>
                </c:pt>
                <c:pt idx="573" c:formatCode="yyyy\-mm\-dd">
                  <c:v>43262</c:v>
                </c:pt>
                <c:pt idx="574" c:formatCode="yyyy\-mm\-dd">
                  <c:v>43263</c:v>
                </c:pt>
                <c:pt idx="575" c:formatCode="yyyy\-mm\-dd">
                  <c:v>43264</c:v>
                </c:pt>
                <c:pt idx="576" c:formatCode="yyyy\-mm\-dd">
                  <c:v>43265</c:v>
                </c:pt>
                <c:pt idx="577" c:formatCode="yyyy\-mm\-dd">
                  <c:v>43266</c:v>
                </c:pt>
                <c:pt idx="578" c:formatCode="yyyy\-mm\-dd">
                  <c:v>43270</c:v>
                </c:pt>
                <c:pt idx="579" c:formatCode="yyyy\-mm\-dd">
                  <c:v>43271</c:v>
                </c:pt>
                <c:pt idx="580" c:formatCode="yyyy\-mm\-dd">
                  <c:v>43272</c:v>
                </c:pt>
                <c:pt idx="581" c:formatCode="yyyy\-mm\-dd">
                  <c:v>43273</c:v>
                </c:pt>
                <c:pt idx="582" c:formatCode="yyyy\-mm\-dd">
                  <c:v>43276</c:v>
                </c:pt>
                <c:pt idx="583" c:formatCode="yyyy\-mm\-dd">
                  <c:v>43277</c:v>
                </c:pt>
                <c:pt idx="584" c:formatCode="yyyy\-mm\-dd">
                  <c:v>43278</c:v>
                </c:pt>
                <c:pt idx="585" c:formatCode="yyyy\-mm\-dd">
                  <c:v>43279</c:v>
                </c:pt>
                <c:pt idx="586" c:formatCode="yyyy\-mm\-dd">
                  <c:v>43280</c:v>
                </c:pt>
                <c:pt idx="587" c:formatCode="yyyy\-mm\-dd">
                  <c:v>43283</c:v>
                </c:pt>
                <c:pt idx="588" c:formatCode="yyyy\-mm\-dd">
                  <c:v>43284</c:v>
                </c:pt>
                <c:pt idx="589" c:formatCode="yyyy\-mm\-dd">
                  <c:v>43285</c:v>
                </c:pt>
                <c:pt idx="590" c:formatCode="yyyy\-mm\-dd">
                  <c:v>43286</c:v>
                </c:pt>
                <c:pt idx="591" c:formatCode="yyyy\-mm\-dd">
                  <c:v>43287</c:v>
                </c:pt>
                <c:pt idx="592" c:formatCode="yyyy\-mm\-dd">
                  <c:v>43290</c:v>
                </c:pt>
                <c:pt idx="593" c:formatCode="yyyy\-mm\-dd">
                  <c:v>43291</c:v>
                </c:pt>
                <c:pt idx="594" c:formatCode="yyyy\-mm\-dd">
                  <c:v>43292</c:v>
                </c:pt>
                <c:pt idx="595" c:formatCode="yyyy\-mm\-dd">
                  <c:v>43293</c:v>
                </c:pt>
                <c:pt idx="596" c:formatCode="yyyy\-mm\-dd">
                  <c:v>43294</c:v>
                </c:pt>
                <c:pt idx="597" c:formatCode="yyyy\-mm\-dd">
                  <c:v>43297</c:v>
                </c:pt>
                <c:pt idx="598" c:formatCode="yyyy\-mm\-dd">
                  <c:v>43298</c:v>
                </c:pt>
                <c:pt idx="599" c:formatCode="yyyy\-mm\-dd">
                  <c:v>43299</c:v>
                </c:pt>
                <c:pt idx="600" c:formatCode="yyyy\-mm\-dd">
                  <c:v>43300</c:v>
                </c:pt>
                <c:pt idx="601" c:formatCode="yyyy\-mm\-dd">
                  <c:v>43301</c:v>
                </c:pt>
                <c:pt idx="602" c:formatCode="yyyy\-mm\-dd">
                  <c:v>43304</c:v>
                </c:pt>
                <c:pt idx="603" c:formatCode="yyyy\-mm\-dd">
                  <c:v>43305</c:v>
                </c:pt>
                <c:pt idx="604" c:formatCode="yyyy\-mm\-dd">
                  <c:v>43306</c:v>
                </c:pt>
                <c:pt idx="605" c:formatCode="yyyy\-mm\-dd">
                  <c:v>43307</c:v>
                </c:pt>
                <c:pt idx="606" c:formatCode="yyyy\-mm\-dd">
                  <c:v>43308</c:v>
                </c:pt>
                <c:pt idx="607" c:formatCode="yyyy\-mm\-dd">
                  <c:v>43311</c:v>
                </c:pt>
                <c:pt idx="608" c:formatCode="yyyy\-mm\-dd">
                  <c:v>43312</c:v>
                </c:pt>
                <c:pt idx="609" c:formatCode="yyyy\-mm\-dd">
                  <c:v>43313</c:v>
                </c:pt>
                <c:pt idx="610" c:formatCode="yyyy\-mm\-dd">
                  <c:v>43314</c:v>
                </c:pt>
                <c:pt idx="611" c:formatCode="yyyy\-mm\-dd">
                  <c:v>43315</c:v>
                </c:pt>
                <c:pt idx="612" c:formatCode="yyyy\-mm\-dd">
                  <c:v>43318</c:v>
                </c:pt>
                <c:pt idx="613" c:formatCode="yyyy\-mm\-dd">
                  <c:v>43319</c:v>
                </c:pt>
                <c:pt idx="614" c:formatCode="yyyy\-mm\-dd">
                  <c:v>43320</c:v>
                </c:pt>
                <c:pt idx="615" c:formatCode="yyyy\-mm\-dd">
                  <c:v>43321</c:v>
                </c:pt>
                <c:pt idx="616" c:formatCode="yyyy\-mm\-dd">
                  <c:v>43322</c:v>
                </c:pt>
                <c:pt idx="617" c:formatCode="yyyy\-mm\-dd">
                  <c:v>43325</c:v>
                </c:pt>
                <c:pt idx="618" c:formatCode="yyyy\-mm\-dd">
                  <c:v>43326</c:v>
                </c:pt>
                <c:pt idx="619" c:formatCode="yyyy\-mm\-dd">
                  <c:v>43327</c:v>
                </c:pt>
                <c:pt idx="620" c:formatCode="yyyy\-mm\-dd">
                  <c:v>43328</c:v>
                </c:pt>
                <c:pt idx="621" c:formatCode="yyyy\-mm\-dd">
                  <c:v>43329</c:v>
                </c:pt>
                <c:pt idx="622" c:formatCode="yyyy\-mm\-dd">
                  <c:v>43332</c:v>
                </c:pt>
                <c:pt idx="623" c:formatCode="yyyy\-mm\-dd">
                  <c:v>43333</c:v>
                </c:pt>
                <c:pt idx="624" c:formatCode="yyyy\-mm\-dd">
                  <c:v>43334</c:v>
                </c:pt>
                <c:pt idx="625" c:formatCode="yyyy\-mm\-dd">
                  <c:v>43335</c:v>
                </c:pt>
                <c:pt idx="626" c:formatCode="yyyy\-mm\-dd">
                  <c:v>43336</c:v>
                </c:pt>
                <c:pt idx="627" c:formatCode="yyyy\-mm\-dd">
                  <c:v>43339</c:v>
                </c:pt>
                <c:pt idx="628" c:formatCode="yyyy\-mm\-dd">
                  <c:v>43340</c:v>
                </c:pt>
                <c:pt idx="629" c:formatCode="yyyy\-mm\-dd">
                  <c:v>43341</c:v>
                </c:pt>
                <c:pt idx="630" c:formatCode="yyyy\-mm\-dd">
                  <c:v>43342</c:v>
                </c:pt>
                <c:pt idx="631" c:formatCode="yyyy\-mm\-dd">
                  <c:v>43343</c:v>
                </c:pt>
                <c:pt idx="632" c:formatCode="yyyy\-mm\-dd">
                  <c:v>43346</c:v>
                </c:pt>
                <c:pt idx="633" c:formatCode="yyyy\-mm\-dd">
                  <c:v>43347</c:v>
                </c:pt>
                <c:pt idx="634" c:formatCode="yyyy\-mm\-dd">
                  <c:v>43348</c:v>
                </c:pt>
                <c:pt idx="635" c:formatCode="yyyy\-mm\-dd">
                  <c:v>43349</c:v>
                </c:pt>
                <c:pt idx="636" c:formatCode="yyyy\-mm\-dd">
                  <c:v>43350</c:v>
                </c:pt>
                <c:pt idx="637" c:formatCode="yyyy\-mm\-dd">
                  <c:v>43353</c:v>
                </c:pt>
                <c:pt idx="638" c:formatCode="yyyy\-mm\-dd">
                  <c:v>43354</c:v>
                </c:pt>
                <c:pt idx="639" c:formatCode="yyyy\-mm\-dd">
                  <c:v>43355</c:v>
                </c:pt>
                <c:pt idx="640" c:formatCode="yyyy\-mm\-dd">
                  <c:v>43356</c:v>
                </c:pt>
                <c:pt idx="641" c:formatCode="yyyy\-mm\-dd">
                  <c:v>43357</c:v>
                </c:pt>
                <c:pt idx="642" c:formatCode="yyyy\-mm\-dd">
                  <c:v>43360</c:v>
                </c:pt>
                <c:pt idx="643" c:formatCode="yyyy\-mm\-dd">
                  <c:v>43361</c:v>
                </c:pt>
                <c:pt idx="644" c:formatCode="yyyy\-mm\-dd">
                  <c:v>43362</c:v>
                </c:pt>
                <c:pt idx="645" c:formatCode="yyyy\-mm\-dd">
                  <c:v>43363</c:v>
                </c:pt>
                <c:pt idx="646" c:formatCode="yyyy\-mm\-dd">
                  <c:v>43364</c:v>
                </c:pt>
                <c:pt idx="647" c:formatCode="yyyy\-mm\-dd">
                  <c:v>43368</c:v>
                </c:pt>
                <c:pt idx="648" c:formatCode="yyyy\-mm\-dd">
                  <c:v>43369</c:v>
                </c:pt>
                <c:pt idx="649" c:formatCode="yyyy\-mm\-dd">
                  <c:v>43370</c:v>
                </c:pt>
                <c:pt idx="650" c:formatCode="yyyy\-mm\-dd">
                  <c:v>43371</c:v>
                </c:pt>
                <c:pt idx="651" c:formatCode="yyyy\-mm\-dd">
                  <c:v>43381</c:v>
                </c:pt>
                <c:pt idx="652" c:formatCode="yyyy\-mm\-dd">
                  <c:v>43382</c:v>
                </c:pt>
                <c:pt idx="653" c:formatCode="yyyy\-mm\-dd">
                  <c:v>43383</c:v>
                </c:pt>
                <c:pt idx="654" c:formatCode="yyyy\-mm\-dd">
                  <c:v>43384</c:v>
                </c:pt>
                <c:pt idx="655" c:formatCode="yyyy\-mm\-dd">
                  <c:v>43385</c:v>
                </c:pt>
                <c:pt idx="656" c:formatCode="yyyy\-mm\-dd">
                  <c:v>43388</c:v>
                </c:pt>
                <c:pt idx="657" c:formatCode="yyyy\-mm\-dd">
                  <c:v>43389</c:v>
                </c:pt>
                <c:pt idx="658" c:formatCode="yyyy\-mm\-dd">
                  <c:v>43390</c:v>
                </c:pt>
                <c:pt idx="659" c:formatCode="yyyy\-mm\-dd">
                  <c:v>43391</c:v>
                </c:pt>
                <c:pt idx="660" c:formatCode="yyyy\-mm\-dd">
                  <c:v>43392</c:v>
                </c:pt>
                <c:pt idx="661" c:formatCode="yyyy\-mm\-dd">
                  <c:v>43395</c:v>
                </c:pt>
                <c:pt idx="662" c:formatCode="yyyy\-mm\-dd">
                  <c:v>43396</c:v>
                </c:pt>
                <c:pt idx="663" c:formatCode="yyyy\-mm\-dd">
                  <c:v>43397</c:v>
                </c:pt>
                <c:pt idx="664" c:formatCode="yyyy\-mm\-dd">
                  <c:v>43398</c:v>
                </c:pt>
                <c:pt idx="665" c:formatCode="yyyy\-mm\-dd">
                  <c:v>43399</c:v>
                </c:pt>
                <c:pt idx="666" c:formatCode="yyyy\-mm\-dd">
                  <c:v>43402</c:v>
                </c:pt>
                <c:pt idx="667" c:formatCode="yyyy\-mm\-dd">
                  <c:v>43403</c:v>
                </c:pt>
                <c:pt idx="668" c:formatCode="yyyy\-mm\-dd">
                  <c:v>43404</c:v>
                </c:pt>
                <c:pt idx="669" c:formatCode="yyyy\-mm\-dd">
                  <c:v>43405</c:v>
                </c:pt>
                <c:pt idx="670" c:formatCode="yyyy\-mm\-dd">
                  <c:v>43406</c:v>
                </c:pt>
                <c:pt idx="671" c:formatCode="yyyy\-mm\-dd">
                  <c:v>43409</c:v>
                </c:pt>
                <c:pt idx="672" c:formatCode="yyyy\-mm\-dd">
                  <c:v>43410</c:v>
                </c:pt>
                <c:pt idx="673" c:formatCode="yyyy\-mm\-dd">
                  <c:v>43411</c:v>
                </c:pt>
                <c:pt idx="674" c:formatCode="yyyy\-mm\-dd">
                  <c:v>43412</c:v>
                </c:pt>
                <c:pt idx="675" c:formatCode="yyyy\-mm\-dd">
                  <c:v>43413</c:v>
                </c:pt>
                <c:pt idx="676" c:formatCode="yyyy\-mm\-dd">
                  <c:v>43416</c:v>
                </c:pt>
                <c:pt idx="677" c:formatCode="yyyy\-mm\-dd">
                  <c:v>43417</c:v>
                </c:pt>
                <c:pt idx="678" c:formatCode="yyyy\-mm\-dd">
                  <c:v>43418</c:v>
                </c:pt>
                <c:pt idx="679" c:formatCode="yyyy\-mm\-dd">
                  <c:v>43419</c:v>
                </c:pt>
                <c:pt idx="680" c:formatCode="yyyy\-mm\-dd">
                  <c:v>43420</c:v>
                </c:pt>
                <c:pt idx="681" c:formatCode="yyyy\-mm\-dd">
                  <c:v>43423</c:v>
                </c:pt>
                <c:pt idx="682" c:formatCode="yyyy\-mm\-dd">
                  <c:v>43424</c:v>
                </c:pt>
                <c:pt idx="683" c:formatCode="yyyy\-mm\-dd">
                  <c:v>43425</c:v>
                </c:pt>
                <c:pt idx="684" c:formatCode="yyyy\-mm\-dd">
                  <c:v>43426</c:v>
                </c:pt>
                <c:pt idx="685" c:formatCode="yyyy\-mm\-dd">
                  <c:v>43427</c:v>
                </c:pt>
                <c:pt idx="686" c:formatCode="yyyy\-mm\-dd">
                  <c:v>43430</c:v>
                </c:pt>
                <c:pt idx="687" c:formatCode="yyyy\-mm\-dd">
                  <c:v>43431</c:v>
                </c:pt>
                <c:pt idx="688" c:formatCode="yyyy\-mm\-dd">
                  <c:v>43432</c:v>
                </c:pt>
                <c:pt idx="689" c:formatCode="yyyy\-mm\-dd">
                  <c:v>43433</c:v>
                </c:pt>
                <c:pt idx="690" c:formatCode="yyyy\-mm\-dd">
                  <c:v>43434</c:v>
                </c:pt>
                <c:pt idx="691" c:formatCode="yyyy\-mm\-dd">
                  <c:v>43437</c:v>
                </c:pt>
                <c:pt idx="692" c:formatCode="yyyy\-mm\-dd">
                  <c:v>43438</c:v>
                </c:pt>
                <c:pt idx="693" c:formatCode="yyyy\-mm\-dd">
                  <c:v>43439</c:v>
                </c:pt>
                <c:pt idx="694" c:formatCode="yyyy\-mm\-dd">
                  <c:v>43440</c:v>
                </c:pt>
                <c:pt idx="695" c:formatCode="yyyy\-mm\-dd">
                  <c:v>43441</c:v>
                </c:pt>
                <c:pt idx="696" c:formatCode="yyyy\-mm\-dd">
                  <c:v>43444</c:v>
                </c:pt>
                <c:pt idx="697" c:formatCode="yyyy\-mm\-dd">
                  <c:v>43445</c:v>
                </c:pt>
                <c:pt idx="698" c:formatCode="yyyy\-mm\-dd">
                  <c:v>43446</c:v>
                </c:pt>
                <c:pt idx="699" c:formatCode="yyyy\-mm\-dd">
                  <c:v>43447</c:v>
                </c:pt>
                <c:pt idx="700" c:formatCode="yyyy\-mm\-dd">
                  <c:v>43448</c:v>
                </c:pt>
                <c:pt idx="701" c:formatCode="yyyy\-mm\-dd">
                  <c:v>43451</c:v>
                </c:pt>
                <c:pt idx="702" c:formatCode="yyyy\-mm\-dd">
                  <c:v>43452</c:v>
                </c:pt>
                <c:pt idx="703" c:formatCode="yyyy\-mm\-dd">
                  <c:v>43453</c:v>
                </c:pt>
                <c:pt idx="704" c:formatCode="yyyy\-mm\-dd">
                  <c:v>43454</c:v>
                </c:pt>
                <c:pt idx="705" c:formatCode="yyyy\-mm\-dd">
                  <c:v>43455</c:v>
                </c:pt>
                <c:pt idx="706" c:formatCode="yyyy\-mm\-dd">
                  <c:v>43458</c:v>
                </c:pt>
                <c:pt idx="707" c:formatCode="yyyy\-mm\-dd">
                  <c:v>43459</c:v>
                </c:pt>
                <c:pt idx="708" c:formatCode="yyyy\-mm\-dd">
                  <c:v>43460</c:v>
                </c:pt>
                <c:pt idx="709" c:formatCode="yyyy\-mm\-dd">
                  <c:v>43461</c:v>
                </c:pt>
                <c:pt idx="710" c:formatCode="yyyy\-mm\-dd">
                  <c:v>43462</c:v>
                </c:pt>
                <c:pt idx="711" c:formatCode="yyyy\-mm\-dd">
                  <c:v>43467</c:v>
                </c:pt>
                <c:pt idx="712" c:formatCode="yyyy\-mm\-dd">
                  <c:v>43468</c:v>
                </c:pt>
                <c:pt idx="713" c:formatCode="yyyy\-mm\-dd">
                  <c:v>43469</c:v>
                </c:pt>
                <c:pt idx="714" c:formatCode="yyyy\-mm\-dd">
                  <c:v>43472</c:v>
                </c:pt>
                <c:pt idx="715" c:formatCode="yyyy\-mm\-dd">
                  <c:v>43473</c:v>
                </c:pt>
                <c:pt idx="716" c:formatCode="yyyy\-mm\-dd">
                  <c:v>43474</c:v>
                </c:pt>
                <c:pt idx="717" c:formatCode="yyyy\-mm\-dd">
                  <c:v>43475</c:v>
                </c:pt>
                <c:pt idx="718" c:formatCode="yyyy\-mm\-dd">
                  <c:v>43476</c:v>
                </c:pt>
                <c:pt idx="719" c:formatCode="yyyy\-mm\-dd">
                  <c:v>43479</c:v>
                </c:pt>
                <c:pt idx="720" c:formatCode="yyyy\-mm\-dd">
                  <c:v>43480</c:v>
                </c:pt>
                <c:pt idx="721" c:formatCode="yyyy\-mm\-dd">
                  <c:v>43481</c:v>
                </c:pt>
                <c:pt idx="722" c:formatCode="yyyy\-mm\-dd">
                  <c:v>43482</c:v>
                </c:pt>
                <c:pt idx="723" c:formatCode="yyyy\-mm\-dd">
                  <c:v>43483</c:v>
                </c:pt>
                <c:pt idx="724" c:formatCode="yyyy\-mm\-dd">
                  <c:v>43486</c:v>
                </c:pt>
                <c:pt idx="725" c:formatCode="yyyy\-mm\-dd">
                  <c:v>43487</c:v>
                </c:pt>
                <c:pt idx="726" c:formatCode="yyyy\-mm\-dd">
                  <c:v>43488</c:v>
                </c:pt>
                <c:pt idx="727" c:formatCode="yyyy\-mm\-dd">
                  <c:v>43489</c:v>
                </c:pt>
                <c:pt idx="728" c:formatCode="yyyy\-mm\-dd">
                  <c:v>43490</c:v>
                </c:pt>
                <c:pt idx="729" c:formatCode="yyyy\-mm\-dd">
                  <c:v>43493</c:v>
                </c:pt>
                <c:pt idx="730" c:formatCode="yyyy\-mm\-dd">
                  <c:v>43494</c:v>
                </c:pt>
                <c:pt idx="731" c:formatCode="yyyy\-mm\-dd">
                  <c:v>43495</c:v>
                </c:pt>
                <c:pt idx="732" c:formatCode="yyyy\-mm\-dd">
                  <c:v>43496</c:v>
                </c:pt>
                <c:pt idx="733" c:formatCode="yyyy\-mm\-dd">
                  <c:v>43497</c:v>
                </c:pt>
                <c:pt idx="734" c:formatCode="yyyy\-mm\-dd">
                  <c:v>43507</c:v>
                </c:pt>
                <c:pt idx="735" c:formatCode="yyyy\-mm\-dd">
                  <c:v>43508</c:v>
                </c:pt>
                <c:pt idx="736" c:formatCode="yyyy\-mm\-dd">
                  <c:v>43509</c:v>
                </c:pt>
                <c:pt idx="737" c:formatCode="yyyy\-mm\-dd">
                  <c:v>43510</c:v>
                </c:pt>
                <c:pt idx="738" c:formatCode="yyyy\-mm\-dd">
                  <c:v>43511</c:v>
                </c:pt>
                <c:pt idx="739" c:formatCode="yyyy\-mm\-dd">
                  <c:v>43514</c:v>
                </c:pt>
                <c:pt idx="740" c:formatCode="yyyy\-mm\-dd">
                  <c:v>43515</c:v>
                </c:pt>
                <c:pt idx="741" c:formatCode="yyyy\-mm\-dd">
                  <c:v>43516</c:v>
                </c:pt>
                <c:pt idx="742" c:formatCode="yyyy\-mm\-dd">
                  <c:v>43517</c:v>
                </c:pt>
                <c:pt idx="743" c:formatCode="yyyy\-mm\-dd">
                  <c:v>43518</c:v>
                </c:pt>
                <c:pt idx="744" c:formatCode="yyyy\-mm\-dd">
                  <c:v>43521</c:v>
                </c:pt>
                <c:pt idx="745" c:formatCode="yyyy\-mm\-dd">
                  <c:v>43522</c:v>
                </c:pt>
                <c:pt idx="746" c:formatCode="yyyy\-mm\-dd">
                  <c:v>43523</c:v>
                </c:pt>
                <c:pt idx="747" c:formatCode="yyyy\-mm\-dd">
                  <c:v>43524</c:v>
                </c:pt>
                <c:pt idx="748" c:formatCode="yyyy\-mm\-dd">
                  <c:v>43525</c:v>
                </c:pt>
                <c:pt idx="749" c:formatCode="yyyy\-mm\-dd">
                  <c:v>43528</c:v>
                </c:pt>
                <c:pt idx="750" c:formatCode="yyyy\-mm\-dd">
                  <c:v>43529</c:v>
                </c:pt>
                <c:pt idx="751" c:formatCode="yyyy\-mm\-dd">
                  <c:v>43530</c:v>
                </c:pt>
                <c:pt idx="752" c:formatCode="yyyy\-mm\-dd">
                  <c:v>43531</c:v>
                </c:pt>
                <c:pt idx="753" c:formatCode="yyyy\-mm\-dd">
                  <c:v>43532</c:v>
                </c:pt>
                <c:pt idx="754" c:formatCode="yyyy\-mm\-dd">
                  <c:v>43535</c:v>
                </c:pt>
                <c:pt idx="755" c:formatCode="yyyy\-mm\-dd">
                  <c:v>43536</c:v>
                </c:pt>
                <c:pt idx="756" c:formatCode="yyyy\-mm\-dd">
                  <c:v>43537</c:v>
                </c:pt>
                <c:pt idx="757" c:formatCode="yyyy\-mm\-dd">
                  <c:v>43538</c:v>
                </c:pt>
                <c:pt idx="758" c:formatCode="yyyy\-mm\-dd">
                  <c:v>43539</c:v>
                </c:pt>
                <c:pt idx="759" c:formatCode="yyyy\-mm\-dd">
                  <c:v>43542</c:v>
                </c:pt>
                <c:pt idx="760" c:formatCode="yyyy\-mm\-dd">
                  <c:v>43543</c:v>
                </c:pt>
                <c:pt idx="761" c:formatCode="yyyy\-mm\-dd">
                  <c:v>43544</c:v>
                </c:pt>
                <c:pt idx="762" c:formatCode="yyyy\-mm\-dd">
                  <c:v>43545</c:v>
                </c:pt>
                <c:pt idx="763" c:formatCode="yyyy\-mm\-dd">
                  <c:v>43546</c:v>
                </c:pt>
                <c:pt idx="764" c:formatCode="yyyy\-mm\-dd">
                  <c:v>43549</c:v>
                </c:pt>
                <c:pt idx="765" c:formatCode="yyyy\-mm\-dd">
                  <c:v>43550</c:v>
                </c:pt>
                <c:pt idx="766" c:formatCode="yyyy\-mm\-dd">
                  <c:v>43551</c:v>
                </c:pt>
                <c:pt idx="767" c:formatCode="yyyy\-mm\-dd">
                  <c:v>43552</c:v>
                </c:pt>
                <c:pt idx="768" c:formatCode="yyyy\-mm\-dd">
                  <c:v>43553</c:v>
                </c:pt>
                <c:pt idx="769" c:formatCode="yyyy\-mm\-dd">
                  <c:v>43556</c:v>
                </c:pt>
                <c:pt idx="770" c:formatCode="yyyy\-mm\-dd">
                  <c:v>43557</c:v>
                </c:pt>
                <c:pt idx="771" c:formatCode="yyyy\-mm\-dd">
                  <c:v>43558</c:v>
                </c:pt>
                <c:pt idx="772" c:formatCode="yyyy\-mm\-dd">
                  <c:v>43559</c:v>
                </c:pt>
                <c:pt idx="773" c:formatCode="yyyy\-mm\-dd">
                  <c:v>43563</c:v>
                </c:pt>
                <c:pt idx="774" c:formatCode="yyyy\-mm\-dd">
                  <c:v>43564</c:v>
                </c:pt>
                <c:pt idx="775" c:formatCode="yyyy\-mm\-dd">
                  <c:v>43565</c:v>
                </c:pt>
                <c:pt idx="776" c:formatCode="yyyy\-mm\-dd">
                  <c:v>43566</c:v>
                </c:pt>
                <c:pt idx="777" c:formatCode="yyyy\-mm\-dd">
                  <c:v>43567</c:v>
                </c:pt>
                <c:pt idx="778" c:formatCode="yyyy\-mm\-dd">
                  <c:v>43570</c:v>
                </c:pt>
                <c:pt idx="779" c:formatCode="yyyy\-mm\-dd">
                  <c:v>43571</c:v>
                </c:pt>
                <c:pt idx="780" c:formatCode="yyyy\-mm\-dd">
                  <c:v>43572</c:v>
                </c:pt>
                <c:pt idx="781" c:formatCode="yyyy\-mm\-dd">
                  <c:v>43573</c:v>
                </c:pt>
                <c:pt idx="782" c:formatCode="yyyy\-mm\-dd">
                  <c:v>43574</c:v>
                </c:pt>
                <c:pt idx="783" c:formatCode="yyyy\-mm\-dd">
                  <c:v>43577</c:v>
                </c:pt>
                <c:pt idx="784" c:formatCode="yyyy\-mm\-dd">
                  <c:v>43578</c:v>
                </c:pt>
                <c:pt idx="785" c:formatCode="yyyy\-mm\-dd">
                  <c:v>43579</c:v>
                </c:pt>
                <c:pt idx="786" c:formatCode="yyyy\-mm\-dd">
                  <c:v>43580</c:v>
                </c:pt>
                <c:pt idx="787" c:formatCode="yyyy\-mm\-dd">
                  <c:v>43581</c:v>
                </c:pt>
                <c:pt idx="788" c:formatCode="yyyy\-mm\-dd">
                  <c:v>43584</c:v>
                </c:pt>
                <c:pt idx="789" c:formatCode="yyyy\-mm\-dd">
                  <c:v>43585</c:v>
                </c:pt>
                <c:pt idx="790" c:formatCode="yyyy\-mm\-dd">
                  <c:v>43591</c:v>
                </c:pt>
                <c:pt idx="791" c:formatCode="yyyy\-mm\-dd">
                  <c:v>43592</c:v>
                </c:pt>
                <c:pt idx="792" c:formatCode="yyyy\-mm\-dd">
                  <c:v>43593</c:v>
                </c:pt>
                <c:pt idx="793" c:formatCode="yyyy\-mm\-dd">
                  <c:v>43594</c:v>
                </c:pt>
                <c:pt idx="794" c:formatCode="yyyy\-mm\-dd">
                  <c:v>43595</c:v>
                </c:pt>
                <c:pt idx="795" c:formatCode="yyyy\-mm\-dd">
                  <c:v>43598</c:v>
                </c:pt>
                <c:pt idx="796" c:formatCode="yyyy\-mm\-dd">
                  <c:v>43599</c:v>
                </c:pt>
                <c:pt idx="797" c:formatCode="yyyy\-mm\-dd">
                  <c:v>43600</c:v>
                </c:pt>
                <c:pt idx="798" c:formatCode="yyyy\-mm\-dd">
                  <c:v>43601</c:v>
                </c:pt>
                <c:pt idx="799" c:formatCode="yyyy\-mm\-dd">
                  <c:v>43602</c:v>
                </c:pt>
                <c:pt idx="800" c:formatCode="yyyy\-mm\-dd">
                  <c:v>43605</c:v>
                </c:pt>
                <c:pt idx="801" c:formatCode="yyyy\-mm\-dd">
                  <c:v>43606</c:v>
                </c:pt>
                <c:pt idx="802" c:formatCode="yyyy\-mm\-dd">
                  <c:v>43607</c:v>
                </c:pt>
                <c:pt idx="803" c:formatCode="yyyy\-mm\-dd">
                  <c:v>43608</c:v>
                </c:pt>
                <c:pt idx="804" c:formatCode="yyyy\-mm\-dd">
                  <c:v>43609</c:v>
                </c:pt>
                <c:pt idx="805" c:formatCode="yyyy\-mm\-dd">
                  <c:v>43612</c:v>
                </c:pt>
                <c:pt idx="806" c:formatCode="yyyy\-mm\-dd">
                  <c:v>43613</c:v>
                </c:pt>
                <c:pt idx="807" c:formatCode="yyyy\-mm\-dd">
                  <c:v>43614</c:v>
                </c:pt>
                <c:pt idx="808" c:formatCode="yyyy\-mm\-dd">
                  <c:v>43615</c:v>
                </c:pt>
                <c:pt idx="809" c:formatCode="yyyy\-mm\-dd">
                  <c:v>43616</c:v>
                </c:pt>
                <c:pt idx="810" c:formatCode="yyyy\-mm\-dd">
                  <c:v>43619</c:v>
                </c:pt>
                <c:pt idx="811" c:formatCode="yyyy\-mm\-dd">
                  <c:v>43620</c:v>
                </c:pt>
                <c:pt idx="812" c:formatCode="yyyy\-mm\-dd">
                  <c:v>43621</c:v>
                </c:pt>
                <c:pt idx="813" c:formatCode="yyyy\-mm\-dd">
                  <c:v>43622</c:v>
                </c:pt>
                <c:pt idx="814" c:formatCode="yyyy\-mm\-dd">
                  <c:v>43626</c:v>
                </c:pt>
                <c:pt idx="815" c:formatCode="yyyy\-mm\-dd">
                  <c:v>43627</c:v>
                </c:pt>
                <c:pt idx="816" c:formatCode="yyyy\-mm\-dd">
                  <c:v>43628</c:v>
                </c:pt>
                <c:pt idx="817" c:formatCode="yyyy\-mm\-dd">
                  <c:v>43629</c:v>
                </c:pt>
                <c:pt idx="818" c:formatCode="yyyy\-mm\-dd">
                  <c:v>43630</c:v>
                </c:pt>
                <c:pt idx="819" c:formatCode="yyyy\-mm\-dd">
                  <c:v>43633</c:v>
                </c:pt>
                <c:pt idx="820" c:formatCode="yyyy\-mm\-dd">
                  <c:v>43634</c:v>
                </c:pt>
                <c:pt idx="821" c:formatCode="yyyy\-mm\-dd">
                  <c:v>43635</c:v>
                </c:pt>
                <c:pt idx="822" c:formatCode="yyyy\-mm\-dd">
                  <c:v>43636</c:v>
                </c:pt>
                <c:pt idx="823" c:formatCode="yyyy\-mm\-dd">
                  <c:v>43637</c:v>
                </c:pt>
                <c:pt idx="824" c:formatCode="yyyy\-mm\-dd">
                  <c:v>43640</c:v>
                </c:pt>
                <c:pt idx="825" c:formatCode="yyyy\-mm\-dd">
                  <c:v>43641</c:v>
                </c:pt>
                <c:pt idx="826" c:formatCode="yyyy\-mm\-dd">
                  <c:v>43642</c:v>
                </c:pt>
                <c:pt idx="827" c:formatCode="yyyy\-mm\-dd">
                  <c:v>43643</c:v>
                </c:pt>
                <c:pt idx="828" c:formatCode="yyyy\-mm\-dd">
                  <c:v>43644</c:v>
                </c:pt>
                <c:pt idx="829" c:formatCode="yyyy\-mm\-dd">
                  <c:v>43647</c:v>
                </c:pt>
                <c:pt idx="830" c:formatCode="yyyy\-mm\-dd">
                  <c:v>43648</c:v>
                </c:pt>
                <c:pt idx="831" c:formatCode="yyyy\-mm\-dd">
                  <c:v>43649</c:v>
                </c:pt>
                <c:pt idx="832" c:formatCode="yyyy\-mm\-dd">
                  <c:v>43650</c:v>
                </c:pt>
                <c:pt idx="833" c:formatCode="yyyy\-mm\-dd">
                  <c:v>43651</c:v>
                </c:pt>
                <c:pt idx="834" c:formatCode="yyyy\-mm\-dd">
                  <c:v>43654</c:v>
                </c:pt>
                <c:pt idx="835" c:formatCode="yyyy\-mm\-dd">
                  <c:v>43655</c:v>
                </c:pt>
                <c:pt idx="836" c:formatCode="yyyy\-mm\-dd">
                  <c:v>43656</c:v>
                </c:pt>
                <c:pt idx="837" c:formatCode="yyyy\-mm\-dd">
                  <c:v>43657</c:v>
                </c:pt>
                <c:pt idx="838" c:formatCode="yyyy\-mm\-dd">
                  <c:v>43658</c:v>
                </c:pt>
                <c:pt idx="839" c:formatCode="yyyy\-mm\-dd">
                  <c:v>43661</c:v>
                </c:pt>
                <c:pt idx="840" c:formatCode="yyyy\-mm\-dd">
                  <c:v>43662</c:v>
                </c:pt>
                <c:pt idx="841" c:formatCode="yyyy\-mm\-dd">
                  <c:v>43663</c:v>
                </c:pt>
                <c:pt idx="842" c:formatCode="yyyy\-mm\-dd">
                  <c:v>43664</c:v>
                </c:pt>
                <c:pt idx="843" c:formatCode="yyyy\-mm\-dd">
                  <c:v>43665</c:v>
                </c:pt>
                <c:pt idx="844" c:formatCode="yyyy\-mm\-dd">
                  <c:v>43668</c:v>
                </c:pt>
                <c:pt idx="845" c:formatCode="yyyy\-mm\-dd">
                  <c:v>43669</c:v>
                </c:pt>
                <c:pt idx="846" c:formatCode="yyyy\-mm\-dd">
                  <c:v>43670</c:v>
                </c:pt>
                <c:pt idx="847" c:formatCode="yyyy\-mm\-dd">
                  <c:v>43671</c:v>
                </c:pt>
                <c:pt idx="848" c:formatCode="yyyy\-mm\-dd">
                  <c:v>43672</c:v>
                </c:pt>
                <c:pt idx="849" c:formatCode="yyyy\-mm\-dd">
                  <c:v>43675</c:v>
                </c:pt>
                <c:pt idx="850" c:formatCode="yyyy\-mm\-dd">
                  <c:v>43676</c:v>
                </c:pt>
                <c:pt idx="851" c:formatCode="yyyy\-mm\-dd">
                  <c:v>43677</c:v>
                </c:pt>
                <c:pt idx="852" c:formatCode="yyyy\-mm\-dd">
                  <c:v>43678</c:v>
                </c:pt>
                <c:pt idx="853" c:formatCode="yyyy\-mm\-dd">
                  <c:v>43679</c:v>
                </c:pt>
                <c:pt idx="854" c:formatCode="yyyy\-mm\-dd">
                  <c:v>43682</c:v>
                </c:pt>
                <c:pt idx="855" c:formatCode="yyyy\-mm\-dd">
                  <c:v>43683</c:v>
                </c:pt>
                <c:pt idx="856" c:formatCode="yyyy\-mm\-dd">
                  <c:v>43684</c:v>
                </c:pt>
                <c:pt idx="857" c:formatCode="yyyy\-mm\-dd">
                  <c:v>43685</c:v>
                </c:pt>
                <c:pt idx="858" c:formatCode="yyyy\-mm\-dd">
                  <c:v>43686</c:v>
                </c:pt>
                <c:pt idx="859" c:formatCode="yyyy\-mm\-dd">
                  <c:v>43689</c:v>
                </c:pt>
                <c:pt idx="860" c:formatCode="yyyy\-mm\-dd">
                  <c:v>43690</c:v>
                </c:pt>
                <c:pt idx="861" c:formatCode="yyyy\-mm\-dd">
                  <c:v>43691</c:v>
                </c:pt>
                <c:pt idx="862" c:formatCode="yyyy\-mm\-dd">
                  <c:v>43692</c:v>
                </c:pt>
                <c:pt idx="863" c:formatCode="yyyy\-mm\-dd">
                  <c:v>43693</c:v>
                </c:pt>
                <c:pt idx="864" c:formatCode="yyyy\-mm\-dd">
                  <c:v>43696</c:v>
                </c:pt>
                <c:pt idx="865" c:formatCode="yyyy\-mm\-dd">
                  <c:v>43697</c:v>
                </c:pt>
                <c:pt idx="866" c:formatCode="yyyy\-mm\-dd">
                  <c:v>43698</c:v>
                </c:pt>
                <c:pt idx="867" c:formatCode="yyyy\-mm\-dd">
                  <c:v>43699</c:v>
                </c:pt>
                <c:pt idx="868" c:formatCode="yyyy\-mm\-dd">
                  <c:v>43700</c:v>
                </c:pt>
                <c:pt idx="869" c:formatCode="yyyy\-mm\-dd">
                  <c:v>43703</c:v>
                </c:pt>
                <c:pt idx="870" c:formatCode="yyyy\-mm\-dd">
                  <c:v>43704</c:v>
                </c:pt>
                <c:pt idx="871" c:formatCode="yyyy\-mm\-dd">
                  <c:v>43705</c:v>
                </c:pt>
                <c:pt idx="872" c:formatCode="yyyy\-mm\-dd">
                  <c:v>43706</c:v>
                </c:pt>
                <c:pt idx="873" c:formatCode="yyyy\-mm\-dd">
                  <c:v>43707</c:v>
                </c:pt>
                <c:pt idx="874" c:formatCode="yyyy\-mm\-dd">
                  <c:v>43710</c:v>
                </c:pt>
                <c:pt idx="875" c:formatCode="yyyy\-mm\-dd">
                  <c:v>43711</c:v>
                </c:pt>
                <c:pt idx="876" c:formatCode="yyyy\-mm\-dd">
                  <c:v>43712</c:v>
                </c:pt>
                <c:pt idx="877" c:formatCode="yyyy\-mm\-dd">
                  <c:v>43713</c:v>
                </c:pt>
                <c:pt idx="878" c:formatCode="yyyy\-mm\-dd">
                  <c:v>43714</c:v>
                </c:pt>
                <c:pt idx="879" c:formatCode="yyyy\-mm\-dd">
                  <c:v>43717</c:v>
                </c:pt>
                <c:pt idx="880" c:formatCode="yyyy\-mm\-dd">
                  <c:v>43718</c:v>
                </c:pt>
                <c:pt idx="881" c:formatCode="yyyy\-mm\-dd">
                  <c:v>43719</c:v>
                </c:pt>
                <c:pt idx="882" c:formatCode="yyyy\-mm\-dd">
                  <c:v>43720</c:v>
                </c:pt>
                <c:pt idx="883" c:formatCode="yyyy\-mm\-dd">
                  <c:v>43724</c:v>
                </c:pt>
                <c:pt idx="884" c:formatCode="yyyy\-mm\-dd">
                  <c:v>43725</c:v>
                </c:pt>
                <c:pt idx="885" c:formatCode="yyyy\-mm\-dd">
                  <c:v>43726</c:v>
                </c:pt>
                <c:pt idx="886" c:formatCode="yyyy\-mm\-dd">
                  <c:v>43727</c:v>
                </c:pt>
                <c:pt idx="887" c:formatCode="yyyy\-mm\-dd">
                  <c:v>43728</c:v>
                </c:pt>
                <c:pt idx="888" c:formatCode="yyyy\-mm\-dd">
                  <c:v>43731</c:v>
                </c:pt>
                <c:pt idx="889" c:formatCode="yyyy\-mm\-dd">
                  <c:v>43732</c:v>
                </c:pt>
                <c:pt idx="890" c:formatCode="yyyy\-mm\-dd">
                  <c:v>43733</c:v>
                </c:pt>
                <c:pt idx="891" c:formatCode="yyyy\-mm\-dd">
                  <c:v>43734</c:v>
                </c:pt>
                <c:pt idx="892" c:formatCode="yyyy\-mm\-dd">
                  <c:v>43735</c:v>
                </c:pt>
                <c:pt idx="893" c:formatCode="yyyy\-mm\-dd">
                  <c:v>43738</c:v>
                </c:pt>
                <c:pt idx="894" c:formatCode="yyyy\-mm\-dd">
                  <c:v>43746</c:v>
                </c:pt>
                <c:pt idx="895" c:formatCode="yyyy\-mm\-dd">
                  <c:v>43747</c:v>
                </c:pt>
                <c:pt idx="896" c:formatCode="yyyy\-mm\-dd">
                  <c:v>43748</c:v>
                </c:pt>
                <c:pt idx="897" c:formatCode="yyyy\-mm\-dd">
                  <c:v>43749</c:v>
                </c:pt>
                <c:pt idx="898" c:formatCode="yyyy\-mm\-dd">
                  <c:v>43752</c:v>
                </c:pt>
                <c:pt idx="899" c:formatCode="yyyy\-mm\-dd">
                  <c:v>43753</c:v>
                </c:pt>
                <c:pt idx="900" c:formatCode="yyyy\-mm\-dd">
                  <c:v>43754</c:v>
                </c:pt>
                <c:pt idx="901" c:formatCode="yyyy\-mm\-dd">
                  <c:v>43755</c:v>
                </c:pt>
                <c:pt idx="902" c:formatCode="yyyy\-mm\-dd">
                  <c:v>43756</c:v>
                </c:pt>
                <c:pt idx="903" c:formatCode="yyyy\-mm\-dd">
                  <c:v>43759</c:v>
                </c:pt>
                <c:pt idx="904" c:formatCode="yyyy\-mm\-dd">
                  <c:v>43760</c:v>
                </c:pt>
                <c:pt idx="905" c:formatCode="yyyy\-mm\-dd">
                  <c:v>43761</c:v>
                </c:pt>
                <c:pt idx="906" c:formatCode="yyyy\-mm\-dd">
                  <c:v>43762</c:v>
                </c:pt>
                <c:pt idx="907" c:formatCode="yyyy\-mm\-dd">
                  <c:v>43763</c:v>
                </c:pt>
                <c:pt idx="908" c:formatCode="yyyy\-mm\-dd">
                  <c:v>43766</c:v>
                </c:pt>
                <c:pt idx="909" c:formatCode="yyyy\-mm\-dd">
                  <c:v>43767</c:v>
                </c:pt>
                <c:pt idx="910" c:formatCode="yyyy\-mm\-dd">
                  <c:v>43768</c:v>
                </c:pt>
                <c:pt idx="911" c:formatCode="yyyy\-mm\-dd">
                  <c:v>43769</c:v>
                </c:pt>
                <c:pt idx="912" c:formatCode="yyyy\-mm\-dd">
                  <c:v>43770</c:v>
                </c:pt>
                <c:pt idx="913" c:formatCode="yyyy\-mm\-dd">
                  <c:v>43773</c:v>
                </c:pt>
                <c:pt idx="914" c:formatCode="yyyy\-mm\-dd">
                  <c:v>43774</c:v>
                </c:pt>
                <c:pt idx="915" c:formatCode="yyyy\-mm\-dd">
                  <c:v>43775</c:v>
                </c:pt>
                <c:pt idx="916" c:formatCode="yyyy\-mm\-dd">
                  <c:v>43776</c:v>
                </c:pt>
                <c:pt idx="917" c:formatCode="yyyy\-mm\-dd">
                  <c:v>43777</c:v>
                </c:pt>
                <c:pt idx="918" c:formatCode="yyyy\-mm\-dd">
                  <c:v>43780</c:v>
                </c:pt>
                <c:pt idx="919" c:formatCode="yyyy\-mm\-dd">
                  <c:v>43781</c:v>
                </c:pt>
                <c:pt idx="920" c:formatCode="yyyy\-mm\-dd">
                  <c:v>43782</c:v>
                </c:pt>
                <c:pt idx="921" c:formatCode="yyyy\-mm\-dd">
                  <c:v>43783</c:v>
                </c:pt>
                <c:pt idx="922" c:formatCode="yyyy\-mm\-dd">
                  <c:v>43784</c:v>
                </c:pt>
                <c:pt idx="923" c:formatCode="yyyy\-mm\-dd">
                  <c:v>43787</c:v>
                </c:pt>
                <c:pt idx="924" c:formatCode="yyyy\-mm\-dd">
                  <c:v>43788</c:v>
                </c:pt>
                <c:pt idx="925" c:formatCode="yyyy\-mm\-dd">
                  <c:v>43789</c:v>
                </c:pt>
                <c:pt idx="926" c:formatCode="yyyy\-mm\-dd">
                  <c:v>43790</c:v>
                </c:pt>
                <c:pt idx="927" c:formatCode="yyyy\-mm\-dd">
                  <c:v>43791</c:v>
                </c:pt>
                <c:pt idx="928" c:formatCode="yyyy\-mm\-dd">
                  <c:v>43794</c:v>
                </c:pt>
                <c:pt idx="929" c:formatCode="yyyy\-mm\-dd">
                  <c:v>43795</c:v>
                </c:pt>
                <c:pt idx="930" c:formatCode="yyyy\-mm\-dd">
                  <c:v>43796</c:v>
                </c:pt>
                <c:pt idx="931" c:formatCode="yyyy\-mm\-dd">
                  <c:v>43797</c:v>
                </c:pt>
                <c:pt idx="932" c:formatCode="yyyy\-mm\-dd">
                  <c:v>43798</c:v>
                </c:pt>
                <c:pt idx="933" c:formatCode="yyyy\-mm\-dd">
                  <c:v>43801</c:v>
                </c:pt>
                <c:pt idx="934" c:formatCode="yyyy\-mm\-dd">
                  <c:v>43802</c:v>
                </c:pt>
                <c:pt idx="935" c:formatCode="yyyy\-mm\-dd">
                  <c:v>43803</c:v>
                </c:pt>
                <c:pt idx="936" c:formatCode="yyyy\-mm\-dd">
                  <c:v>43804</c:v>
                </c:pt>
                <c:pt idx="937" c:formatCode="yyyy\-mm\-dd">
                  <c:v>43805</c:v>
                </c:pt>
                <c:pt idx="938" c:formatCode="yyyy\-mm\-dd">
                  <c:v>43808</c:v>
                </c:pt>
                <c:pt idx="939" c:formatCode="yyyy\-mm\-dd">
                  <c:v>43809</c:v>
                </c:pt>
                <c:pt idx="940" c:formatCode="yyyy\-mm\-dd">
                  <c:v>43810</c:v>
                </c:pt>
                <c:pt idx="941" c:formatCode="yyyy\-mm\-dd">
                  <c:v>43811</c:v>
                </c:pt>
                <c:pt idx="942" c:formatCode="yyyy\-mm\-dd">
                  <c:v>43812</c:v>
                </c:pt>
                <c:pt idx="943" c:formatCode="yyyy\-mm\-dd">
                  <c:v>43815</c:v>
                </c:pt>
                <c:pt idx="944" c:formatCode="yyyy\-mm\-dd">
                  <c:v>43816</c:v>
                </c:pt>
                <c:pt idx="945" c:formatCode="yyyy\-mm\-dd">
                  <c:v>43817</c:v>
                </c:pt>
                <c:pt idx="946" c:formatCode="yyyy\-mm\-dd">
                  <c:v>43818</c:v>
                </c:pt>
                <c:pt idx="947" c:formatCode="yyyy\-mm\-dd">
                  <c:v>43819</c:v>
                </c:pt>
                <c:pt idx="948" c:formatCode="yyyy\-mm\-dd">
                  <c:v>43822</c:v>
                </c:pt>
                <c:pt idx="949" c:formatCode="yyyy\-mm\-dd">
                  <c:v>43823</c:v>
                </c:pt>
                <c:pt idx="950" c:formatCode="yyyy\-mm\-dd">
                  <c:v>43824</c:v>
                </c:pt>
                <c:pt idx="951" c:formatCode="yyyy\-mm\-dd">
                  <c:v>43825</c:v>
                </c:pt>
                <c:pt idx="952" c:formatCode="yyyy\-mm\-dd">
                  <c:v>43826</c:v>
                </c:pt>
                <c:pt idx="953" c:formatCode="yyyy\-mm\-dd">
                  <c:v>43829</c:v>
                </c:pt>
                <c:pt idx="954" c:formatCode="yyyy\-mm\-dd">
                  <c:v>43830</c:v>
                </c:pt>
                <c:pt idx="955" c:formatCode="yyyy\-mm\-dd">
                  <c:v>43832</c:v>
                </c:pt>
                <c:pt idx="956" c:formatCode="yyyy\-mm\-dd">
                  <c:v>43833</c:v>
                </c:pt>
                <c:pt idx="957" c:formatCode="yyyy\-mm\-dd">
                  <c:v>43836</c:v>
                </c:pt>
                <c:pt idx="958" c:formatCode="yyyy\-mm\-dd">
                  <c:v>43837</c:v>
                </c:pt>
                <c:pt idx="959" c:formatCode="yyyy\-mm\-dd">
                  <c:v>43838</c:v>
                </c:pt>
                <c:pt idx="960" c:formatCode="yyyy\-mm\-dd">
                  <c:v>43839</c:v>
                </c:pt>
                <c:pt idx="961" c:formatCode="yyyy\-mm\-dd">
                  <c:v>43840</c:v>
                </c:pt>
                <c:pt idx="962" c:formatCode="yyyy\-mm\-dd">
                  <c:v>43843</c:v>
                </c:pt>
                <c:pt idx="963" c:formatCode="yyyy\-mm\-dd">
                  <c:v>43844</c:v>
                </c:pt>
                <c:pt idx="964" c:formatCode="yyyy\-mm\-dd">
                  <c:v>43845</c:v>
                </c:pt>
                <c:pt idx="965" c:formatCode="yyyy\-mm\-dd">
                  <c:v>43846</c:v>
                </c:pt>
                <c:pt idx="966" c:formatCode="yyyy\-mm\-dd">
                  <c:v>43847</c:v>
                </c:pt>
                <c:pt idx="967" c:formatCode="yyyy\-mm\-dd">
                  <c:v>43850</c:v>
                </c:pt>
                <c:pt idx="968" c:formatCode="yyyy\-mm\-dd">
                  <c:v>43851</c:v>
                </c:pt>
                <c:pt idx="969" c:formatCode="yyyy\-mm\-dd">
                  <c:v>43852</c:v>
                </c:pt>
                <c:pt idx="970" c:formatCode="yyyy\-mm\-dd">
                  <c:v>43853</c:v>
                </c:pt>
                <c:pt idx="971" c:formatCode="yyyy\-mm\-dd">
                  <c:v>43864</c:v>
                </c:pt>
                <c:pt idx="972" c:formatCode="yyyy\-mm\-dd">
                  <c:v>43865</c:v>
                </c:pt>
                <c:pt idx="973" c:formatCode="yyyy\-mm\-dd">
                  <c:v>43866</c:v>
                </c:pt>
                <c:pt idx="974" c:formatCode="yyyy\-mm\-dd">
                  <c:v>43867</c:v>
                </c:pt>
                <c:pt idx="975" c:formatCode="yyyy\-mm\-dd">
                  <c:v>43868</c:v>
                </c:pt>
                <c:pt idx="976" c:formatCode="yyyy\-mm\-dd">
                  <c:v>43871</c:v>
                </c:pt>
                <c:pt idx="977" c:formatCode="yyyy\-mm\-dd">
                  <c:v>43872</c:v>
                </c:pt>
                <c:pt idx="978" c:formatCode="yyyy\-mm\-dd">
                  <c:v>43873</c:v>
                </c:pt>
                <c:pt idx="979" c:formatCode="yyyy\-mm\-dd">
                  <c:v>43874</c:v>
                </c:pt>
                <c:pt idx="980" c:formatCode="yyyy\-mm\-dd">
                  <c:v>43875</c:v>
                </c:pt>
                <c:pt idx="981" c:formatCode="yyyy\-mm\-dd">
                  <c:v>43878</c:v>
                </c:pt>
                <c:pt idx="982" c:formatCode="yyyy\-mm\-dd">
                  <c:v>43879</c:v>
                </c:pt>
                <c:pt idx="983" c:formatCode="yyyy\-mm\-dd">
                  <c:v>43880</c:v>
                </c:pt>
                <c:pt idx="984" c:formatCode="yyyy\-mm\-dd">
                  <c:v>43881</c:v>
                </c:pt>
                <c:pt idx="985" c:formatCode="yyyy\-mm\-dd">
                  <c:v>43882</c:v>
                </c:pt>
                <c:pt idx="986" c:formatCode="yyyy\-mm\-dd">
                  <c:v>43885</c:v>
                </c:pt>
                <c:pt idx="987" c:formatCode="yyyy\-mm\-dd">
                  <c:v>43886</c:v>
                </c:pt>
                <c:pt idx="988" c:formatCode="yyyy\-mm\-dd">
                  <c:v>43887</c:v>
                </c:pt>
                <c:pt idx="989" c:formatCode="yyyy\-mm\-dd">
                  <c:v>43888</c:v>
                </c:pt>
                <c:pt idx="990" c:formatCode="yyyy\-mm\-dd">
                  <c:v>43889</c:v>
                </c:pt>
                <c:pt idx="991" c:formatCode="yyyy\-mm\-dd">
                  <c:v>43892</c:v>
                </c:pt>
                <c:pt idx="992" c:formatCode="yyyy\-mm\-dd">
                  <c:v>43893</c:v>
                </c:pt>
                <c:pt idx="993" c:formatCode="yyyy\-mm\-dd">
                  <c:v>43894</c:v>
                </c:pt>
                <c:pt idx="994" c:formatCode="yyyy\-mm\-dd">
                  <c:v>43895</c:v>
                </c:pt>
                <c:pt idx="995" c:formatCode="yyyy\-mm\-dd">
                  <c:v>43896</c:v>
                </c:pt>
                <c:pt idx="996" c:formatCode="yyyy\-mm\-dd">
                  <c:v>43899</c:v>
                </c:pt>
                <c:pt idx="997" c:formatCode="yyyy\-mm\-dd">
                  <c:v>43900</c:v>
                </c:pt>
                <c:pt idx="998" c:formatCode="yyyy\-mm\-dd">
                  <c:v>43901</c:v>
                </c:pt>
                <c:pt idx="999" c:formatCode="yyyy\-mm\-dd">
                  <c:v>43902</c:v>
                </c:pt>
                <c:pt idx="1000" c:formatCode="yyyy\-mm\-dd">
                  <c:v>43903</c:v>
                </c:pt>
                <c:pt idx="1001" c:formatCode="yyyy\-mm\-dd">
                  <c:v>43906</c:v>
                </c:pt>
                <c:pt idx="1002" c:formatCode="yyyy\-mm\-dd">
                  <c:v>43907</c:v>
                </c:pt>
                <c:pt idx="1003" c:formatCode="yyyy\-mm\-dd">
                  <c:v>43908</c:v>
                </c:pt>
                <c:pt idx="1004" c:formatCode="yyyy\-mm\-dd">
                  <c:v>43909</c:v>
                </c:pt>
                <c:pt idx="1005" c:formatCode="yyyy\-mm\-dd">
                  <c:v>43910</c:v>
                </c:pt>
                <c:pt idx="1006" c:formatCode="yyyy\-mm\-dd">
                  <c:v>43913</c:v>
                </c:pt>
                <c:pt idx="1007" c:formatCode="yyyy\-mm\-dd">
                  <c:v>43914</c:v>
                </c:pt>
                <c:pt idx="1008" c:formatCode="yyyy\-mm\-dd">
                  <c:v>43915</c:v>
                </c:pt>
                <c:pt idx="1009" c:formatCode="yyyy\-mm\-dd">
                  <c:v>43916</c:v>
                </c:pt>
                <c:pt idx="1010" c:formatCode="yyyy\-mm\-dd">
                  <c:v>43917</c:v>
                </c:pt>
                <c:pt idx="1011" c:formatCode="yyyy\-mm\-dd">
                  <c:v>43920</c:v>
                </c:pt>
                <c:pt idx="1012" c:formatCode="yyyy\-mm\-dd">
                  <c:v>43921</c:v>
                </c:pt>
                <c:pt idx="1013" c:formatCode="yyyy\-mm\-dd">
                  <c:v>43922</c:v>
                </c:pt>
                <c:pt idx="1014" c:formatCode="yyyy\-mm\-dd">
                  <c:v>43923</c:v>
                </c:pt>
                <c:pt idx="1015" c:formatCode="yyyy\-mm\-dd">
                  <c:v>43924</c:v>
                </c:pt>
                <c:pt idx="1016" c:formatCode="yyyy\-mm\-dd">
                  <c:v>43928</c:v>
                </c:pt>
                <c:pt idx="1017" c:formatCode="yyyy\-mm\-dd">
                  <c:v>43929</c:v>
                </c:pt>
                <c:pt idx="1018" c:formatCode="yyyy\-mm\-dd">
                  <c:v>43930</c:v>
                </c:pt>
                <c:pt idx="1019" c:formatCode="yyyy\-mm\-dd">
                  <c:v>43931</c:v>
                </c:pt>
                <c:pt idx="1020" c:formatCode="yyyy\-mm\-dd">
                  <c:v>43934</c:v>
                </c:pt>
                <c:pt idx="1021" c:formatCode="yyyy\-mm\-dd">
                  <c:v>43935</c:v>
                </c:pt>
                <c:pt idx="1022" c:formatCode="yyyy\-mm\-dd">
                  <c:v>43936</c:v>
                </c:pt>
                <c:pt idx="1023" c:formatCode="yyyy\-mm\-dd">
                  <c:v>43937</c:v>
                </c:pt>
                <c:pt idx="1024" c:formatCode="yyyy\-mm\-dd">
                  <c:v>43938</c:v>
                </c:pt>
                <c:pt idx="1025" c:formatCode="yyyy\-mm\-dd">
                  <c:v>43941</c:v>
                </c:pt>
                <c:pt idx="1026" c:formatCode="yyyy\-mm\-dd">
                  <c:v>43942</c:v>
                </c:pt>
                <c:pt idx="1027" c:formatCode="yyyy\-mm\-dd">
                  <c:v>43943</c:v>
                </c:pt>
                <c:pt idx="1028" c:formatCode="yyyy\-mm\-dd">
                  <c:v>43944</c:v>
                </c:pt>
                <c:pt idx="1029" c:formatCode="yyyy\-mm\-dd">
                  <c:v>43945</c:v>
                </c:pt>
                <c:pt idx="1030" c:formatCode="yyyy\-mm\-dd">
                  <c:v>43948</c:v>
                </c:pt>
                <c:pt idx="1031" c:formatCode="yyyy\-mm\-dd">
                  <c:v>43949</c:v>
                </c:pt>
                <c:pt idx="1032" c:formatCode="yyyy\-mm\-dd">
                  <c:v>43950</c:v>
                </c:pt>
                <c:pt idx="1033" c:formatCode="yyyy\-mm\-dd">
                  <c:v>43951</c:v>
                </c:pt>
                <c:pt idx="1034" c:formatCode="yyyy\-mm\-dd">
                  <c:v>43957</c:v>
                </c:pt>
                <c:pt idx="1035" c:formatCode="yyyy\-mm\-dd">
                  <c:v>43958</c:v>
                </c:pt>
                <c:pt idx="1036" c:formatCode="yyyy\-mm\-dd">
                  <c:v>43959</c:v>
                </c:pt>
                <c:pt idx="1037" c:formatCode="yyyy\-mm\-dd">
                  <c:v>43962</c:v>
                </c:pt>
                <c:pt idx="1038" c:formatCode="yyyy\-mm\-dd">
                  <c:v>43963</c:v>
                </c:pt>
                <c:pt idx="1039" c:formatCode="yyyy\-mm\-dd">
                  <c:v>43964</c:v>
                </c:pt>
                <c:pt idx="1040" c:formatCode="yyyy\-mm\-dd">
                  <c:v>43965</c:v>
                </c:pt>
                <c:pt idx="1041" c:formatCode="yyyy\-mm\-dd">
                  <c:v>43966</c:v>
                </c:pt>
                <c:pt idx="1042" c:formatCode="yyyy\-mm\-dd">
                  <c:v>43969</c:v>
                </c:pt>
                <c:pt idx="1043" c:formatCode="yyyy\-mm\-dd">
                  <c:v>43970</c:v>
                </c:pt>
                <c:pt idx="1044" c:formatCode="yyyy\-mm\-dd">
                  <c:v>43971</c:v>
                </c:pt>
                <c:pt idx="1045" c:formatCode="yyyy\-mm\-dd">
                  <c:v>43972</c:v>
                </c:pt>
                <c:pt idx="1046" c:formatCode="yyyy\-mm\-dd">
                  <c:v>43973</c:v>
                </c:pt>
                <c:pt idx="1047" c:formatCode="yyyy\-mm\-dd">
                  <c:v>43976</c:v>
                </c:pt>
                <c:pt idx="1048" c:formatCode="yyyy\-mm\-dd">
                  <c:v>43977</c:v>
                </c:pt>
                <c:pt idx="1049" c:formatCode="yyyy\-mm\-dd">
                  <c:v>43978</c:v>
                </c:pt>
                <c:pt idx="1050" c:formatCode="yyyy\-mm\-dd">
                  <c:v>43979</c:v>
                </c:pt>
                <c:pt idx="1051" c:formatCode="yyyy\-mm\-dd">
                  <c:v>43980</c:v>
                </c:pt>
                <c:pt idx="1052" c:formatCode="yyyy\-mm\-dd">
                  <c:v>43983</c:v>
                </c:pt>
                <c:pt idx="1053" c:formatCode="yyyy\-mm\-dd">
                  <c:v>43984</c:v>
                </c:pt>
                <c:pt idx="1054" c:formatCode="yyyy\-mm\-dd">
                  <c:v>43985</c:v>
                </c:pt>
                <c:pt idx="1055" c:formatCode="yyyy\-mm\-dd">
                  <c:v>43986</c:v>
                </c:pt>
                <c:pt idx="1056" c:formatCode="yyyy\-mm\-dd">
                  <c:v>43987</c:v>
                </c:pt>
                <c:pt idx="1057" c:formatCode="yyyy\-mm\-dd">
                  <c:v>43990</c:v>
                </c:pt>
                <c:pt idx="1058" c:formatCode="yyyy\-mm\-dd">
                  <c:v>43991</c:v>
                </c:pt>
                <c:pt idx="1059" c:formatCode="yyyy\-mm\-dd">
                  <c:v>43992</c:v>
                </c:pt>
                <c:pt idx="1060" c:formatCode="yyyy\-mm\-dd">
                  <c:v>43993</c:v>
                </c:pt>
                <c:pt idx="1061" c:formatCode="yyyy\-mm\-dd">
                  <c:v>43994</c:v>
                </c:pt>
                <c:pt idx="1062" c:formatCode="yyyy\-mm\-dd">
                  <c:v>43997</c:v>
                </c:pt>
                <c:pt idx="1063" c:formatCode="yyyy\-mm\-dd">
                  <c:v>43998</c:v>
                </c:pt>
                <c:pt idx="1064" c:formatCode="yyyy\-mm\-dd">
                  <c:v>43999</c:v>
                </c:pt>
                <c:pt idx="1065" c:formatCode="yyyy\-mm\-dd">
                  <c:v>44000</c:v>
                </c:pt>
                <c:pt idx="1066" c:formatCode="yyyy\-mm\-dd">
                  <c:v>44001</c:v>
                </c:pt>
                <c:pt idx="1067" c:formatCode="yyyy\-mm\-dd">
                  <c:v>44004</c:v>
                </c:pt>
                <c:pt idx="1068" c:formatCode="yyyy\-mm\-dd">
                  <c:v>44005</c:v>
                </c:pt>
                <c:pt idx="1069" c:formatCode="yyyy\-mm\-dd">
                  <c:v>44006</c:v>
                </c:pt>
                <c:pt idx="1070" c:formatCode="yyyy\-mm\-dd">
                  <c:v>44011</c:v>
                </c:pt>
                <c:pt idx="1071" c:formatCode="yyyy\-mm\-dd">
                  <c:v>44012</c:v>
                </c:pt>
                <c:pt idx="1072" c:formatCode="yyyy\-mm\-dd">
                  <c:v>44013</c:v>
                </c:pt>
                <c:pt idx="1073" c:formatCode="yyyy\-mm\-dd">
                  <c:v>44014</c:v>
                </c:pt>
                <c:pt idx="1074" c:formatCode="yyyy\-mm\-dd">
                  <c:v>44015</c:v>
                </c:pt>
                <c:pt idx="1075" c:formatCode="yyyy\-mm\-dd">
                  <c:v>44018</c:v>
                </c:pt>
                <c:pt idx="1076" c:formatCode="yyyy\-mm\-dd">
                  <c:v>44019</c:v>
                </c:pt>
                <c:pt idx="1077" c:formatCode="yyyy\-mm\-dd">
                  <c:v>44020</c:v>
                </c:pt>
                <c:pt idx="1078" c:formatCode="yyyy\-mm\-dd">
                  <c:v>44021</c:v>
                </c:pt>
                <c:pt idx="1079" c:formatCode="yyyy\-mm\-dd">
                  <c:v>44022</c:v>
                </c:pt>
                <c:pt idx="1080" c:formatCode="yyyy\-mm\-dd">
                  <c:v>44025</c:v>
                </c:pt>
                <c:pt idx="1081" c:formatCode="yyyy\-mm\-dd">
                  <c:v>44026</c:v>
                </c:pt>
                <c:pt idx="1082" c:formatCode="yyyy\-mm\-dd">
                  <c:v>44027</c:v>
                </c:pt>
                <c:pt idx="1083" c:formatCode="yyyy\-mm\-dd">
                  <c:v>44028</c:v>
                </c:pt>
                <c:pt idx="1084" c:formatCode="yyyy\-mm\-dd">
                  <c:v>44029</c:v>
                </c:pt>
                <c:pt idx="1085" c:formatCode="yyyy\-mm\-dd">
                  <c:v>44032</c:v>
                </c:pt>
                <c:pt idx="1086" c:formatCode="yyyy\-mm\-dd">
                  <c:v>44033</c:v>
                </c:pt>
                <c:pt idx="1087" c:formatCode="yyyy\-mm\-dd">
                  <c:v>44034</c:v>
                </c:pt>
                <c:pt idx="1088" c:formatCode="yyyy\-mm\-dd">
                  <c:v>44035</c:v>
                </c:pt>
                <c:pt idx="1089" c:formatCode="yyyy\-mm\-dd">
                  <c:v>44036</c:v>
                </c:pt>
                <c:pt idx="1090" c:formatCode="yyyy\-mm\-dd">
                  <c:v>44039</c:v>
                </c:pt>
                <c:pt idx="1091" c:formatCode="yyyy\-mm\-dd">
                  <c:v>44040</c:v>
                </c:pt>
                <c:pt idx="1092" c:formatCode="yyyy\-mm\-dd">
                  <c:v>44041</c:v>
                </c:pt>
                <c:pt idx="1093" c:formatCode="yyyy\-mm\-dd">
                  <c:v>44042</c:v>
                </c:pt>
                <c:pt idx="1094" c:formatCode="yyyy\-mm\-dd">
                  <c:v>44043</c:v>
                </c:pt>
                <c:pt idx="1095" c:formatCode="yyyy\-mm\-dd">
                  <c:v>44046</c:v>
                </c:pt>
                <c:pt idx="1096" c:formatCode="yyyy\-mm\-dd">
                  <c:v>44047</c:v>
                </c:pt>
                <c:pt idx="1097" c:formatCode="yyyy\-mm\-dd">
                  <c:v>44048</c:v>
                </c:pt>
                <c:pt idx="1098" c:formatCode="yyyy\-mm\-dd">
                  <c:v>44049</c:v>
                </c:pt>
                <c:pt idx="1099" c:formatCode="yyyy\-mm\-dd">
                  <c:v>44050</c:v>
                </c:pt>
                <c:pt idx="1100" c:formatCode="yyyy\-mm\-dd">
                  <c:v>44053</c:v>
                </c:pt>
                <c:pt idx="1101" c:formatCode="yyyy\-mm\-dd">
                  <c:v>44054</c:v>
                </c:pt>
                <c:pt idx="1102" c:formatCode="yyyy\-mm\-dd">
                  <c:v>44055</c:v>
                </c:pt>
                <c:pt idx="1103" c:formatCode="yyyy\-mm\-dd">
                  <c:v>44056</c:v>
                </c:pt>
                <c:pt idx="1104" c:formatCode="yyyy\-mm\-dd">
                  <c:v>44057</c:v>
                </c:pt>
                <c:pt idx="1105" c:formatCode="yyyy\-mm\-dd">
                  <c:v>44060</c:v>
                </c:pt>
                <c:pt idx="1106" c:formatCode="yyyy\-mm\-dd">
                  <c:v>44061</c:v>
                </c:pt>
                <c:pt idx="1107" c:formatCode="yyyy\-mm\-dd">
                  <c:v>44062</c:v>
                </c:pt>
                <c:pt idx="1108" c:formatCode="yyyy\-mm\-dd">
                  <c:v>44063</c:v>
                </c:pt>
                <c:pt idx="1109" c:formatCode="yyyy\-mm\-dd">
                  <c:v>44064</c:v>
                </c:pt>
                <c:pt idx="1110" c:formatCode="yyyy\-mm\-dd">
                  <c:v>44067</c:v>
                </c:pt>
                <c:pt idx="1111" c:formatCode="yyyy\-mm\-dd">
                  <c:v>44068</c:v>
                </c:pt>
                <c:pt idx="1112" c:formatCode="yyyy\-mm\-dd">
                  <c:v>44069</c:v>
                </c:pt>
                <c:pt idx="1113" c:formatCode="yyyy\-mm\-dd">
                  <c:v>44070</c:v>
                </c:pt>
                <c:pt idx="1114" c:formatCode="yyyy\-mm\-dd">
                  <c:v>44071</c:v>
                </c:pt>
                <c:pt idx="1115" c:formatCode="yyyy\-mm\-dd">
                  <c:v>44074</c:v>
                </c:pt>
                <c:pt idx="1116" c:formatCode="yyyy\-mm\-dd">
                  <c:v>44075</c:v>
                </c:pt>
                <c:pt idx="1117" c:formatCode="yyyy\-mm\-dd">
                  <c:v>44076</c:v>
                </c:pt>
                <c:pt idx="1118" c:formatCode="yyyy\-mm\-dd">
                  <c:v>44077</c:v>
                </c:pt>
                <c:pt idx="1119" c:formatCode="yyyy\-mm\-dd">
                  <c:v>44078</c:v>
                </c:pt>
                <c:pt idx="1120" c:formatCode="yyyy\-mm\-dd">
                  <c:v>44081</c:v>
                </c:pt>
                <c:pt idx="1121" c:formatCode="yyyy\-mm\-dd">
                  <c:v>44082</c:v>
                </c:pt>
                <c:pt idx="1122" c:formatCode="yyyy\-mm\-dd">
                  <c:v>44083</c:v>
                </c:pt>
                <c:pt idx="1123" c:formatCode="yyyy\-mm\-dd">
                  <c:v>44084</c:v>
                </c:pt>
                <c:pt idx="1124" c:formatCode="yyyy\-mm\-dd">
                  <c:v>44085</c:v>
                </c:pt>
                <c:pt idx="1125" c:formatCode="yyyy\-mm\-dd">
                  <c:v>44088</c:v>
                </c:pt>
                <c:pt idx="1126" c:formatCode="yyyy\-mm\-dd">
                  <c:v>44089</c:v>
                </c:pt>
                <c:pt idx="1127" c:formatCode="yyyy\-mm\-dd">
                  <c:v>44090</c:v>
                </c:pt>
                <c:pt idx="1128" c:formatCode="yyyy\-mm\-dd">
                  <c:v>44091</c:v>
                </c:pt>
                <c:pt idx="1129" c:formatCode="yyyy\-mm\-dd">
                  <c:v>44092</c:v>
                </c:pt>
                <c:pt idx="1130" c:formatCode="yyyy\-mm\-dd">
                  <c:v>44095</c:v>
                </c:pt>
                <c:pt idx="1131" c:formatCode="yyyy\-mm\-dd">
                  <c:v>44096</c:v>
                </c:pt>
                <c:pt idx="1132" c:formatCode="yyyy\-mm\-dd">
                  <c:v>44097</c:v>
                </c:pt>
                <c:pt idx="1133" c:formatCode="yyyy\-mm\-dd">
                  <c:v>44098</c:v>
                </c:pt>
                <c:pt idx="1134" c:formatCode="yyyy\-mm\-dd">
                  <c:v>44099</c:v>
                </c:pt>
                <c:pt idx="1135" c:formatCode="yyyy\-mm\-dd">
                  <c:v>44102</c:v>
                </c:pt>
                <c:pt idx="1136" c:formatCode="yyyy\-mm\-dd">
                  <c:v>44103</c:v>
                </c:pt>
                <c:pt idx="1137" c:formatCode="yyyy\-mm\-dd">
                  <c:v>44104</c:v>
                </c:pt>
                <c:pt idx="1138" c:formatCode="yyyy\-mm\-dd">
                  <c:v>44113</c:v>
                </c:pt>
                <c:pt idx="1139" c:formatCode="yyyy\-mm\-dd">
                  <c:v>44116</c:v>
                </c:pt>
                <c:pt idx="1140" c:formatCode="yyyy\-mm\-dd">
                  <c:v>44117</c:v>
                </c:pt>
                <c:pt idx="1141" c:formatCode="yyyy\-mm\-dd">
                  <c:v>44118</c:v>
                </c:pt>
                <c:pt idx="1142" c:formatCode="yyyy\-mm\-dd">
                  <c:v>44119</c:v>
                </c:pt>
                <c:pt idx="1143" c:formatCode="yyyy\-mm\-dd">
                  <c:v>44120</c:v>
                </c:pt>
                <c:pt idx="1144" c:formatCode="yyyy\-mm\-dd">
                  <c:v>44123</c:v>
                </c:pt>
                <c:pt idx="1145" c:formatCode="yyyy\-mm\-dd">
                  <c:v>44124</c:v>
                </c:pt>
                <c:pt idx="1146" c:formatCode="yyyy\-mm\-dd">
                  <c:v>44125</c:v>
                </c:pt>
                <c:pt idx="1147" c:formatCode="yyyy\-mm\-dd">
                  <c:v>44126</c:v>
                </c:pt>
                <c:pt idx="1148" c:formatCode="yyyy\-mm\-dd">
                  <c:v>44127</c:v>
                </c:pt>
                <c:pt idx="1149" c:formatCode="yyyy\-mm\-dd">
                  <c:v>44130</c:v>
                </c:pt>
                <c:pt idx="1150" c:formatCode="yyyy\-mm\-dd">
                  <c:v>44131</c:v>
                </c:pt>
                <c:pt idx="1151" c:formatCode="yyyy\-mm\-dd">
                  <c:v>44132</c:v>
                </c:pt>
                <c:pt idx="1152" c:formatCode="yyyy\-mm\-dd">
                  <c:v>44133</c:v>
                </c:pt>
                <c:pt idx="1153" c:formatCode="yyyy\-mm\-dd">
                  <c:v>44134</c:v>
                </c:pt>
                <c:pt idx="1154" c:formatCode="yyyy\-mm\-dd">
                  <c:v>44137</c:v>
                </c:pt>
                <c:pt idx="1155" c:formatCode="yyyy\-mm\-dd">
                  <c:v>44138</c:v>
                </c:pt>
                <c:pt idx="1156" c:formatCode="yyyy\-mm\-dd">
                  <c:v>44139</c:v>
                </c:pt>
                <c:pt idx="1157" c:formatCode="yyyy\-mm\-dd">
                  <c:v>44140</c:v>
                </c:pt>
                <c:pt idx="1158" c:formatCode="yyyy\-mm\-dd">
                  <c:v>44141</c:v>
                </c:pt>
                <c:pt idx="1159" c:formatCode="yyyy\-mm\-dd">
                  <c:v>44144</c:v>
                </c:pt>
                <c:pt idx="1160" c:formatCode="yyyy\-mm\-dd">
                  <c:v>44145</c:v>
                </c:pt>
                <c:pt idx="1161" c:formatCode="yyyy\-mm\-dd">
                  <c:v>44146</c:v>
                </c:pt>
                <c:pt idx="1162" c:formatCode="yyyy\-mm\-dd">
                  <c:v>44147</c:v>
                </c:pt>
                <c:pt idx="1163" c:formatCode="yyyy\-mm\-dd">
                  <c:v>44148</c:v>
                </c:pt>
                <c:pt idx="1164" c:formatCode="yyyy\-mm\-dd">
                  <c:v>44151</c:v>
                </c:pt>
                <c:pt idx="1165" c:formatCode="yyyy\-mm\-dd">
                  <c:v>44152</c:v>
                </c:pt>
                <c:pt idx="1166" c:formatCode="yyyy\-mm\-dd">
                  <c:v>44153</c:v>
                </c:pt>
                <c:pt idx="1167" c:formatCode="yyyy\-mm\-dd">
                  <c:v>44154</c:v>
                </c:pt>
                <c:pt idx="1168" c:formatCode="yyyy\-mm\-dd">
                  <c:v>44155</c:v>
                </c:pt>
                <c:pt idx="1169" c:formatCode="yyyy\-mm\-dd">
                  <c:v>44158</c:v>
                </c:pt>
                <c:pt idx="1170" c:formatCode="yyyy\-mm\-dd">
                  <c:v>44159</c:v>
                </c:pt>
                <c:pt idx="1171" c:formatCode="yyyy\-mm\-dd">
                  <c:v>44160</c:v>
                </c:pt>
                <c:pt idx="1172" c:formatCode="yyyy\-mm\-dd">
                  <c:v>44161</c:v>
                </c:pt>
                <c:pt idx="1173" c:formatCode="yyyy\-mm\-dd">
                  <c:v>44162</c:v>
                </c:pt>
                <c:pt idx="1174" c:formatCode="yyyy\-mm\-dd">
                  <c:v>44165</c:v>
                </c:pt>
                <c:pt idx="1175" c:formatCode="yyyy\-mm\-dd">
                  <c:v>44166</c:v>
                </c:pt>
                <c:pt idx="1176" c:formatCode="yyyy\-mm\-dd">
                  <c:v>44167</c:v>
                </c:pt>
                <c:pt idx="1177" c:formatCode="yyyy\-mm\-dd">
                  <c:v>44168</c:v>
                </c:pt>
                <c:pt idx="1178" c:formatCode="yyyy\-mm\-dd">
                  <c:v>44169</c:v>
                </c:pt>
                <c:pt idx="1179" c:formatCode="yyyy\-mm\-dd">
                  <c:v>44172</c:v>
                </c:pt>
                <c:pt idx="1180" c:formatCode="yyyy\-mm\-dd">
                  <c:v>44173</c:v>
                </c:pt>
                <c:pt idx="1181" c:formatCode="yyyy\-mm\-dd">
                  <c:v>44174</c:v>
                </c:pt>
                <c:pt idx="1182" c:formatCode="yyyy\-mm\-dd">
                  <c:v>44175</c:v>
                </c:pt>
                <c:pt idx="1183" c:formatCode="yyyy\-mm\-dd">
                  <c:v>44176</c:v>
                </c:pt>
                <c:pt idx="1184" c:formatCode="yyyy\-mm\-dd">
                  <c:v>44179</c:v>
                </c:pt>
                <c:pt idx="1185" c:formatCode="yyyy\-mm\-dd">
                  <c:v>44180</c:v>
                </c:pt>
                <c:pt idx="1186" c:formatCode="yyyy\-mm\-dd">
                  <c:v>44181</c:v>
                </c:pt>
                <c:pt idx="1187" c:formatCode="yyyy\-mm\-dd">
                  <c:v>44182</c:v>
                </c:pt>
                <c:pt idx="1188" c:formatCode="yyyy\-mm\-dd">
                  <c:v>44183</c:v>
                </c:pt>
                <c:pt idx="1189" c:formatCode="yyyy\-mm\-dd">
                  <c:v>44186</c:v>
                </c:pt>
                <c:pt idx="1190" c:formatCode="yyyy\-mm\-dd">
                  <c:v>44187</c:v>
                </c:pt>
                <c:pt idx="1191" c:formatCode="yyyy\-mm\-dd">
                  <c:v>44188</c:v>
                </c:pt>
                <c:pt idx="1192" c:formatCode="yyyy\-mm\-dd">
                  <c:v>44189</c:v>
                </c:pt>
                <c:pt idx="1193" c:formatCode="yyyy\-mm\-dd">
                  <c:v>44190</c:v>
                </c:pt>
                <c:pt idx="1194" c:formatCode="yyyy\-mm\-dd">
                  <c:v>44193</c:v>
                </c:pt>
                <c:pt idx="1195" c:formatCode="yyyy\-mm\-dd">
                  <c:v>44194</c:v>
                </c:pt>
                <c:pt idx="1196" c:formatCode="yyyy\-mm\-dd">
                  <c:v>44195</c:v>
                </c:pt>
                <c:pt idx="1197" c:formatCode="yyyy\-mm\-dd">
                  <c:v>44196</c:v>
                </c:pt>
                <c:pt idx="1198" c:formatCode="yyyy\-mm\-dd">
                  <c:v>44200</c:v>
                </c:pt>
                <c:pt idx="1199" c:formatCode="yyyy\-mm\-dd">
                  <c:v>44201</c:v>
                </c:pt>
                <c:pt idx="1200" c:formatCode="yyyy\-mm\-dd">
                  <c:v>44202</c:v>
                </c:pt>
                <c:pt idx="1201" c:formatCode="yyyy\-mm\-dd">
                  <c:v>44203</c:v>
                </c:pt>
                <c:pt idx="1202" c:formatCode="yyyy\-mm\-dd">
                  <c:v>44204</c:v>
                </c:pt>
                <c:pt idx="1203" c:formatCode="yyyy\-mm\-dd">
                  <c:v>44207</c:v>
                </c:pt>
                <c:pt idx="1204" c:formatCode="yyyy\-mm\-dd">
                  <c:v>44208</c:v>
                </c:pt>
                <c:pt idx="1205" c:formatCode="yyyy\-mm\-dd">
                  <c:v>44209</c:v>
                </c:pt>
                <c:pt idx="1206" c:formatCode="yyyy\-mm\-dd">
                  <c:v>44210</c:v>
                </c:pt>
                <c:pt idx="1207" c:formatCode="yyyy\-mm\-dd">
                  <c:v>44211</c:v>
                </c:pt>
                <c:pt idx="1208" c:formatCode="yyyy\-mm\-dd">
                  <c:v>44214</c:v>
                </c:pt>
                <c:pt idx="1209" c:formatCode="yyyy\-mm\-dd">
                  <c:v>44215</c:v>
                </c:pt>
                <c:pt idx="1210" c:formatCode="yyyy\-mm\-dd">
                  <c:v>44216</c:v>
                </c:pt>
                <c:pt idx="1211" c:formatCode="yyyy\-mm\-dd">
                  <c:v>44217</c:v>
                </c:pt>
                <c:pt idx="1212" c:formatCode="yyyy\-mm\-dd">
                  <c:v>44218</c:v>
                </c:pt>
                <c:pt idx="1213" c:formatCode="yyyy\-mm\-dd">
                  <c:v>44221</c:v>
                </c:pt>
                <c:pt idx="1214" c:formatCode="yyyy\-mm\-dd">
                  <c:v>44222</c:v>
                </c:pt>
                <c:pt idx="1215" c:formatCode="yyyy\-mm\-dd">
                  <c:v>44223</c:v>
                </c:pt>
                <c:pt idx="1216" c:formatCode="yyyy\-mm\-dd">
                  <c:v>44224</c:v>
                </c:pt>
                <c:pt idx="1217" c:formatCode="yyyy\-mm\-dd">
                  <c:v>44225</c:v>
                </c:pt>
                <c:pt idx="1218" c:formatCode="yyyy\-mm\-dd">
                  <c:v>44228</c:v>
                </c:pt>
                <c:pt idx="1219" c:formatCode="yyyy\-mm\-dd">
                  <c:v>44229</c:v>
                </c:pt>
                <c:pt idx="1220" c:formatCode="yyyy\-mm\-dd">
                  <c:v>44230</c:v>
                </c:pt>
                <c:pt idx="1221" c:formatCode="yyyy\-mm\-dd">
                  <c:v>44231</c:v>
                </c:pt>
                <c:pt idx="1222" c:formatCode="yyyy\-mm\-dd">
                  <c:v>44232</c:v>
                </c:pt>
                <c:pt idx="1223" c:formatCode="yyyy\-mm\-dd">
                  <c:v>44235</c:v>
                </c:pt>
                <c:pt idx="1224" c:formatCode="yyyy\-mm\-dd">
                  <c:v>44236</c:v>
                </c:pt>
                <c:pt idx="1225" c:formatCode="yyyy\-mm\-dd">
                  <c:v>44237</c:v>
                </c:pt>
                <c:pt idx="1226" c:formatCode="yyyy\-mm\-dd">
                  <c:v>44245</c:v>
                </c:pt>
                <c:pt idx="1227" c:formatCode="yyyy\-mm\-dd">
                  <c:v>44246</c:v>
                </c:pt>
                <c:pt idx="1228" c:formatCode="yyyy\-mm\-dd">
                  <c:v>44249</c:v>
                </c:pt>
                <c:pt idx="1229" c:formatCode="yyyy\-mm\-dd">
                  <c:v>44250</c:v>
                </c:pt>
                <c:pt idx="1230" c:formatCode="yyyy\-mm\-dd">
                  <c:v>44251</c:v>
                </c:pt>
                <c:pt idx="1231" c:formatCode="yyyy\-mm\-dd">
                  <c:v>44252</c:v>
                </c:pt>
                <c:pt idx="1232" c:formatCode="yyyy\-mm\-dd">
                  <c:v>44253</c:v>
                </c:pt>
                <c:pt idx="1233" c:formatCode="yyyy\-mm\-dd">
                  <c:v>44256</c:v>
                </c:pt>
                <c:pt idx="1234" c:formatCode="yyyy\-mm\-dd">
                  <c:v>44257</c:v>
                </c:pt>
                <c:pt idx="1235" c:formatCode="yyyy\-mm\-dd">
                  <c:v>44258</c:v>
                </c:pt>
                <c:pt idx="1236" c:formatCode="yyyy\-mm\-dd">
                  <c:v>44259</c:v>
                </c:pt>
                <c:pt idx="1237" c:formatCode="yyyy\-mm\-dd">
                  <c:v>44260</c:v>
                </c:pt>
                <c:pt idx="1238" c:formatCode="yyyy\-mm\-dd">
                  <c:v>44263</c:v>
                </c:pt>
                <c:pt idx="1239" c:formatCode="yyyy\-mm\-dd">
                  <c:v>44264</c:v>
                </c:pt>
                <c:pt idx="1240" c:formatCode="yyyy\-mm\-dd">
                  <c:v>44265</c:v>
                </c:pt>
                <c:pt idx="1241" c:formatCode="yyyy\-mm\-dd">
                  <c:v>44266</c:v>
                </c:pt>
                <c:pt idx="1242" c:formatCode="yyyy\-mm\-dd">
                  <c:v>44267</c:v>
                </c:pt>
                <c:pt idx="1243" c:formatCode="yyyy\-mm\-dd">
                  <c:v>44270</c:v>
                </c:pt>
                <c:pt idx="1244" c:formatCode="yyyy\-mm\-dd">
                  <c:v>44271</c:v>
                </c:pt>
                <c:pt idx="1245" c:formatCode="yyyy\-mm\-dd">
                  <c:v>44272</c:v>
                </c:pt>
                <c:pt idx="1246" c:formatCode="yyyy\-mm\-dd">
                  <c:v>44273</c:v>
                </c:pt>
                <c:pt idx="1247" c:formatCode="yyyy\-mm\-dd">
                  <c:v>44274</c:v>
                </c:pt>
                <c:pt idx="1248" c:formatCode="yyyy\-mm\-dd">
                  <c:v>44277</c:v>
                </c:pt>
                <c:pt idx="1249" c:formatCode="yyyy\-mm\-dd">
                  <c:v>44278</c:v>
                </c:pt>
                <c:pt idx="1250" c:formatCode="yyyy\-mm\-dd">
                  <c:v>44279</c:v>
                </c:pt>
                <c:pt idx="1251" c:formatCode="yyyy\-mm\-dd">
                  <c:v>44280</c:v>
                </c:pt>
                <c:pt idx="1252" c:formatCode="yyyy\-mm\-dd">
                  <c:v>44281</c:v>
                </c:pt>
                <c:pt idx="1253" c:formatCode="yyyy\-mm\-dd">
                  <c:v>44284</c:v>
                </c:pt>
                <c:pt idx="1254" c:formatCode="yyyy\-mm\-dd">
                  <c:v>44285</c:v>
                </c:pt>
                <c:pt idx="1255" c:formatCode="yyyy\-mm\-dd">
                  <c:v>44286</c:v>
                </c:pt>
                <c:pt idx="1256" c:formatCode="yyyy\-mm\-dd">
                  <c:v>44287</c:v>
                </c:pt>
                <c:pt idx="1257" c:formatCode="yyyy\-mm\-dd">
                  <c:v>44288</c:v>
                </c:pt>
                <c:pt idx="1258" c:formatCode="yyyy\-mm\-dd">
                  <c:v>44292</c:v>
                </c:pt>
                <c:pt idx="1259" c:formatCode="yyyy\-mm\-dd">
                  <c:v>44293</c:v>
                </c:pt>
                <c:pt idx="1260" c:formatCode="yyyy\-mm\-dd">
                  <c:v>44294</c:v>
                </c:pt>
                <c:pt idx="1261" c:formatCode="yyyy\-mm\-dd">
                  <c:v>44295</c:v>
                </c:pt>
                <c:pt idx="1262" c:formatCode="yyyy\-mm\-dd">
                  <c:v>44298</c:v>
                </c:pt>
                <c:pt idx="1263" c:formatCode="yyyy\-mm\-dd">
                  <c:v>44299</c:v>
                </c:pt>
                <c:pt idx="1264" c:formatCode="yyyy\-mm\-dd">
                  <c:v>44300</c:v>
                </c:pt>
                <c:pt idx="1265" c:formatCode="yyyy\-mm\-dd">
                  <c:v>44301</c:v>
                </c:pt>
                <c:pt idx="1266" c:formatCode="yyyy\-mm\-dd">
                  <c:v>44302</c:v>
                </c:pt>
                <c:pt idx="1267" c:formatCode="yyyy\-mm\-dd">
                  <c:v>44305</c:v>
                </c:pt>
                <c:pt idx="1268" c:formatCode="yyyy\-mm\-dd">
                  <c:v>44306</c:v>
                </c:pt>
                <c:pt idx="1269" c:formatCode="yyyy\-mm\-dd">
                  <c:v>44307</c:v>
                </c:pt>
                <c:pt idx="1270" c:formatCode="yyyy\-mm\-dd">
                  <c:v>44308</c:v>
                </c:pt>
                <c:pt idx="1271" c:formatCode="yyyy\-mm\-dd">
                  <c:v>44309</c:v>
                </c:pt>
                <c:pt idx="1272" c:formatCode="yyyy\-mm\-dd">
                  <c:v>44312</c:v>
                </c:pt>
                <c:pt idx="1273" c:formatCode="yyyy\-mm\-dd">
                  <c:v>44313</c:v>
                </c:pt>
                <c:pt idx="1274" c:formatCode="yyyy\-mm\-dd">
                  <c:v>44314</c:v>
                </c:pt>
                <c:pt idx="1275" c:formatCode="yyyy\-mm\-dd">
                  <c:v>44315</c:v>
                </c:pt>
                <c:pt idx="1276" c:formatCode="yyyy\-mm\-dd">
                  <c:v>44316</c:v>
                </c:pt>
                <c:pt idx="1277" c:formatCode="yyyy\-mm\-dd">
                  <c:v>44322</c:v>
                </c:pt>
                <c:pt idx="1278" c:formatCode="yyyy\-mm\-dd">
                  <c:v>44323</c:v>
                </c:pt>
                <c:pt idx="1279" c:formatCode="yyyy\-mm\-dd">
                  <c:v>44326</c:v>
                </c:pt>
                <c:pt idx="1280" c:formatCode="yyyy\-mm\-dd">
                  <c:v>44327</c:v>
                </c:pt>
                <c:pt idx="1281" c:formatCode="yyyy\-mm\-dd">
                  <c:v>44328</c:v>
                </c:pt>
                <c:pt idx="1282" c:formatCode="yyyy\-mm\-dd">
                  <c:v>44329</c:v>
                </c:pt>
                <c:pt idx="1283" c:formatCode="yyyy\-mm\-dd">
                  <c:v>44330</c:v>
                </c:pt>
                <c:pt idx="1284" c:formatCode="yyyy\-mm\-dd">
                  <c:v>44333</c:v>
                </c:pt>
                <c:pt idx="1285" c:formatCode="yyyy\-mm\-dd">
                  <c:v>44334</c:v>
                </c:pt>
                <c:pt idx="1286" c:formatCode="yyyy\-mm\-dd">
                  <c:v>44335</c:v>
                </c:pt>
                <c:pt idx="1287" c:formatCode="yyyy\-mm\-dd">
                  <c:v>44336</c:v>
                </c:pt>
                <c:pt idx="1288" c:formatCode="yyyy\-mm\-dd">
                  <c:v>44337</c:v>
                </c:pt>
                <c:pt idx="1289" c:formatCode="yyyy\-mm\-dd">
                  <c:v>44340</c:v>
                </c:pt>
                <c:pt idx="1290" c:formatCode="yyyy\-mm\-dd">
                  <c:v>44341</c:v>
                </c:pt>
                <c:pt idx="1291" c:formatCode="yyyy\-mm\-dd">
                  <c:v>44342</c:v>
                </c:pt>
                <c:pt idx="1292" c:formatCode="yyyy\-mm\-dd">
                  <c:v>44343</c:v>
                </c:pt>
                <c:pt idx="1293" c:formatCode="yyyy\-mm\-dd">
                  <c:v>44344</c:v>
                </c:pt>
                <c:pt idx="1294" c:formatCode="yyyy\-mm\-dd">
                  <c:v>44347</c:v>
                </c:pt>
                <c:pt idx="1295" c:formatCode="yyyy\-mm\-dd">
                  <c:v>44348</c:v>
                </c:pt>
                <c:pt idx="1296" c:formatCode="yyyy\-mm\-dd">
                  <c:v>44349</c:v>
                </c:pt>
                <c:pt idx="1297" c:formatCode="yyyy\-mm\-dd">
                  <c:v>44350</c:v>
                </c:pt>
                <c:pt idx="1298" c:formatCode="yyyy\-mm\-dd">
                  <c:v>44351</c:v>
                </c:pt>
                <c:pt idx="1299" c:formatCode="yyyy\-mm\-dd">
                  <c:v>44354</c:v>
                </c:pt>
                <c:pt idx="1300" c:formatCode="yyyy\-mm\-dd">
                  <c:v>44355</c:v>
                </c:pt>
                <c:pt idx="1301" c:formatCode="yyyy\-mm\-dd">
                  <c:v>44356</c:v>
                </c:pt>
                <c:pt idx="1302" c:formatCode="yyyy\-mm\-dd">
                  <c:v>44357</c:v>
                </c:pt>
                <c:pt idx="1303" c:formatCode="yyyy\-mm\-dd">
                  <c:v>44358</c:v>
                </c:pt>
                <c:pt idx="1304" c:formatCode="yyyy\-mm\-dd">
                  <c:v>44362</c:v>
                </c:pt>
                <c:pt idx="1305" c:formatCode="yyyy\-mm\-dd">
                  <c:v>44363</c:v>
                </c:pt>
                <c:pt idx="1306" c:formatCode="yyyy\-mm\-dd">
                  <c:v>44364</c:v>
                </c:pt>
                <c:pt idx="1307" c:formatCode="yyyy\-mm\-dd">
                  <c:v>44365</c:v>
                </c:pt>
                <c:pt idx="1308" c:formatCode="yyyy\-mm\-dd">
                  <c:v>44368</c:v>
                </c:pt>
                <c:pt idx="1309" c:formatCode="yyyy\-mm\-dd">
                  <c:v>44369</c:v>
                </c:pt>
                <c:pt idx="1310" c:formatCode="yyyy\-mm\-dd">
                  <c:v>44370</c:v>
                </c:pt>
                <c:pt idx="1311" c:formatCode="yyyy\-mm\-dd">
                  <c:v>44371</c:v>
                </c:pt>
                <c:pt idx="1312" c:formatCode="yyyy\-mm\-dd">
                  <c:v>44372</c:v>
                </c:pt>
                <c:pt idx="1313" c:formatCode="yyyy\-mm\-dd">
                  <c:v>44375</c:v>
                </c:pt>
                <c:pt idx="1314" c:formatCode="yyyy\-mm\-dd">
                  <c:v>44376</c:v>
                </c:pt>
                <c:pt idx="1315" c:formatCode="yyyy\-mm\-dd">
                  <c:v>44377</c:v>
                </c:pt>
                <c:pt idx="1316" c:formatCode="yyyy\-mm\-dd">
                  <c:v>44378</c:v>
                </c:pt>
                <c:pt idx="1317" c:formatCode="yyyy\-mm\-dd">
                  <c:v>44379</c:v>
                </c:pt>
                <c:pt idx="1318" c:formatCode="yyyy\-mm\-dd">
                  <c:v>44382</c:v>
                </c:pt>
                <c:pt idx="1319" c:formatCode="yyyy\-mm\-dd">
                  <c:v>44383</c:v>
                </c:pt>
                <c:pt idx="1320" c:formatCode="yyyy\-mm\-dd">
                  <c:v>44384</c:v>
                </c:pt>
                <c:pt idx="1321" c:formatCode="yyyy\-mm\-dd">
                  <c:v>44385</c:v>
                </c:pt>
                <c:pt idx="1322" c:formatCode="yyyy\-mm\-dd">
                  <c:v>44386</c:v>
                </c:pt>
                <c:pt idx="1323" c:formatCode="yyyy\-mm\-dd">
                  <c:v>44389</c:v>
                </c:pt>
                <c:pt idx="1324" c:formatCode="yyyy\-mm\-dd">
                  <c:v>44390</c:v>
                </c:pt>
                <c:pt idx="1325" c:formatCode="yyyy\-mm\-dd">
                  <c:v>44391</c:v>
                </c:pt>
                <c:pt idx="1326" c:formatCode="yyyy\-mm\-dd">
                  <c:v>44392</c:v>
                </c:pt>
                <c:pt idx="1327" c:formatCode="yyyy\-mm\-dd">
                  <c:v>44393</c:v>
                </c:pt>
                <c:pt idx="1328" c:formatCode="yyyy\-mm\-dd">
                  <c:v>44396</c:v>
                </c:pt>
                <c:pt idx="1329" c:formatCode="yyyy\-mm\-dd">
                  <c:v>44397</c:v>
                </c:pt>
                <c:pt idx="1330" c:formatCode="yyyy\-mm\-dd">
                  <c:v>44398</c:v>
                </c:pt>
                <c:pt idx="1331" c:formatCode="yyyy\-mm\-dd">
                  <c:v>44399</c:v>
                </c:pt>
                <c:pt idx="1332" c:formatCode="yyyy\-mm\-dd">
                  <c:v>44400</c:v>
                </c:pt>
                <c:pt idx="1333" c:formatCode="yyyy\-mm\-dd">
                  <c:v>44403</c:v>
                </c:pt>
                <c:pt idx="1334" c:formatCode="yyyy\-mm\-dd">
                  <c:v>44404</c:v>
                </c:pt>
                <c:pt idx="1335" c:formatCode="yyyy\-mm\-dd">
                  <c:v>44405</c:v>
                </c:pt>
                <c:pt idx="1336" c:formatCode="yyyy\-mm\-dd">
                  <c:v>44406</c:v>
                </c:pt>
                <c:pt idx="1337" c:formatCode="yyyy\-mm\-dd">
                  <c:v>44407</c:v>
                </c:pt>
                <c:pt idx="1338" c:formatCode="yyyy\-mm\-dd">
                  <c:v>44410</c:v>
                </c:pt>
                <c:pt idx="1339" c:formatCode="yyyy\-mm\-dd">
                  <c:v>44411</c:v>
                </c:pt>
                <c:pt idx="1340" c:formatCode="yyyy\-mm\-dd">
                  <c:v>44412</c:v>
                </c:pt>
                <c:pt idx="1341" c:formatCode="yyyy\-mm\-dd">
                  <c:v>44413</c:v>
                </c:pt>
                <c:pt idx="1342" c:formatCode="yyyy\-mm\-dd">
                  <c:v>44414</c:v>
                </c:pt>
                <c:pt idx="1343" c:formatCode="yyyy\-mm\-dd">
                  <c:v>44417</c:v>
                </c:pt>
                <c:pt idx="1344" c:formatCode="yyyy\-mm\-dd">
                  <c:v>44418</c:v>
                </c:pt>
                <c:pt idx="1345" c:formatCode="yyyy\-mm\-dd">
                  <c:v>44419</c:v>
                </c:pt>
                <c:pt idx="1346" c:formatCode="yyyy\-mm\-dd">
                  <c:v>44420</c:v>
                </c:pt>
                <c:pt idx="1347" c:formatCode="yyyy\-mm\-dd">
                  <c:v>44421</c:v>
                </c:pt>
                <c:pt idx="1348" c:formatCode="yyyy\-mm\-dd">
                  <c:v>44424</c:v>
                </c:pt>
                <c:pt idx="1349" c:formatCode="yyyy\-mm\-dd">
                  <c:v>44425</c:v>
                </c:pt>
                <c:pt idx="1350" c:formatCode="yyyy\-mm\-dd">
                  <c:v>44426</c:v>
                </c:pt>
                <c:pt idx="1351" c:formatCode="yyyy\-mm\-dd">
                  <c:v>44427</c:v>
                </c:pt>
                <c:pt idx="1352" c:formatCode="yyyy\-mm\-dd">
                  <c:v>44428</c:v>
                </c:pt>
                <c:pt idx="1353" c:formatCode="yyyy\-mm\-dd">
                  <c:v>44431</c:v>
                </c:pt>
                <c:pt idx="1354" c:formatCode="yyyy\-mm\-dd">
                  <c:v>44432</c:v>
                </c:pt>
                <c:pt idx="1355" c:formatCode="yyyy\-mm\-dd">
                  <c:v>44433</c:v>
                </c:pt>
                <c:pt idx="1356" c:formatCode="yyyy\-mm\-dd">
                  <c:v>44434</c:v>
                </c:pt>
                <c:pt idx="1357" c:formatCode="yyyy\-mm\-dd">
                  <c:v>44435</c:v>
                </c:pt>
                <c:pt idx="1358" c:formatCode="yyyy\-mm\-dd">
                  <c:v>44438</c:v>
                </c:pt>
                <c:pt idx="1359" c:formatCode="yyyy\-mm\-dd">
                  <c:v>44439</c:v>
                </c:pt>
                <c:pt idx="1360" c:formatCode="yyyy\-mm\-dd">
                  <c:v>44440</c:v>
                </c:pt>
                <c:pt idx="1361" c:formatCode="yyyy\-mm\-dd">
                  <c:v>44441</c:v>
                </c:pt>
                <c:pt idx="1362" c:formatCode="yyyy\-mm\-dd">
                  <c:v>44442</c:v>
                </c:pt>
                <c:pt idx="1363" c:formatCode="yyyy\-mm\-dd">
                  <c:v>44445</c:v>
                </c:pt>
                <c:pt idx="1364" c:formatCode="yyyy\-mm\-dd">
                  <c:v>44446</c:v>
                </c:pt>
                <c:pt idx="1365" c:formatCode="yyyy\-mm\-dd">
                  <c:v>44447</c:v>
                </c:pt>
                <c:pt idx="1366" c:formatCode="yyyy\-mm\-dd">
                  <c:v>44448</c:v>
                </c:pt>
                <c:pt idx="1367" c:formatCode="yyyy\-mm\-dd">
                  <c:v>44449</c:v>
                </c:pt>
                <c:pt idx="1368" c:formatCode="yyyy\-mm\-dd">
                  <c:v>44452</c:v>
                </c:pt>
                <c:pt idx="1369" c:formatCode="yyyy\-mm\-dd">
                  <c:v>44453</c:v>
                </c:pt>
                <c:pt idx="1370" c:formatCode="yyyy\-mm\-dd">
                  <c:v>44454</c:v>
                </c:pt>
                <c:pt idx="1371" c:formatCode="yyyy\-mm\-dd">
                  <c:v>44455</c:v>
                </c:pt>
                <c:pt idx="1372" c:formatCode="yyyy\-mm\-dd">
                  <c:v>44456</c:v>
                </c:pt>
                <c:pt idx="1373" c:formatCode="yyyy\-mm\-dd">
                  <c:v>44461</c:v>
                </c:pt>
                <c:pt idx="1374" c:formatCode="yyyy\-mm\-dd">
                  <c:v>44462</c:v>
                </c:pt>
                <c:pt idx="1375" c:formatCode="yyyy\-mm\-dd">
                  <c:v>44463</c:v>
                </c:pt>
                <c:pt idx="1376" c:formatCode="yyyy\-mm\-dd">
                  <c:v>44466</c:v>
                </c:pt>
                <c:pt idx="1377" c:formatCode="yyyy\-mm\-dd">
                  <c:v>44467</c:v>
                </c:pt>
                <c:pt idx="1378" c:formatCode="yyyy\-mm\-dd">
                  <c:v>44468</c:v>
                </c:pt>
                <c:pt idx="1379" c:formatCode="yyyy\-mm\-dd">
                  <c:v>44469</c:v>
                </c:pt>
                <c:pt idx="1380" c:formatCode="yyyy\-mm\-dd">
                  <c:v>44477</c:v>
                </c:pt>
                <c:pt idx="1381" c:formatCode="yyyy\-mm\-dd">
                  <c:v>44480</c:v>
                </c:pt>
                <c:pt idx="1382" c:formatCode="yyyy\-mm\-dd">
                  <c:v>44481</c:v>
                </c:pt>
                <c:pt idx="1383" c:formatCode="yyyy\-mm\-dd">
                  <c:v>44482</c:v>
                </c:pt>
                <c:pt idx="1384" c:formatCode="yyyy\-mm\-dd">
                  <c:v>44483</c:v>
                </c:pt>
                <c:pt idx="1385" c:formatCode="yyyy\-mm\-dd">
                  <c:v>44484</c:v>
                </c:pt>
                <c:pt idx="1386" c:formatCode="yyyy\-mm\-dd">
                  <c:v>44487</c:v>
                </c:pt>
                <c:pt idx="1387" c:formatCode="yyyy\-mm\-dd">
                  <c:v>44488</c:v>
                </c:pt>
                <c:pt idx="1388" c:formatCode="yyyy\-mm\-dd">
                  <c:v>44489</c:v>
                </c:pt>
                <c:pt idx="1389" c:formatCode="yyyy\-mm\-dd">
                  <c:v>44490</c:v>
                </c:pt>
                <c:pt idx="1390" c:formatCode="yyyy\-mm\-dd">
                  <c:v>44491</c:v>
                </c:pt>
                <c:pt idx="1391" c:formatCode="yyyy\-mm\-dd">
                  <c:v>44494</c:v>
                </c:pt>
                <c:pt idx="1392" c:formatCode="yyyy\-mm\-dd">
                  <c:v>44495</c:v>
                </c:pt>
                <c:pt idx="1393" c:formatCode="yyyy\-mm\-dd">
                  <c:v>44496</c:v>
                </c:pt>
                <c:pt idx="1394" c:formatCode="yyyy\-mm\-dd">
                  <c:v>44497</c:v>
                </c:pt>
                <c:pt idx="1395" c:formatCode="yyyy\-mm\-dd">
                  <c:v>44498</c:v>
                </c:pt>
                <c:pt idx="1396" c:formatCode="yyyy\-mm\-dd">
                  <c:v>44501</c:v>
                </c:pt>
                <c:pt idx="1397" c:formatCode="yyyy\-mm\-dd">
                  <c:v>44502</c:v>
                </c:pt>
                <c:pt idx="1398" c:formatCode="yyyy\-mm\-dd">
                  <c:v>44503</c:v>
                </c:pt>
                <c:pt idx="1399" c:formatCode="yyyy\-mm\-dd">
                  <c:v>44504</c:v>
                </c:pt>
                <c:pt idx="1400" c:formatCode="yyyy\-mm\-dd">
                  <c:v>44505</c:v>
                </c:pt>
                <c:pt idx="1401" c:formatCode="yyyy\-mm\-dd">
                  <c:v>44508</c:v>
                </c:pt>
                <c:pt idx="1402" c:formatCode="yyyy\-mm\-dd">
                  <c:v>44509</c:v>
                </c:pt>
                <c:pt idx="1403" c:formatCode="yyyy\-mm\-dd">
                  <c:v>44510</c:v>
                </c:pt>
                <c:pt idx="1404" c:formatCode="yyyy\-mm\-dd">
                  <c:v>44511</c:v>
                </c:pt>
                <c:pt idx="1405" c:formatCode="yyyy\-mm\-dd">
                  <c:v>44512</c:v>
                </c:pt>
                <c:pt idx="1406" c:formatCode="yyyy\-mm\-dd">
                  <c:v>44515</c:v>
                </c:pt>
                <c:pt idx="1407" c:formatCode="yyyy\-mm\-dd">
                  <c:v>44516</c:v>
                </c:pt>
                <c:pt idx="1408" c:formatCode="yyyy\-mm\-dd">
                  <c:v>44517</c:v>
                </c:pt>
                <c:pt idx="1409" c:formatCode="yyyy\-mm\-dd">
                  <c:v>44518</c:v>
                </c:pt>
                <c:pt idx="1410" c:formatCode="yyyy\-mm\-dd">
                  <c:v>44519</c:v>
                </c:pt>
                <c:pt idx="1411" c:formatCode="yyyy\-mm\-dd">
                  <c:v>44522</c:v>
                </c:pt>
                <c:pt idx="1412" c:formatCode="yyyy\-mm\-dd">
                  <c:v>44523</c:v>
                </c:pt>
                <c:pt idx="1413" c:formatCode="yyyy\-mm\-dd">
                  <c:v>44524</c:v>
                </c:pt>
                <c:pt idx="1414" c:formatCode="yyyy\-mm\-dd">
                  <c:v>44525</c:v>
                </c:pt>
                <c:pt idx="1415" c:formatCode="yyyy\-mm\-dd">
                  <c:v>44526</c:v>
                </c:pt>
                <c:pt idx="1416" c:formatCode="yyyy\-mm\-dd">
                  <c:v>44529</c:v>
                </c:pt>
                <c:pt idx="1417" c:formatCode="yyyy\-mm\-dd">
                  <c:v>44530</c:v>
                </c:pt>
                <c:pt idx="1418" c:formatCode="yyyy\-mm\-dd">
                  <c:v>44531</c:v>
                </c:pt>
                <c:pt idx="1419" c:formatCode="yyyy\-mm\-dd">
                  <c:v>44532</c:v>
                </c:pt>
                <c:pt idx="1420" c:formatCode="yyyy\-mm\-dd">
                  <c:v>44533</c:v>
                </c:pt>
                <c:pt idx="1421" c:formatCode="yyyy\-mm\-dd">
                  <c:v>44536</c:v>
                </c:pt>
                <c:pt idx="1422" c:formatCode="yyyy\-mm\-dd">
                  <c:v>44537</c:v>
                </c:pt>
                <c:pt idx="1423" c:formatCode="yyyy\-mm\-dd">
                  <c:v>44538</c:v>
                </c:pt>
                <c:pt idx="1424" c:formatCode="yyyy\-mm\-dd">
                  <c:v>44539</c:v>
                </c:pt>
                <c:pt idx="1425" c:formatCode="yyyy\-mm\-dd">
                  <c:v>44540</c:v>
                </c:pt>
                <c:pt idx="1426" c:formatCode="yyyy\-mm\-dd">
                  <c:v>44543</c:v>
                </c:pt>
                <c:pt idx="1427" c:formatCode="yyyy\-mm\-dd">
                  <c:v>44544</c:v>
                </c:pt>
                <c:pt idx="1428" c:formatCode="yyyy\-mm\-dd">
                  <c:v>44545</c:v>
                </c:pt>
                <c:pt idx="1429" c:formatCode="yyyy\-mm\-dd">
                  <c:v>44546</c:v>
                </c:pt>
                <c:pt idx="1430" c:formatCode="yyyy\-mm\-dd">
                  <c:v>44547</c:v>
                </c:pt>
                <c:pt idx="1431" c:formatCode="yyyy\-mm\-dd">
                  <c:v>44550</c:v>
                </c:pt>
                <c:pt idx="1432" c:formatCode="yyyy\-mm\-dd">
                  <c:v>44551</c:v>
                </c:pt>
                <c:pt idx="1433" c:formatCode="yyyy\-mm\-dd">
                  <c:v>44552</c:v>
                </c:pt>
                <c:pt idx="1434" c:formatCode="yyyy\-mm\-dd">
                  <c:v>44553</c:v>
                </c:pt>
                <c:pt idx="1435" c:formatCode="yyyy\-mm\-dd">
                  <c:v>44554</c:v>
                </c:pt>
                <c:pt idx="1436" c:formatCode="yyyy\-mm\-dd">
                  <c:v>44557</c:v>
                </c:pt>
                <c:pt idx="1437" c:formatCode="yyyy\-mm\-dd">
                  <c:v>44558</c:v>
                </c:pt>
                <c:pt idx="1438" c:formatCode="yyyy\-mm\-dd">
                  <c:v>44559</c:v>
                </c:pt>
                <c:pt idx="1439" c:formatCode="yyyy\-mm\-dd">
                  <c:v>44560</c:v>
                </c:pt>
                <c:pt idx="1440" c:formatCode="yyyy\-mm\-dd">
                  <c:v>44561</c:v>
                </c:pt>
                <c:pt idx="1441" c:formatCode="yyyy\-mm\-dd">
                  <c:v>44565</c:v>
                </c:pt>
                <c:pt idx="1442" c:formatCode="yyyy\-mm\-dd">
                  <c:v>44566</c:v>
                </c:pt>
                <c:pt idx="1443" c:formatCode="yyyy\-mm\-dd">
                  <c:v>44567</c:v>
                </c:pt>
                <c:pt idx="1444" c:formatCode="yyyy\-mm\-dd">
                  <c:v>44568</c:v>
                </c:pt>
                <c:pt idx="1445" c:formatCode="yyyy\-mm\-dd">
                  <c:v>44571</c:v>
                </c:pt>
                <c:pt idx="1446" c:formatCode="yyyy\-mm\-dd">
                  <c:v>44572</c:v>
                </c:pt>
                <c:pt idx="1447" c:formatCode="yyyy\-mm\-dd">
                  <c:v>44573</c:v>
                </c:pt>
                <c:pt idx="1448" c:formatCode="yyyy\-mm\-dd">
                  <c:v>44574</c:v>
                </c:pt>
                <c:pt idx="1449" c:formatCode="yyyy\-mm\-dd">
                  <c:v>44575</c:v>
                </c:pt>
                <c:pt idx="1450" c:formatCode="yyyy\-mm\-dd">
                  <c:v>44578</c:v>
                </c:pt>
                <c:pt idx="1451" c:formatCode="yyyy\-mm\-dd">
                  <c:v>44579</c:v>
                </c:pt>
                <c:pt idx="1452" c:formatCode="yyyy\-mm\-dd">
                  <c:v>44580</c:v>
                </c:pt>
                <c:pt idx="1453" c:formatCode="yyyy\-mm\-dd">
                  <c:v>44581</c:v>
                </c:pt>
                <c:pt idx="1454" c:formatCode="yyyy\-mm\-dd">
                  <c:v>44582</c:v>
                </c:pt>
                <c:pt idx="1455" c:formatCode="yyyy\-mm\-dd">
                  <c:v>44585</c:v>
                </c:pt>
                <c:pt idx="1456" c:formatCode="yyyy\-mm\-dd">
                  <c:v>44586</c:v>
                </c:pt>
                <c:pt idx="1457" c:formatCode="yyyy\-mm\-dd">
                  <c:v>44587</c:v>
                </c:pt>
                <c:pt idx="1458" c:formatCode="yyyy\-mm\-dd">
                  <c:v>44588</c:v>
                </c:pt>
                <c:pt idx="1459" c:formatCode="yyyy\-mm\-dd">
                  <c:v>44589</c:v>
                </c:pt>
                <c:pt idx="1460" c:formatCode="yyyy\-mm\-dd">
                  <c:v>44599</c:v>
                </c:pt>
                <c:pt idx="1461" c:formatCode="yyyy\-mm\-dd">
                  <c:v>44600</c:v>
                </c:pt>
                <c:pt idx="1462" c:formatCode="yyyy\-mm\-dd">
                  <c:v>44601</c:v>
                </c:pt>
                <c:pt idx="1463" c:formatCode="yyyy\-mm\-dd">
                  <c:v>44602</c:v>
                </c:pt>
                <c:pt idx="1464" c:formatCode="yyyy\-mm\-dd">
                  <c:v>44603</c:v>
                </c:pt>
                <c:pt idx="1465" c:formatCode="yyyy\-mm\-dd">
                  <c:v>44606</c:v>
                </c:pt>
                <c:pt idx="1466" c:formatCode="yyyy\-mm\-dd">
                  <c:v>44607</c:v>
                </c:pt>
                <c:pt idx="1467" c:formatCode="yyyy\-mm\-dd">
                  <c:v>44608</c:v>
                </c:pt>
                <c:pt idx="1468" c:formatCode="yyyy\-mm\-dd">
                  <c:v>44609</c:v>
                </c:pt>
                <c:pt idx="1469" c:formatCode="yyyy\-mm\-dd">
                  <c:v>44610</c:v>
                </c:pt>
                <c:pt idx="1470" c:formatCode="yyyy\-mm\-dd">
                  <c:v>44613</c:v>
                </c:pt>
                <c:pt idx="1471" c:formatCode="yyyy\-mm\-dd">
                  <c:v>44614</c:v>
                </c:pt>
                <c:pt idx="1472" c:formatCode="yyyy\-mm\-dd">
                  <c:v>44615</c:v>
                </c:pt>
                <c:pt idx="1473" c:formatCode="yyyy\-mm\-dd">
                  <c:v>44616</c:v>
                </c:pt>
                <c:pt idx="1474" c:formatCode="yyyy\-mm\-dd">
                  <c:v>44617</c:v>
                </c:pt>
                <c:pt idx="1475" c:formatCode="yyyy\-mm\-dd">
                  <c:v>44620</c:v>
                </c:pt>
                <c:pt idx="1476" c:formatCode="yyyy\-mm\-dd">
                  <c:v>44621</c:v>
                </c:pt>
                <c:pt idx="1477" c:formatCode="yyyy\-mm\-dd">
                  <c:v>44622</c:v>
                </c:pt>
                <c:pt idx="1478" c:formatCode="yyyy\-mm\-dd">
                  <c:v>44623</c:v>
                </c:pt>
                <c:pt idx="1479" c:formatCode="yyyy\-mm\-dd">
                  <c:v>44624</c:v>
                </c:pt>
                <c:pt idx="1480" c:formatCode="yyyy\-mm\-dd">
                  <c:v>44627</c:v>
                </c:pt>
                <c:pt idx="1481" c:formatCode="yyyy\-mm\-dd">
                  <c:v>44628</c:v>
                </c:pt>
                <c:pt idx="1482" c:formatCode="yyyy\-mm\-dd">
                  <c:v>44629</c:v>
                </c:pt>
                <c:pt idx="1483" c:formatCode="yyyy\-mm\-dd">
                  <c:v>44630</c:v>
                </c:pt>
                <c:pt idx="1484" c:formatCode="yyyy\-mm\-dd">
                  <c:v>44631</c:v>
                </c:pt>
                <c:pt idx="1485" c:formatCode="yyyy\-mm\-dd">
                  <c:v>44634</c:v>
                </c:pt>
                <c:pt idx="1486" c:formatCode="yyyy\-mm\-dd">
                  <c:v>44635</c:v>
                </c:pt>
                <c:pt idx="1487" c:formatCode="yyyy\-mm\-dd">
                  <c:v>44636</c:v>
                </c:pt>
                <c:pt idx="1488" c:formatCode="yyyy\-mm\-dd">
                  <c:v>44637</c:v>
                </c:pt>
                <c:pt idx="1489" c:formatCode="yyyy\-mm\-dd">
                  <c:v>44638</c:v>
                </c:pt>
                <c:pt idx="1490" c:formatCode="yyyy\-mm\-dd">
                  <c:v>44641</c:v>
                </c:pt>
                <c:pt idx="1491" c:formatCode="yyyy\-mm\-dd">
                  <c:v>44642</c:v>
                </c:pt>
                <c:pt idx="1492" c:formatCode="yyyy\-mm\-dd">
                  <c:v>44643</c:v>
                </c:pt>
                <c:pt idx="1493" c:formatCode="yyyy\-mm\-dd">
                  <c:v>44644</c:v>
                </c:pt>
                <c:pt idx="1494" c:formatCode="yyyy\-mm\-dd">
                  <c:v>44645</c:v>
                </c:pt>
                <c:pt idx="1495" c:formatCode="yyyy\-mm\-dd">
                  <c:v>44648</c:v>
                </c:pt>
                <c:pt idx="1496" c:formatCode="yyyy\-mm\-dd">
                  <c:v>44649</c:v>
                </c:pt>
                <c:pt idx="1497" c:formatCode="yyyy\-mm\-dd">
                  <c:v>44650</c:v>
                </c:pt>
                <c:pt idx="1498" c:formatCode="yyyy\-mm\-dd">
                  <c:v>44651</c:v>
                </c:pt>
                <c:pt idx="1499" c:formatCode="yyyy\-mm\-dd">
                  <c:v>44652</c:v>
                </c:pt>
                <c:pt idx="1500" c:formatCode="yyyy\-mm\-dd">
                  <c:v>44657</c:v>
                </c:pt>
                <c:pt idx="1501" c:formatCode="yyyy\-mm\-dd">
                  <c:v>44658</c:v>
                </c:pt>
                <c:pt idx="1502" c:formatCode="yyyy\-mm\-dd">
                  <c:v>44659</c:v>
                </c:pt>
                <c:pt idx="1503" c:formatCode="yyyy\-mm\-dd">
                  <c:v>44662</c:v>
                </c:pt>
                <c:pt idx="1504" c:formatCode="yyyy\-mm\-dd">
                  <c:v>44663</c:v>
                </c:pt>
                <c:pt idx="1505" c:formatCode="yyyy\-mm\-dd">
                  <c:v>44664</c:v>
                </c:pt>
                <c:pt idx="1506" c:formatCode="yyyy\-mm\-dd">
                  <c:v>44665</c:v>
                </c:pt>
                <c:pt idx="1507" c:formatCode="yyyy\-mm\-dd">
                  <c:v>44666</c:v>
                </c:pt>
                <c:pt idx="1508" c:formatCode="yyyy\-mm\-dd">
                  <c:v>44669</c:v>
                </c:pt>
                <c:pt idx="1509" c:formatCode="yyyy\-mm\-dd">
                  <c:v>44670</c:v>
                </c:pt>
                <c:pt idx="1510" c:formatCode="yyyy\-mm\-dd">
                  <c:v>44671</c:v>
                </c:pt>
                <c:pt idx="1511" c:formatCode="yyyy\-mm\-dd">
                  <c:v>44672</c:v>
                </c:pt>
                <c:pt idx="1512" c:formatCode="yyyy\-mm\-dd">
                  <c:v>44673</c:v>
                </c:pt>
                <c:pt idx="1513" c:formatCode="yyyy\-mm\-dd">
                  <c:v>44676</c:v>
                </c:pt>
                <c:pt idx="1514" c:formatCode="yyyy\-mm\-dd">
                  <c:v>44677</c:v>
                </c:pt>
                <c:pt idx="1515" c:formatCode="yyyy\-mm\-dd">
                  <c:v>44678</c:v>
                </c:pt>
                <c:pt idx="1516" c:formatCode="yyyy\-mm\-dd">
                  <c:v>44679</c:v>
                </c:pt>
                <c:pt idx="1517" c:formatCode="yyyy\-mm\-dd">
                  <c:v>44680</c:v>
                </c:pt>
                <c:pt idx="1518" c:formatCode="yyyy\-mm\-dd">
                  <c:v>44686</c:v>
                </c:pt>
                <c:pt idx="1519" c:formatCode="yyyy\-mm\-dd">
                  <c:v>44687</c:v>
                </c:pt>
                <c:pt idx="1520" c:formatCode="yyyy\-mm\-dd">
                  <c:v>44690</c:v>
                </c:pt>
                <c:pt idx="1521" c:formatCode="yyyy\-mm\-dd">
                  <c:v>44691</c:v>
                </c:pt>
                <c:pt idx="1522" c:formatCode="yyyy\-mm\-dd">
                  <c:v>44692</c:v>
                </c:pt>
                <c:pt idx="1523" c:formatCode="yyyy\-mm\-dd">
                  <c:v>44693</c:v>
                </c:pt>
                <c:pt idx="1524" c:formatCode="yyyy\-mm\-dd">
                  <c:v>44694</c:v>
                </c:pt>
                <c:pt idx="1525" c:formatCode="yyyy\-mm\-dd">
                  <c:v>44697</c:v>
                </c:pt>
                <c:pt idx="1526" c:formatCode="yyyy\-mm\-dd">
                  <c:v>44698</c:v>
                </c:pt>
                <c:pt idx="1527" c:formatCode="yyyy\-mm\-dd">
                  <c:v>44699</c:v>
                </c:pt>
                <c:pt idx="1528" c:formatCode="yyyy\-mm\-dd">
                  <c:v>44700</c:v>
                </c:pt>
                <c:pt idx="1529" c:formatCode="yyyy\-mm\-dd">
                  <c:v>44701</c:v>
                </c:pt>
                <c:pt idx="1530" c:formatCode="yyyy\-mm\-dd">
                  <c:v>44704</c:v>
                </c:pt>
                <c:pt idx="1531" c:formatCode="yyyy\-mm\-dd">
                  <c:v>44705</c:v>
                </c:pt>
                <c:pt idx="1532" c:formatCode="yyyy\-mm\-dd">
                  <c:v>44706</c:v>
                </c:pt>
                <c:pt idx="1533" c:formatCode="yyyy\-mm\-dd">
                  <c:v>44707</c:v>
                </c:pt>
                <c:pt idx="1534" c:formatCode="yyyy\-mm\-dd">
                  <c:v>44708</c:v>
                </c:pt>
                <c:pt idx="1535" c:formatCode="yyyy\-mm\-dd">
                  <c:v>44711</c:v>
                </c:pt>
                <c:pt idx="1536" c:formatCode="yyyy\-mm\-dd">
                  <c:v>44712</c:v>
                </c:pt>
                <c:pt idx="1537" c:formatCode="yyyy\-mm\-dd">
                  <c:v>44713</c:v>
                </c:pt>
                <c:pt idx="1538" c:formatCode="yyyy\-mm\-dd">
                  <c:v>44714</c:v>
                </c:pt>
                <c:pt idx="1539" c:formatCode="yyyy\-mm\-dd">
                  <c:v>44718</c:v>
                </c:pt>
                <c:pt idx="1540" c:formatCode="yyyy\-mm\-dd">
                  <c:v>44719</c:v>
                </c:pt>
                <c:pt idx="1541" c:formatCode="yyyy\-mm\-dd">
                  <c:v>44720</c:v>
                </c:pt>
                <c:pt idx="1542" c:formatCode="yyyy\-mm\-dd">
                  <c:v>44721</c:v>
                </c:pt>
                <c:pt idx="1543" c:formatCode="yyyy\-mm\-dd">
                  <c:v>44722</c:v>
                </c:pt>
                <c:pt idx="1544" c:formatCode="yyyy\-mm\-dd">
                  <c:v>44725</c:v>
                </c:pt>
                <c:pt idx="1545" c:formatCode="yyyy\-mm\-dd">
                  <c:v>44726</c:v>
                </c:pt>
                <c:pt idx="1546" c:formatCode="yyyy\-mm\-dd">
                  <c:v>44727</c:v>
                </c:pt>
                <c:pt idx="1547" c:formatCode="yyyy\-mm\-dd">
                  <c:v>44728</c:v>
                </c:pt>
                <c:pt idx="1548" c:formatCode="yyyy\-mm\-dd">
                  <c:v>44729</c:v>
                </c:pt>
                <c:pt idx="1549" c:formatCode="yyyy\-mm\-dd">
                  <c:v>44732</c:v>
                </c:pt>
                <c:pt idx="1550" c:formatCode="yyyy\-mm\-dd">
                  <c:v>44733</c:v>
                </c:pt>
                <c:pt idx="1551" c:formatCode="yyyy\-mm\-dd">
                  <c:v>44734</c:v>
                </c:pt>
                <c:pt idx="1552" c:formatCode="yyyy\-mm\-dd">
                  <c:v>44735</c:v>
                </c:pt>
                <c:pt idx="1553" c:formatCode="yyyy\-mm\-dd">
                  <c:v>44736</c:v>
                </c:pt>
                <c:pt idx="1554" c:formatCode="yyyy\-mm\-dd">
                  <c:v>44739</c:v>
                </c:pt>
                <c:pt idx="1555" c:formatCode="yyyy\-mm\-dd">
                  <c:v>44740</c:v>
                </c:pt>
                <c:pt idx="1556" c:formatCode="yyyy\-mm\-dd">
                  <c:v>44741</c:v>
                </c:pt>
                <c:pt idx="1557" c:formatCode="yyyy\-mm\-dd">
                  <c:v>44742</c:v>
                </c:pt>
                <c:pt idx="1558" c:formatCode="yyyy\-mm\-dd">
                  <c:v>44743</c:v>
                </c:pt>
                <c:pt idx="1559" c:formatCode="yyyy\-mm\-dd">
                  <c:v>44746</c:v>
                </c:pt>
                <c:pt idx="1560" c:formatCode="yyyy\-mm\-dd">
                  <c:v>44747</c:v>
                </c:pt>
                <c:pt idx="1561" c:formatCode="yyyy\-mm\-dd">
                  <c:v>44748</c:v>
                </c:pt>
                <c:pt idx="1562" c:formatCode="yyyy\-mm\-dd">
                  <c:v>44749</c:v>
                </c:pt>
                <c:pt idx="1563" c:formatCode="yyyy\-mm\-dd">
                  <c:v>44750</c:v>
                </c:pt>
                <c:pt idx="1564" c:formatCode="yyyy\-mm\-dd">
                  <c:v>44753</c:v>
                </c:pt>
                <c:pt idx="1565" c:formatCode="yyyy\-mm\-dd">
                  <c:v>44754</c:v>
                </c:pt>
                <c:pt idx="1566" c:formatCode="yyyy\-mm\-dd">
                  <c:v>44755</c:v>
                </c:pt>
                <c:pt idx="1567" c:formatCode="yyyy\-mm\-dd">
                  <c:v>44756</c:v>
                </c:pt>
                <c:pt idx="1568" c:formatCode="yyyy\-mm\-dd">
                  <c:v>44757</c:v>
                </c:pt>
                <c:pt idx="1569" c:formatCode="yyyy\-mm\-dd">
                  <c:v>44760</c:v>
                </c:pt>
                <c:pt idx="1570" c:formatCode="yyyy\-mm\-dd">
                  <c:v>44761</c:v>
                </c:pt>
                <c:pt idx="1571" c:formatCode="yyyy\-mm\-dd">
                  <c:v>44762</c:v>
                </c:pt>
                <c:pt idx="1572" c:formatCode="yyyy\-mm\-dd">
                  <c:v>44763</c:v>
                </c:pt>
                <c:pt idx="1573" c:formatCode="yyyy\-mm\-dd">
                  <c:v>44764</c:v>
                </c:pt>
                <c:pt idx="1574" c:formatCode="yyyy\-mm\-dd">
                  <c:v>44767</c:v>
                </c:pt>
                <c:pt idx="1575" c:formatCode="yyyy\-mm\-dd">
                  <c:v>44768</c:v>
                </c:pt>
                <c:pt idx="1576" c:formatCode="yyyy\-mm\-dd">
                  <c:v>44769</c:v>
                </c:pt>
                <c:pt idx="1577" c:formatCode="yyyy\-mm\-dd">
                  <c:v>44770</c:v>
                </c:pt>
                <c:pt idx="1578" c:formatCode="yyyy\-mm\-dd">
                  <c:v>44771</c:v>
                </c:pt>
                <c:pt idx="1579" c:formatCode="yyyy\-mm\-dd">
                  <c:v>44774</c:v>
                </c:pt>
                <c:pt idx="1580" c:formatCode="yyyy\-mm\-dd">
                  <c:v>44775</c:v>
                </c:pt>
                <c:pt idx="1581" c:formatCode="yyyy\-mm\-dd">
                  <c:v>44776</c:v>
                </c:pt>
                <c:pt idx="1582" c:formatCode="yyyy\-mm\-dd">
                  <c:v>44777</c:v>
                </c:pt>
                <c:pt idx="1583" c:formatCode="yyyy\-mm\-dd">
                  <c:v>44778</c:v>
                </c:pt>
                <c:pt idx="1584" c:formatCode="yyyy\-mm\-dd">
                  <c:v>44781</c:v>
                </c:pt>
                <c:pt idx="1585" c:formatCode="yyyy\-mm\-dd">
                  <c:v>44782</c:v>
                </c:pt>
                <c:pt idx="1586" c:formatCode="yyyy\-mm\-dd">
                  <c:v>44783</c:v>
                </c:pt>
                <c:pt idx="1587" c:formatCode="yyyy\-mm\-dd">
                  <c:v>44784</c:v>
                </c:pt>
                <c:pt idx="1588" c:formatCode="yyyy\-mm\-dd">
                  <c:v>44785</c:v>
                </c:pt>
                <c:pt idx="1589" c:formatCode="yyyy\-mm\-dd">
                  <c:v>44788</c:v>
                </c:pt>
                <c:pt idx="1590" c:formatCode="yyyy\-mm\-dd">
                  <c:v>44789</c:v>
                </c:pt>
                <c:pt idx="1591" c:formatCode="yyyy\-mm\-dd">
                  <c:v>44790</c:v>
                </c:pt>
                <c:pt idx="1592" c:formatCode="yyyy\-mm\-dd">
                  <c:v>44791</c:v>
                </c:pt>
                <c:pt idx="1593" c:formatCode="yyyy\-mm\-dd">
                  <c:v>44792</c:v>
                </c:pt>
                <c:pt idx="1594" c:formatCode="yyyy\-mm\-dd">
                  <c:v>44795</c:v>
                </c:pt>
                <c:pt idx="1595" c:formatCode="yyyy\-mm\-dd">
                  <c:v>44796</c:v>
                </c:pt>
                <c:pt idx="1596" c:formatCode="yyyy\-mm\-dd">
                  <c:v>44797</c:v>
                </c:pt>
                <c:pt idx="1597" c:formatCode="yyyy\-mm\-dd">
                  <c:v>44798</c:v>
                </c:pt>
                <c:pt idx="1598" c:formatCode="yyyy\-mm\-dd">
                  <c:v>44799</c:v>
                </c:pt>
                <c:pt idx="1599" c:formatCode="yyyy\-mm\-dd">
                  <c:v>44802</c:v>
                </c:pt>
                <c:pt idx="1600" c:formatCode="yyyy\-mm\-dd">
                  <c:v>44803</c:v>
                </c:pt>
                <c:pt idx="1601" c:formatCode="yyyy\-mm\-dd">
                  <c:v>44804</c:v>
                </c:pt>
                <c:pt idx="1602" c:formatCode="yyyy\-mm\-dd">
                  <c:v>44805</c:v>
                </c:pt>
                <c:pt idx="1603" c:formatCode="yyyy\-mm\-dd">
                  <c:v>44806</c:v>
                </c:pt>
                <c:pt idx="1604" c:formatCode="yyyy\-mm\-dd">
                  <c:v>44809</c:v>
                </c:pt>
                <c:pt idx="1605" c:formatCode="yyyy\-mm\-dd">
                  <c:v>44810</c:v>
                </c:pt>
                <c:pt idx="1606" c:formatCode="yyyy\-mm\-dd">
                  <c:v>44811</c:v>
                </c:pt>
                <c:pt idx="1607" c:formatCode="yyyy\-mm\-dd">
                  <c:v>44812</c:v>
                </c:pt>
                <c:pt idx="1608" c:formatCode="yyyy\-mm\-dd">
                  <c:v>44813</c:v>
                </c:pt>
                <c:pt idx="1609" c:formatCode="yyyy\-mm\-dd">
                  <c:v>44817</c:v>
                </c:pt>
                <c:pt idx="1610" c:formatCode="yyyy\-mm\-dd">
                  <c:v>44818</c:v>
                </c:pt>
                <c:pt idx="1611" c:formatCode="yyyy\-mm\-dd">
                  <c:v>44819</c:v>
                </c:pt>
                <c:pt idx="1612" c:formatCode="yyyy\-mm\-dd">
                  <c:v>44820</c:v>
                </c:pt>
                <c:pt idx="1613" c:formatCode="yyyy\-mm\-dd">
                  <c:v>44823</c:v>
                </c:pt>
                <c:pt idx="1614" c:formatCode="yyyy\-mm\-dd">
                  <c:v>44824</c:v>
                </c:pt>
                <c:pt idx="1615" c:formatCode="yyyy\-mm\-dd">
                  <c:v>44825</c:v>
                </c:pt>
                <c:pt idx="1616" c:formatCode="yyyy\-mm\-dd">
                  <c:v>44826</c:v>
                </c:pt>
                <c:pt idx="1617" c:formatCode="yyyy\-mm\-dd">
                  <c:v>44827</c:v>
                </c:pt>
                <c:pt idx="1618" c:formatCode="yyyy\-mm\-dd">
                  <c:v>44830</c:v>
                </c:pt>
                <c:pt idx="1619" c:formatCode="yyyy\-mm\-dd">
                  <c:v>44831</c:v>
                </c:pt>
                <c:pt idx="1620" c:formatCode="yyyy\-mm\-dd">
                  <c:v>44832</c:v>
                </c:pt>
                <c:pt idx="1621" c:formatCode="yyyy\-mm\-dd">
                  <c:v>44833</c:v>
                </c:pt>
                <c:pt idx="1622" c:formatCode="yyyy\-mm\-dd">
                  <c:v>44834</c:v>
                </c:pt>
                <c:pt idx="1623" c:formatCode="yyyy\-mm\-dd">
                  <c:v>44844</c:v>
                </c:pt>
                <c:pt idx="1624" c:formatCode="yyyy\-mm\-dd">
                  <c:v>44845</c:v>
                </c:pt>
                <c:pt idx="1625" c:formatCode="yyyy\-mm\-dd">
                  <c:v>44846</c:v>
                </c:pt>
                <c:pt idx="1626" c:formatCode="yyyy\-mm\-dd">
                  <c:v>44847</c:v>
                </c:pt>
                <c:pt idx="1627" c:formatCode="yyyy\-mm\-dd">
                  <c:v>44848</c:v>
                </c:pt>
                <c:pt idx="1628" c:formatCode="yyyy\-mm\-dd">
                  <c:v>44851</c:v>
                </c:pt>
                <c:pt idx="1629" c:formatCode="yyyy\-mm\-dd">
                  <c:v>44852</c:v>
                </c:pt>
                <c:pt idx="1630" c:formatCode="yyyy\-mm\-dd">
                  <c:v>44853</c:v>
                </c:pt>
                <c:pt idx="1631" c:formatCode="yyyy\-mm\-dd">
                  <c:v>44854</c:v>
                </c:pt>
                <c:pt idx="1632" c:formatCode="yyyy\-mm\-dd">
                  <c:v>44855</c:v>
                </c:pt>
                <c:pt idx="1633" c:formatCode="yyyy\-mm\-dd">
                  <c:v>44858</c:v>
                </c:pt>
                <c:pt idx="1634" c:formatCode="yyyy\-mm\-dd">
                  <c:v>44859</c:v>
                </c:pt>
                <c:pt idx="1635" c:formatCode="yyyy\-mm\-dd">
                  <c:v>44860</c:v>
                </c:pt>
                <c:pt idx="1636" c:formatCode="yyyy\-mm\-dd">
                  <c:v>44861</c:v>
                </c:pt>
                <c:pt idx="1637" c:formatCode="yyyy\-mm\-dd">
                  <c:v>44862</c:v>
                </c:pt>
                <c:pt idx="1638" c:formatCode="yyyy\-mm\-dd">
                  <c:v>44865</c:v>
                </c:pt>
                <c:pt idx="1639" c:formatCode="yyyy\-mm\-dd">
                  <c:v>44866</c:v>
                </c:pt>
                <c:pt idx="1640" c:formatCode="yyyy\-mm\-dd">
                  <c:v>44867</c:v>
                </c:pt>
                <c:pt idx="1641" c:formatCode="yyyy\-mm\-dd">
                  <c:v>44868</c:v>
                </c:pt>
                <c:pt idx="1642" c:formatCode="yyyy\-mm\-dd">
                  <c:v>44869</c:v>
                </c:pt>
                <c:pt idx="1643" c:formatCode="yyyy\-mm\-dd">
                  <c:v>44872</c:v>
                </c:pt>
                <c:pt idx="1644" c:formatCode="yyyy\-mm\-dd">
                  <c:v>44873</c:v>
                </c:pt>
                <c:pt idx="1645" c:formatCode="yyyy\-mm\-dd">
                  <c:v>44874</c:v>
                </c:pt>
                <c:pt idx="1646" c:formatCode="yyyy\-mm\-dd">
                  <c:v>44875</c:v>
                </c:pt>
                <c:pt idx="1647" c:formatCode="yyyy\-mm\-dd">
                  <c:v>44876</c:v>
                </c:pt>
                <c:pt idx="1648" c:formatCode="yyyy\-mm\-dd">
                  <c:v>44879</c:v>
                </c:pt>
                <c:pt idx="1649" c:formatCode="yyyy\-mm\-dd">
                  <c:v>44880</c:v>
                </c:pt>
                <c:pt idx="1650" c:formatCode="yyyy\-mm\-dd">
                  <c:v>44881</c:v>
                </c:pt>
                <c:pt idx="1651" c:formatCode="yyyy\-mm\-dd">
                  <c:v>44882</c:v>
                </c:pt>
                <c:pt idx="1652" c:formatCode="yyyy\-mm\-dd">
                  <c:v>44883</c:v>
                </c:pt>
                <c:pt idx="1653" c:formatCode="yyyy\-mm\-dd">
                  <c:v>44886</c:v>
                </c:pt>
                <c:pt idx="1654" c:formatCode="yyyy\-mm\-dd">
                  <c:v>44887</c:v>
                </c:pt>
                <c:pt idx="1655" c:formatCode="yyyy\-mm\-dd">
                  <c:v>44888</c:v>
                </c:pt>
                <c:pt idx="1656" c:formatCode="yyyy\-mm\-dd">
                  <c:v>44889</c:v>
                </c:pt>
                <c:pt idx="1657" c:formatCode="yyyy\-mm\-dd">
                  <c:v>44890</c:v>
                </c:pt>
                <c:pt idx="1658" c:formatCode="yyyy\-mm\-dd">
                  <c:v>44893</c:v>
                </c:pt>
                <c:pt idx="1659" c:formatCode="yyyy\-mm\-dd">
                  <c:v>44894</c:v>
                </c:pt>
                <c:pt idx="1660" c:formatCode="yyyy\-mm\-dd">
                  <c:v>44895</c:v>
                </c:pt>
                <c:pt idx="1661" c:formatCode="yyyy\-mm\-dd">
                  <c:v>44896</c:v>
                </c:pt>
                <c:pt idx="1662" c:formatCode="yyyy\-mm\-dd">
                  <c:v>44897</c:v>
                </c:pt>
                <c:pt idx="1663" c:formatCode="yyyy\-mm\-dd">
                  <c:v>44900</c:v>
                </c:pt>
                <c:pt idx="1664" c:formatCode="yyyy\-mm\-dd">
                  <c:v>44901</c:v>
                </c:pt>
                <c:pt idx="1665" c:formatCode="yyyy\-mm\-dd">
                  <c:v>44902</c:v>
                </c:pt>
                <c:pt idx="1666" c:formatCode="yyyy\-mm\-dd">
                  <c:v>44903</c:v>
                </c:pt>
                <c:pt idx="1667" c:formatCode="yyyy\-mm\-dd">
                  <c:v>44904</c:v>
                </c:pt>
                <c:pt idx="1668" c:formatCode="yyyy\-mm\-dd">
                  <c:v>44907</c:v>
                </c:pt>
                <c:pt idx="1669" c:formatCode="yyyy\-mm\-dd">
                  <c:v>44908</c:v>
                </c:pt>
                <c:pt idx="1670" c:formatCode="yyyy\-mm\-dd">
                  <c:v>44909</c:v>
                </c:pt>
                <c:pt idx="1671" c:formatCode="yyyy\-mm\-dd">
                  <c:v>44910</c:v>
                </c:pt>
                <c:pt idx="1672" c:formatCode="yyyy\-mm\-dd">
                  <c:v>44911</c:v>
                </c:pt>
                <c:pt idx="1673" c:formatCode="yyyy\-mm\-dd">
                  <c:v>44914</c:v>
                </c:pt>
                <c:pt idx="1674" c:formatCode="yyyy\-mm\-dd">
                  <c:v>44915</c:v>
                </c:pt>
                <c:pt idx="1675" c:formatCode="yyyy\-mm\-dd">
                  <c:v>44916</c:v>
                </c:pt>
                <c:pt idx="1676" c:formatCode="yyyy\-mm\-dd">
                  <c:v>44917</c:v>
                </c:pt>
                <c:pt idx="1677" c:formatCode="yyyy\-mm\-dd">
                  <c:v>44918</c:v>
                </c:pt>
                <c:pt idx="1678" c:formatCode="yyyy\-mm\-dd">
                  <c:v>44921</c:v>
                </c:pt>
                <c:pt idx="1679" c:formatCode="yyyy\-mm\-dd">
                  <c:v>44922</c:v>
                </c:pt>
                <c:pt idx="1680" c:formatCode="yyyy\-mm\-dd">
                  <c:v>44923</c:v>
                </c:pt>
                <c:pt idx="1681" c:formatCode="yyyy\-mm\-dd">
                  <c:v>44924</c:v>
                </c:pt>
                <c:pt idx="1682" c:formatCode="yyyy\-mm\-dd">
                  <c:v>44925</c:v>
                </c:pt>
                <c:pt idx="1683" c:formatCode="yyyy\-mm\-dd">
                  <c:v>44929</c:v>
                </c:pt>
                <c:pt idx="1684" c:formatCode="yyyy\-mm\-dd">
                  <c:v>44930</c:v>
                </c:pt>
                <c:pt idx="1685" c:formatCode="yyyy\-mm\-dd">
                  <c:v>44931</c:v>
                </c:pt>
                <c:pt idx="1686" c:formatCode="yyyy\-mm\-dd">
                  <c:v>44932</c:v>
                </c:pt>
                <c:pt idx="1687" c:formatCode="yyyy\-mm\-dd">
                  <c:v>44935</c:v>
                </c:pt>
                <c:pt idx="1688" c:formatCode="yyyy\-mm\-dd">
                  <c:v>44936</c:v>
                </c:pt>
                <c:pt idx="1689" c:formatCode="yyyy\-mm\-dd">
                  <c:v>44937</c:v>
                </c:pt>
                <c:pt idx="1690" c:formatCode="yyyy\-mm\-dd">
                  <c:v>44938</c:v>
                </c:pt>
                <c:pt idx="1691" c:formatCode="yyyy\-mm\-dd">
                  <c:v>44939</c:v>
                </c:pt>
                <c:pt idx="1692" c:formatCode="yyyy\-mm\-dd">
                  <c:v>44942</c:v>
                </c:pt>
                <c:pt idx="1693" c:formatCode="yyyy\-mm\-dd">
                  <c:v>44943</c:v>
                </c:pt>
                <c:pt idx="1694" c:formatCode="yyyy\-mm\-dd">
                  <c:v>44944</c:v>
                </c:pt>
                <c:pt idx="1695" c:formatCode="yyyy\-mm\-dd">
                  <c:v>44945</c:v>
                </c:pt>
                <c:pt idx="1696" c:formatCode="yyyy\-mm\-dd">
                  <c:v>44946</c:v>
                </c:pt>
                <c:pt idx="1697" c:formatCode="yyyy\-mm\-dd">
                  <c:v>44956</c:v>
                </c:pt>
                <c:pt idx="1698" c:formatCode="yyyy\-mm\-dd">
                  <c:v>44957</c:v>
                </c:pt>
                <c:pt idx="1699" c:formatCode="yyyy\-mm\-dd">
                  <c:v>44958</c:v>
                </c:pt>
                <c:pt idx="1700" c:formatCode="yyyy\-mm\-dd">
                  <c:v>44959</c:v>
                </c:pt>
                <c:pt idx="1701" c:formatCode="yyyy\-mm\-dd">
                  <c:v>44960</c:v>
                </c:pt>
                <c:pt idx="1702" c:formatCode="yyyy\-mm\-dd">
                  <c:v>44963</c:v>
                </c:pt>
                <c:pt idx="1703" c:formatCode="yyyy\-mm\-dd">
                  <c:v>44964</c:v>
                </c:pt>
                <c:pt idx="1704" c:formatCode="yyyy\-mm\-dd">
                  <c:v>44965</c:v>
                </c:pt>
                <c:pt idx="1705" c:formatCode="yyyy\-mm\-dd">
                  <c:v>44966</c:v>
                </c:pt>
                <c:pt idx="1706" c:formatCode="yyyy\-mm\-dd">
                  <c:v>44967</c:v>
                </c:pt>
                <c:pt idx="1707" c:formatCode="yyyy\-mm\-dd">
                  <c:v>44970</c:v>
                </c:pt>
                <c:pt idx="1708" c:formatCode="yyyy\-mm\-dd">
                  <c:v>44971</c:v>
                </c:pt>
                <c:pt idx="1709" c:formatCode="yyyy\-mm\-dd">
                  <c:v>44972</c:v>
                </c:pt>
                <c:pt idx="1710" c:formatCode="yyyy\-mm\-dd">
                  <c:v>44973</c:v>
                </c:pt>
                <c:pt idx="1711" c:formatCode="yyyy\-mm\-dd">
                  <c:v>44974</c:v>
                </c:pt>
                <c:pt idx="1712" c:formatCode="yyyy\-mm\-dd">
                  <c:v>44977</c:v>
                </c:pt>
                <c:pt idx="1713" c:formatCode="yyyy\-mm\-dd">
                  <c:v>44978</c:v>
                </c:pt>
                <c:pt idx="1714" c:formatCode="yyyy\-mm\-dd">
                  <c:v>44979</c:v>
                </c:pt>
                <c:pt idx="1715" c:formatCode="yyyy\-mm\-dd">
                  <c:v>44980</c:v>
                </c:pt>
                <c:pt idx="1716" c:formatCode="yyyy\-mm\-dd">
                  <c:v>44981</c:v>
                </c:pt>
                <c:pt idx="1717" c:formatCode="yyyy\-mm\-dd">
                  <c:v>44984</c:v>
                </c:pt>
                <c:pt idx="1718" c:formatCode="yyyy\-mm\-dd">
                  <c:v>44985</c:v>
                </c:pt>
                <c:pt idx="1719" c:formatCode="yyyy\-mm\-dd">
                  <c:v>44986</c:v>
                </c:pt>
                <c:pt idx="1720" c:formatCode="yyyy\-mm\-dd">
                  <c:v>44987</c:v>
                </c:pt>
                <c:pt idx="1721" c:formatCode="yyyy\-mm\-dd">
                  <c:v>44988</c:v>
                </c:pt>
                <c:pt idx="1722" c:formatCode="yyyy\-mm\-dd">
                  <c:v>44991</c:v>
                </c:pt>
                <c:pt idx="1723" c:formatCode="yyyy\-mm\-dd">
                  <c:v>44992</c:v>
                </c:pt>
                <c:pt idx="1724" c:formatCode="yyyy\-mm\-dd">
                  <c:v>44993</c:v>
                </c:pt>
                <c:pt idx="1725" c:formatCode="yyyy\-mm\-dd">
                  <c:v>44994</c:v>
                </c:pt>
                <c:pt idx="1726" c:formatCode="yyyy\-mm\-dd">
                  <c:v>44995</c:v>
                </c:pt>
                <c:pt idx="1727" c:formatCode="yyyy\-mm\-dd">
                  <c:v>44998</c:v>
                </c:pt>
                <c:pt idx="1728" c:formatCode="yyyy\-mm\-dd">
                  <c:v>44999</c:v>
                </c:pt>
                <c:pt idx="1729" c:formatCode="yyyy\-mm\-dd">
                  <c:v>45000</c:v>
                </c:pt>
                <c:pt idx="1730" c:formatCode="yyyy\-mm\-dd">
                  <c:v>45001</c:v>
                </c:pt>
                <c:pt idx="1731" c:formatCode="yyyy\-mm\-dd">
                  <c:v>45002</c:v>
                </c:pt>
                <c:pt idx="1732" c:formatCode="yyyy\-mm\-dd">
                  <c:v>45005</c:v>
                </c:pt>
                <c:pt idx="1733" c:formatCode="yyyy\-mm\-dd">
                  <c:v>45006</c:v>
                </c:pt>
                <c:pt idx="1734" c:formatCode="yyyy\-mm\-dd">
                  <c:v>45007</c:v>
                </c:pt>
                <c:pt idx="1735" c:formatCode="yyyy\-mm\-dd">
                  <c:v>45008</c:v>
                </c:pt>
                <c:pt idx="1736" c:formatCode="yyyy\-mm\-dd">
                  <c:v>45009</c:v>
                </c:pt>
                <c:pt idx="1737" c:formatCode="yyyy\-mm\-dd">
                  <c:v>45012</c:v>
                </c:pt>
                <c:pt idx="1738" c:formatCode="yyyy\-mm\-dd">
                  <c:v>45013</c:v>
                </c:pt>
                <c:pt idx="1739" c:formatCode="yyyy\-mm\-dd">
                  <c:v>45014</c:v>
                </c:pt>
                <c:pt idx="1740" c:formatCode="yyyy\-mm\-dd">
                  <c:v>45015</c:v>
                </c:pt>
                <c:pt idx="1741" c:formatCode="yyyy\-mm\-dd">
                  <c:v>45016</c:v>
                </c:pt>
                <c:pt idx="1742" c:formatCode="yyyy\-mm\-dd">
                  <c:v>45019</c:v>
                </c:pt>
                <c:pt idx="1743" c:formatCode="yyyy\-mm\-dd">
                  <c:v>45020</c:v>
                </c:pt>
                <c:pt idx="1744" c:formatCode="yyyy\-mm\-dd">
                  <c:v>45022</c:v>
                </c:pt>
                <c:pt idx="1745" c:formatCode="yyyy\-mm\-dd">
                  <c:v>45023</c:v>
                </c:pt>
                <c:pt idx="1746" c:formatCode="yyyy\-mm\-dd">
                  <c:v>45026</c:v>
                </c:pt>
                <c:pt idx="1747" c:formatCode="yyyy\-mm\-dd">
                  <c:v>45027</c:v>
                </c:pt>
                <c:pt idx="1748" c:formatCode="yyyy\-mm\-dd">
                  <c:v>45028</c:v>
                </c:pt>
                <c:pt idx="1749" c:formatCode="yyyy\-mm\-dd">
                  <c:v>45029</c:v>
                </c:pt>
                <c:pt idx="1750" c:formatCode="yyyy\-mm\-dd">
                  <c:v>45030</c:v>
                </c:pt>
              </c:numCache>
            </c:numRef>
          </c:cat>
          <c:val>
            <c:numRef>
              <c:f>bp.xlsx!daily__ic</c:f>
              <c:numCache>
                <c:formatCode>0.0000_ </c:formatCode>
                <c:ptCount val="1751"/>
                <c:pt idx="0">
                  <c:v>0.278836242522944</c:v>
                </c:pt>
                <c:pt idx="1">
                  <c:v>0.257109153948256</c:v>
                </c:pt>
                <c:pt idx="2">
                  <c:v>0.278607589462853</c:v>
                </c:pt>
                <c:pt idx="3">
                  <c:v>0.312001111343217</c:v>
                </c:pt>
                <c:pt idx="4">
                  <c:v>0.271615052648087</c:v>
                </c:pt>
                <c:pt idx="5">
                  <c:v>0.273382419060301</c:v>
                </c:pt>
                <c:pt idx="6">
                  <c:v>0.294925040522078</c:v>
                </c:pt>
                <c:pt idx="7">
                  <c:v>0.320461145368005</c:v>
                </c:pt>
                <c:pt idx="8">
                  <c:v>0.281017616059667</c:v>
                </c:pt>
                <c:pt idx="9">
                  <c:v>0.252469233045298</c:v>
                </c:pt>
                <c:pt idx="10">
                  <c:v>0.244331129854838</c:v>
                </c:pt>
                <c:pt idx="11">
                  <c:v>0.199462403112119</c:v>
                </c:pt>
                <c:pt idx="12">
                  <c:v>0.12418705090735</c:v>
                </c:pt>
                <c:pt idx="13">
                  <c:v>0.0854643483285022</c:v>
                </c:pt>
                <c:pt idx="14">
                  <c:v>-0.0527365603476145</c:v>
                </c:pt>
                <c:pt idx="15">
                  <c:v>-0.10750622642888</c:v>
                </c:pt>
                <c:pt idx="16">
                  <c:v>-0.142097590991307</c:v>
                </c:pt>
                <c:pt idx="17">
                  <c:v>-0.170197821482215</c:v>
                </c:pt>
                <c:pt idx="18">
                  <c:v>-0.138400626801136</c:v>
                </c:pt>
                <c:pt idx="19">
                  <c:v>-0.200793420310026</c:v>
                </c:pt>
                <c:pt idx="20">
                  <c:v>-0.229123423790277</c:v>
                </c:pt>
                <c:pt idx="21">
                  <c:v>-0.207970954754103</c:v>
                </c:pt>
                <c:pt idx="22">
                  <c:v>-0.190832905233921</c:v>
                </c:pt>
                <c:pt idx="23">
                  <c:v>-0.215845050164109</c:v>
                </c:pt>
                <c:pt idx="24">
                  <c:v>-0.205890023446937</c:v>
                </c:pt>
                <c:pt idx="25">
                  <c:v>-0.165136421334626</c:v>
                </c:pt>
                <c:pt idx="26">
                  <c:v>-0.157448269771635</c:v>
                </c:pt>
                <c:pt idx="27">
                  <c:v>-0.180565605935307</c:v>
                </c:pt>
                <c:pt idx="28">
                  <c:v>-0.119073088995751</c:v>
                </c:pt>
                <c:pt idx="29">
                  <c:v>-0.0882110612759189</c:v>
                </c:pt>
                <c:pt idx="30">
                  <c:v>-0.106554892183141</c:v>
                </c:pt>
                <c:pt idx="31">
                  <c:v>0.0325197332003208</c:v>
                </c:pt>
                <c:pt idx="32">
                  <c:v>0.080441834798684</c:v>
                </c:pt>
                <c:pt idx="33">
                  <c:v>0.0856825379851695</c:v>
                </c:pt>
                <c:pt idx="34">
                  <c:v>0.0916431024786348</c:v>
                </c:pt>
                <c:pt idx="35">
                  <c:v>0.041339467647749</c:v>
                </c:pt>
                <c:pt idx="36">
                  <c:v>0.0890430737365823</c:v>
                </c:pt>
                <c:pt idx="37">
                  <c:v>0.126267318786835</c:v>
                </c:pt>
                <c:pt idx="38">
                  <c:v>0.0887525503606425</c:v>
                </c:pt>
                <c:pt idx="39">
                  <c:v>0.0530688881758481</c:v>
                </c:pt>
                <c:pt idx="40">
                  <c:v>0.100158125616011</c:v>
                </c:pt>
                <c:pt idx="41">
                  <c:v>0.083653414484204</c:v>
                </c:pt>
                <c:pt idx="42">
                  <c:v>0.131381926992711</c:v>
                </c:pt>
                <c:pt idx="43">
                  <c:v>0.127342684396403</c:v>
                </c:pt>
                <c:pt idx="44">
                  <c:v>0.132832581537851</c:v>
                </c:pt>
                <c:pt idx="45">
                  <c:v>0.148712555474701</c:v>
                </c:pt>
                <c:pt idx="46">
                  <c:v>0.109150689468437</c:v>
                </c:pt>
                <c:pt idx="47">
                  <c:v>0.115260039580697</c:v>
                </c:pt>
                <c:pt idx="48">
                  <c:v>0.0779180449462039</c:v>
                </c:pt>
                <c:pt idx="49">
                  <c:v>0.111473347017163</c:v>
                </c:pt>
                <c:pt idx="50">
                  <c:v>0.114875723346066</c:v>
                </c:pt>
                <c:pt idx="51">
                  <c:v>0.0383882173379256</c:v>
                </c:pt>
                <c:pt idx="52">
                  <c:v>-0.0201263568598125</c:v>
                </c:pt>
                <c:pt idx="53">
                  <c:v>-0.0018806731484406</c:v>
                </c:pt>
                <c:pt idx="54">
                  <c:v>0.0226677640366249</c:v>
                </c:pt>
                <c:pt idx="55">
                  <c:v>0.0555705684350258</c:v>
                </c:pt>
                <c:pt idx="56">
                  <c:v>0.0212786965530138</c:v>
                </c:pt>
                <c:pt idx="57">
                  <c:v>0.071679244274412</c:v>
                </c:pt>
                <c:pt idx="58">
                  <c:v>0.0457649095259314</c:v>
                </c:pt>
                <c:pt idx="59">
                  <c:v>0.0289293048705035</c:v>
                </c:pt>
                <c:pt idx="60">
                  <c:v>-0.000399538541686675</c:v>
                </c:pt>
                <c:pt idx="61">
                  <c:v>0.0044131809168698</c:v>
                </c:pt>
                <c:pt idx="62">
                  <c:v>-0.0847228525744176</c:v>
                </c:pt>
                <c:pt idx="63">
                  <c:v>-0.0458933698883163</c:v>
                </c:pt>
                <c:pt idx="64">
                  <c:v>-0.0398237270010737</c:v>
                </c:pt>
                <c:pt idx="65">
                  <c:v>-0.134565367173683</c:v>
                </c:pt>
                <c:pt idx="66">
                  <c:v>-0.0524383948206886</c:v>
                </c:pt>
                <c:pt idx="67">
                  <c:v>-0.0632951323851576</c:v>
                </c:pt>
                <c:pt idx="68">
                  <c:v>-0.0836167647819106</c:v>
                </c:pt>
                <c:pt idx="69">
                  <c:v>-0.0867247584799792</c:v>
                </c:pt>
                <c:pt idx="70">
                  <c:v>-0.0699339132693821</c:v>
                </c:pt>
                <c:pt idx="71">
                  <c:v>-0.085673256079601</c:v>
                </c:pt>
                <c:pt idx="72">
                  <c:v>-0.0276473777837393</c:v>
                </c:pt>
                <c:pt idx="73">
                  <c:v>-0.0497348727581326</c:v>
                </c:pt>
                <c:pt idx="74">
                  <c:v>-0.0390254652704796</c:v>
                </c:pt>
                <c:pt idx="75">
                  <c:v>-0.0806317886448798</c:v>
                </c:pt>
                <c:pt idx="76">
                  <c:v>-0.0981043816660255</c:v>
                </c:pt>
                <c:pt idx="77">
                  <c:v>-0.152103617671312</c:v>
                </c:pt>
                <c:pt idx="78">
                  <c:v>-0.1159046801698</c:v>
                </c:pt>
                <c:pt idx="79">
                  <c:v>-0.0697615370478195</c:v>
                </c:pt>
                <c:pt idx="80">
                  <c:v>-0.0202162888567109</c:v>
                </c:pt>
                <c:pt idx="81">
                  <c:v>0.0284386367934731</c:v>
                </c:pt>
                <c:pt idx="82">
                  <c:v>0.0563766330232946</c:v>
                </c:pt>
                <c:pt idx="83">
                  <c:v>0.0464358553285039</c:v>
                </c:pt>
                <c:pt idx="84">
                  <c:v>0.0116050807891778</c:v>
                </c:pt>
                <c:pt idx="85">
                  <c:v>0.011938973550257</c:v>
                </c:pt>
                <c:pt idx="86">
                  <c:v>-0.0101861058837063</c:v>
                </c:pt>
                <c:pt idx="87">
                  <c:v>0.0642768600803942</c:v>
                </c:pt>
                <c:pt idx="88">
                  <c:v>0.110015083653184</c:v>
                </c:pt>
                <c:pt idx="89">
                  <c:v>0.116494522156947</c:v>
                </c:pt>
                <c:pt idx="90">
                  <c:v>0.0995685345069813</c:v>
                </c:pt>
                <c:pt idx="91">
                  <c:v>0.106793199847339</c:v>
                </c:pt>
                <c:pt idx="92">
                  <c:v>0.0228829986627027</c:v>
                </c:pt>
                <c:pt idx="93">
                  <c:v>0.0610153929915598</c:v>
                </c:pt>
                <c:pt idx="94">
                  <c:v>0.0734420824891166</c:v>
                </c:pt>
                <c:pt idx="95">
                  <c:v>0.0710072557143064</c:v>
                </c:pt>
                <c:pt idx="96">
                  <c:v>0.109124084294579</c:v>
                </c:pt>
                <c:pt idx="97">
                  <c:v>0.133953002574741</c:v>
                </c:pt>
                <c:pt idx="98">
                  <c:v>0.201309894380769</c:v>
                </c:pt>
                <c:pt idx="99">
                  <c:v>0.228314492854369</c:v>
                </c:pt>
                <c:pt idx="100">
                  <c:v>0.249450759478145</c:v>
                </c:pt>
                <c:pt idx="101">
                  <c:v>0.209676987868368</c:v>
                </c:pt>
                <c:pt idx="102">
                  <c:v>0.200239809100849</c:v>
                </c:pt>
                <c:pt idx="103">
                  <c:v>0.209423987776929</c:v>
                </c:pt>
                <c:pt idx="104">
                  <c:v>0.220416834291866</c:v>
                </c:pt>
                <c:pt idx="105">
                  <c:v>0.240413843958387</c:v>
                </c:pt>
                <c:pt idx="106">
                  <c:v>0.222270659587453</c:v>
                </c:pt>
                <c:pt idx="107">
                  <c:v>0.182212343694807</c:v>
                </c:pt>
                <c:pt idx="108">
                  <c:v>0.214028663090788</c:v>
                </c:pt>
                <c:pt idx="109">
                  <c:v>0.246803606177892</c:v>
                </c:pt>
                <c:pt idx="110">
                  <c:v>0.276842383213701</c:v>
                </c:pt>
                <c:pt idx="111">
                  <c:v>0.272644860404623</c:v>
                </c:pt>
                <c:pt idx="112">
                  <c:v>0.269475683810275</c:v>
                </c:pt>
                <c:pt idx="113">
                  <c:v>0.277047794430122</c:v>
                </c:pt>
                <c:pt idx="114">
                  <c:v>0.283732342749437</c:v>
                </c:pt>
                <c:pt idx="115">
                  <c:v>0.274092719926772</c:v>
                </c:pt>
                <c:pt idx="116">
                  <c:v>0.296298523953877</c:v>
                </c:pt>
                <c:pt idx="117">
                  <c:v>0.28600252750497</c:v>
                </c:pt>
                <c:pt idx="118">
                  <c:v>0.224256633416796</c:v>
                </c:pt>
                <c:pt idx="119">
                  <c:v>0.150720794170301</c:v>
                </c:pt>
                <c:pt idx="120">
                  <c:v>0.0770979507873207</c:v>
                </c:pt>
                <c:pt idx="121">
                  <c:v>0.120151011881646</c:v>
                </c:pt>
                <c:pt idx="122">
                  <c:v>0.107754819553747</c:v>
                </c:pt>
                <c:pt idx="123">
                  <c:v>0.111429257352984</c:v>
                </c:pt>
                <c:pt idx="124">
                  <c:v>0.119479218294118</c:v>
                </c:pt>
                <c:pt idx="125">
                  <c:v>0.0956883691891139</c:v>
                </c:pt>
                <c:pt idx="126">
                  <c:v>0.139035799026876</c:v>
                </c:pt>
                <c:pt idx="127">
                  <c:v>0.114207228562868</c:v>
                </c:pt>
                <c:pt idx="128">
                  <c:v>0.145182582123759</c:v>
                </c:pt>
                <c:pt idx="129">
                  <c:v>0.117419914359052</c:v>
                </c:pt>
                <c:pt idx="130">
                  <c:v>0.0867851466839922</c:v>
                </c:pt>
                <c:pt idx="131">
                  <c:v>0.0886664894441783</c:v>
                </c:pt>
                <c:pt idx="132">
                  <c:v>0.130014356419703</c:v>
                </c:pt>
                <c:pt idx="133">
                  <c:v>0.0888220531716063</c:v>
                </c:pt>
                <c:pt idx="134">
                  <c:v>0.083471296740191</c:v>
                </c:pt>
                <c:pt idx="135">
                  <c:v>0.0768373112542887</c:v>
                </c:pt>
                <c:pt idx="136">
                  <c:v>0.0630645180794138</c:v>
                </c:pt>
                <c:pt idx="137">
                  <c:v>0.0699918804188914</c:v>
                </c:pt>
                <c:pt idx="138">
                  <c:v>0.0487253319428096</c:v>
                </c:pt>
                <c:pt idx="139">
                  <c:v>0.0754935865929628</c:v>
                </c:pt>
                <c:pt idx="140">
                  <c:v>0.0854717559337442</c:v>
                </c:pt>
                <c:pt idx="141">
                  <c:v>0.0764534071091157</c:v>
                </c:pt>
                <c:pt idx="142">
                  <c:v>0.07365321277933</c:v>
                </c:pt>
                <c:pt idx="143">
                  <c:v>0.0445810007465744</c:v>
                </c:pt>
                <c:pt idx="144">
                  <c:v>0.0373553788573958</c:v>
                </c:pt>
                <c:pt idx="145">
                  <c:v>0.0142348366141912</c:v>
                </c:pt>
                <c:pt idx="146">
                  <c:v>-0.00306021956754848</c:v>
                </c:pt>
                <c:pt idx="147">
                  <c:v>0.0494117237198308</c:v>
                </c:pt>
                <c:pt idx="148">
                  <c:v>0.0526732514883939</c:v>
                </c:pt>
                <c:pt idx="149">
                  <c:v>0.0704813557842356</c:v>
                </c:pt>
                <c:pt idx="150">
                  <c:v>0.0689930332053118</c:v>
                </c:pt>
                <c:pt idx="151">
                  <c:v>0.0447857276268628</c:v>
                </c:pt>
                <c:pt idx="152">
                  <c:v>0.0334916025900133</c:v>
                </c:pt>
                <c:pt idx="153">
                  <c:v>0.121357701355628</c:v>
                </c:pt>
                <c:pt idx="154">
                  <c:v>0.141715204465478</c:v>
                </c:pt>
                <c:pt idx="155">
                  <c:v>0.147574453002509</c:v>
                </c:pt>
                <c:pt idx="156">
                  <c:v>0.146648969177765</c:v>
                </c:pt>
                <c:pt idx="157">
                  <c:v>0.146479108587114</c:v>
                </c:pt>
                <c:pt idx="158">
                  <c:v>0.162089949542439</c:v>
                </c:pt>
                <c:pt idx="159">
                  <c:v>0.141092316841697</c:v>
                </c:pt>
                <c:pt idx="160">
                  <c:v>0.109222573688406</c:v>
                </c:pt>
                <c:pt idx="161">
                  <c:v>0.153313963777948</c:v>
                </c:pt>
                <c:pt idx="162">
                  <c:v>0.164425302591384</c:v>
                </c:pt>
                <c:pt idx="163">
                  <c:v>0.193214552418664</c:v>
                </c:pt>
                <c:pt idx="164">
                  <c:v>0.227209651241429</c:v>
                </c:pt>
                <c:pt idx="165">
                  <c:v>0.240642334639474</c:v>
                </c:pt>
                <c:pt idx="166">
                  <c:v>0.269991839589581</c:v>
                </c:pt>
                <c:pt idx="167">
                  <c:v>0.267918361825588</c:v>
                </c:pt>
                <c:pt idx="168">
                  <c:v>0.282457869786842</c:v>
                </c:pt>
                <c:pt idx="169">
                  <c:v>0.291373096249908</c:v>
                </c:pt>
                <c:pt idx="170">
                  <c:v>0.25082433924327</c:v>
                </c:pt>
                <c:pt idx="171">
                  <c:v>0.262978766677632</c:v>
                </c:pt>
                <c:pt idx="172">
                  <c:v>0.301189163028428</c:v>
                </c:pt>
                <c:pt idx="173">
                  <c:v>0.263735808431686</c:v>
                </c:pt>
                <c:pt idx="174">
                  <c:v>0.279683478321946</c:v>
                </c:pt>
                <c:pt idx="175">
                  <c:v>0.300088327268137</c:v>
                </c:pt>
                <c:pt idx="176">
                  <c:v>0.309906970434733</c:v>
                </c:pt>
                <c:pt idx="177">
                  <c:v>0.336389277136493</c:v>
                </c:pt>
                <c:pt idx="178">
                  <c:v>0.321087831064951</c:v>
                </c:pt>
                <c:pt idx="179">
                  <c:v>0.334312404090285</c:v>
                </c:pt>
                <c:pt idx="180">
                  <c:v>0.358847585759205</c:v>
                </c:pt>
                <c:pt idx="181">
                  <c:v>0.331717818962317</c:v>
                </c:pt>
                <c:pt idx="182">
                  <c:v>0.352713687423093</c:v>
                </c:pt>
                <c:pt idx="183">
                  <c:v>0.355039055062565</c:v>
                </c:pt>
                <c:pt idx="184">
                  <c:v>0.309745812715687</c:v>
                </c:pt>
                <c:pt idx="185">
                  <c:v>0.307930126673103</c:v>
                </c:pt>
                <c:pt idx="186">
                  <c:v>0.29244618709941</c:v>
                </c:pt>
                <c:pt idx="187">
                  <c:v>0.250897436926679</c:v>
                </c:pt>
                <c:pt idx="188">
                  <c:v>0.271275800333165</c:v>
                </c:pt>
                <c:pt idx="189">
                  <c:v>0.241908333872058</c:v>
                </c:pt>
                <c:pt idx="190">
                  <c:v>0.27363186004173</c:v>
                </c:pt>
                <c:pt idx="191">
                  <c:v>0.282912913222537</c:v>
                </c:pt>
                <c:pt idx="192">
                  <c:v>0.239224905849727</c:v>
                </c:pt>
                <c:pt idx="193">
                  <c:v>0.241023574079541</c:v>
                </c:pt>
                <c:pt idx="194">
                  <c:v>0.215398072270919</c:v>
                </c:pt>
                <c:pt idx="195">
                  <c:v>0.174372051700488</c:v>
                </c:pt>
                <c:pt idx="196">
                  <c:v>0.188693941517779</c:v>
                </c:pt>
                <c:pt idx="197">
                  <c:v>0.154627270761024</c:v>
                </c:pt>
                <c:pt idx="198">
                  <c:v>0.15231813219989</c:v>
                </c:pt>
                <c:pt idx="199">
                  <c:v>0.133306141668573</c:v>
                </c:pt>
                <c:pt idx="200">
                  <c:v>0.0997291363236577</c:v>
                </c:pt>
                <c:pt idx="201">
                  <c:v>0.119320464411424</c:v>
                </c:pt>
                <c:pt idx="202">
                  <c:v>0.0794957436989444</c:v>
                </c:pt>
                <c:pt idx="203">
                  <c:v>0.101748672021404</c:v>
                </c:pt>
                <c:pt idx="204">
                  <c:v>0.16870058907084</c:v>
                </c:pt>
                <c:pt idx="205">
                  <c:v>0.184978294095514</c:v>
                </c:pt>
                <c:pt idx="206">
                  <c:v>0.200863778782312</c:v>
                </c:pt>
                <c:pt idx="207">
                  <c:v>0.260136286058859</c:v>
                </c:pt>
                <c:pt idx="208">
                  <c:v>0.202432458420413</c:v>
                </c:pt>
                <c:pt idx="209">
                  <c:v>0.164887332817395</c:v>
                </c:pt>
                <c:pt idx="210">
                  <c:v>0.174006998378638</c:v>
                </c:pt>
                <c:pt idx="211">
                  <c:v>0.168672549158982</c:v>
                </c:pt>
                <c:pt idx="212">
                  <c:v>0.261178798692866</c:v>
                </c:pt>
                <c:pt idx="213">
                  <c:v>0.296711541553357</c:v>
                </c:pt>
                <c:pt idx="214">
                  <c:v>0.261488759840302</c:v>
                </c:pt>
                <c:pt idx="215">
                  <c:v>0.301290681308188</c:v>
                </c:pt>
                <c:pt idx="216">
                  <c:v>0.277127805294618</c:v>
                </c:pt>
                <c:pt idx="217">
                  <c:v>0.265762432811187</c:v>
                </c:pt>
                <c:pt idx="218">
                  <c:v>0.267798926931347</c:v>
                </c:pt>
                <c:pt idx="219">
                  <c:v>0.291417050500227</c:v>
                </c:pt>
                <c:pt idx="220">
                  <c:v>0.284609674903962</c:v>
                </c:pt>
                <c:pt idx="221">
                  <c:v>0.255578049873692</c:v>
                </c:pt>
                <c:pt idx="222">
                  <c:v>0.225329301969222</c:v>
                </c:pt>
                <c:pt idx="223">
                  <c:v>0.210330328987095</c:v>
                </c:pt>
                <c:pt idx="224">
                  <c:v>0.187346992953278</c:v>
                </c:pt>
                <c:pt idx="225">
                  <c:v>0.201890735216882</c:v>
                </c:pt>
                <c:pt idx="226">
                  <c:v>0.183977363104964</c:v>
                </c:pt>
                <c:pt idx="227">
                  <c:v>0.203302159075653</c:v>
                </c:pt>
                <c:pt idx="228">
                  <c:v>0.192214320538299</c:v>
                </c:pt>
                <c:pt idx="229">
                  <c:v>0.197463429410014</c:v>
                </c:pt>
                <c:pt idx="230">
                  <c:v>0.206088958151568</c:v>
                </c:pt>
                <c:pt idx="231">
                  <c:v>0.184678077945621</c:v>
                </c:pt>
                <c:pt idx="232">
                  <c:v>0.11651317519932</c:v>
                </c:pt>
                <c:pt idx="233">
                  <c:v>0.115530173344785</c:v>
                </c:pt>
                <c:pt idx="234">
                  <c:v>0.0928432806563706</c:v>
                </c:pt>
                <c:pt idx="235">
                  <c:v>0.037910912586262</c:v>
                </c:pt>
                <c:pt idx="236">
                  <c:v>0.00942439453756197</c:v>
                </c:pt>
                <c:pt idx="237">
                  <c:v>-0.00719018565289494</c:v>
                </c:pt>
                <c:pt idx="238">
                  <c:v>-0.0338399007274987</c:v>
                </c:pt>
                <c:pt idx="239">
                  <c:v>-0.0752255149186792</c:v>
                </c:pt>
                <c:pt idx="240">
                  <c:v>-0.0655569640470164</c:v>
                </c:pt>
                <c:pt idx="241">
                  <c:v>-0.0488220351054906</c:v>
                </c:pt>
                <c:pt idx="242">
                  <c:v>-0.0552288167936634</c:v>
                </c:pt>
                <c:pt idx="243">
                  <c:v>-0.0635024710152122</c:v>
                </c:pt>
                <c:pt idx="244">
                  <c:v>-0.0675058903273421</c:v>
                </c:pt>
                <c:pt idx="245">
                  <c:v>-0.0709245095739849</c:v>
                </c:pt>
                <c:pt idx="246">
                  <c:v>-0.0781788476556361</c:v>
                </c:pt>
                <c:pt idx="247">
                  <c:v>-0.149343396342315</c:v>
                </c:pt>
                <c:pt idx="248">
                  <c:v>-0.134884369541777</c:v>
                </c:pt>
                <c:pt idx="249">
                  <c:v>-0.139653422676973</c:v>
                </c:pt>
                <c:pt idx="250">
                  <c:v>-0.127145078431349</c:v>
                </c:pt>
                <c:pt idx="251">
                  <c:v>-0.127630429746572</c:v>
                </c:pt>
                <c:pt idx="252">
                  <c:v>-0.120472324103199</c:v>
                </c:pt>
                <c:pt idx="253">
                  <c:v>-0.168848719442759</c:v>
                </c:pt>
                <c:pt idx="254">
                  <c:v>-0.134237279361039</c:v>
                </c:pt>
                <c:pt idx="255">
                  <c:v>-0.132765885434266</c:v>
                </c:pt>
                <c:pt idx="256">
                  <c:v>-0.0989777558123715</c:v>
                </c:pt>
                <c:pt idx="257">
                  <c:v>-0.0350223278506996</c:v>
                </c:pt>
                <c:pt idx="258">
                  <c:v>-0.049311110616518</c:v>
                </c:pt>
                <c:pt idx="259">
                  <c:v>-0.0612894327648367</c:v>
                </c:pt>
                <c:pt idx="260">
                  <c:v>-0.0261651769591261</c:v>
                </c:pt>
                <c:pt idx="261">
                  <c:v>-0.00862361287172544</c:v>
                </c:pt>
                <c:pt idx="262">
                  <c:v>0.0350477141454852</c:v>
                </c:pt>
                <c:pt idx="263">
                  <c:v>0.0447703103422951</c:v>
                </c:pt>
                <c:pt idx="264">
                  <c:v>0.0383043629341963</c:v>
                </c:pt>
                <c:pt idx="265">
                  <c:v>0.0499823244475773</c:v>
                </c:pt>
                <c:pt idx="266">
                  <c:v>0.0648687937826387</c:v>
                </c:pt>
                <c:pt idx="267">
                  <c:v>0.0835603285404077</c:v>
                </c:pt>
                <c:pt idx="268">
                  <c:v>0.0767721399520824</c:v>
                </c:pt>
                <c:pt idx="269">
                  <c:v>0.0814165941092282</c:v>
                </c:pt>
                <c:pt idx="270">
                  <c:v>0.0917561371778225</c:v>
                </c:pt>
                <c:pt idx="271">
                  <c:v>0.0668913085838873</c:v>
                </c:pt>
                <c:pt idx="272">
                  <c:v>0.0553914564948549</c:v>
                </c:pt>
                <c:pt idx="273">
                  <c:v>0.0324452105483538</c:v>
                </c:pt>
                <c:pt idx="274">
                  <c:v>0.0299092734604648</c:v>
                </c:pt>
                <c:pt idx="275">
                  <c:v>0.0731878405804175</c:v>
                </c:pt>
                <c:pt idx="276">
                  <c:v>0.0548044552671288</c:v>
                </c:pt>
                <c:pt idx="277">
                  <c:v>0.0378681278706288</c:v>
                </c:pt>
                <c:pt idx="278">
                  <c:v>0.0494181946601604</c:v>
                </c:pt>
                <c:pt idx="279">
                  <c:v>0.0370747767455992</c:v>
                </c:pt>
                <c:pt idx="280">
                  <c:v>0.0225741505802389</c:v>
                </c:pt>
                <c:pt idx="281">
                  <c:v>0.0158885029509078</c:v>
                </c:pt>
                <c:pt idx="282">
                  <c:v>-0.0267741360268536</c:v>
                </c:pt>
                <c:pt idx="283">
                  <c:v>-0.0209516248951939</c:v>
                </c:pt>
                <c:pt idx="284">
                  <c:v>-0.0291593926685815</c:v>
                </c:pt>
                <c:pt idx="285">
                  <c:v>-0.0077754555739395</c:v>
                </c:pt>
                <c:pt idx="286">
                  <c:v>-0.0360137653422055</c:v>
                </c:pt>
                <c:pt idx="287">
                  <c:v>-0.0385875431682255</c:v>
                </c:pt>
                <c:pt idx="288">
                  <c:v>-0.0576864198253485</c:v>
                </c:pt>
                <c:pt idx="289">
                  <c:v>-0.04044008739391</c:v>
                </c:pt>
                <c:pt idx="290">
                  <c:v>-0.0463776563774226</c:v>
                </c:pt>
                <c:pt idx="291">
                  <c:v>-0.0599720356297422</c:v>
                </c:pt>
                <c:pt idx="292">
                  <c:v>-0.0711548139183199</c:v>
                </c:pt>
                <c:pt idx="293">
                  <c:v>-0.0496195795298219</c:v>
                </c:pt>
                <c:pt idx="294">
                  <c:v>-0.0424954499002957</c:v>
                </c:pt>
                <c:pt idx="295">
                  <c:v>-0.0990664445875667</c:v>
                </c:pt>
                <c:pt idx="296">
                  <c:v>-0.0612086742559808</c:v>
                </c:pt>
                <c:pt idx="297">
                  <c:v>-0.069284115042559</c:v>
                </c:pt>
                <c:pt idx="298">
                  <c:v>-0.0360846044446601</c:v>
                </c:pt>
                <c:pt idx="299">
                  <c:v>-0.000342827600436044</c:v>
                </c:pt>
                <c:pt idx="300">
                  <c:v>0.0175239227546998</c:v>
                </c:pt>
                <c:pt idx="301">
                  <c:v>0.0613197004073188</c:v>
                </c:pt>
                <c:pt idx="302">
                  <c:v>0.0373882067228299</c:v>
                </c:pt>
                <c:pt idx="303">
                  <c:v>0.031147782576453</c:v>
                </c:pt>
                <c:pt idx="304">
                  <c:v>0.0152766221502342</c:v>
                </c:pt>
                <c:pt idx="305">
                  <c:v>-0.0252929719789208</c:v>
                </c:pt>
                <c:pt idx="306">
                  <c:v>0.00202664035976528</c:v>
                </c:pt>
                <c:pt idx="307">
                  <c:v>0.0285977968233814</c:v>
                </c:pt>
                <c:pt idx="308">
                  <c:v>0.0518784586516702</c:v>
                </c:pt>
                <c:pt idx="309">
                  <c:v>0.0208471025696874</c:v>
                </c:pt>
                <c:pt idx="310">
                  <c:v>0.0404572674674837</c:v>
                </c:pt>
                <c:pt idx="311">
                  <c:v>0.0448029396811185</c:v>
                </c:pt>
                <c:pt idx="312">
                  <c:v>0.0283235790255605</c:v>
                </c:pt>
                <c:pt idx="313">
                  <c:v>0.0278728521381305</c:v>
                </c:pt>
                <c:pt idx="314">
                  <c:v>0.0170585542354745</c:v>
                </c:pt>
                <c:pt idx="315">
                  <c:v>0.0251592886334739</c:v>
                </c:pt>
                <c:pt idx="316">
                  <c:v>0.03557646349201</c:v>
                </c:pt>
                <c:pt idx="317">
                  <c:v>0.0464613286104365</c:v>
                </c:pt>
                <c:pt idx="318">
                  <c:v>0.0124374514783439</c:v>
                </c:pt>
                <c:pt idx="319">
                  <c:v>-0.00144146037094575</c:v>
                </c:pt>
                <c:pt idx="320">
                  <c:v>-0.0164077903442239</c:v>
                </c:pt>
                <c:pt idx="321">
                  <c:v>-0.0139546771109266</c:v>
                </c:pt>
                <c:pt idx="322">
                  <c:v>-0.011929974632765</c:v>
                </c:pt>
                <c:pt idx="323">
                  <c:v>0.00297000852464729</c:v>
                </c:pt>
                <c:pt idx="324">
                  <c:v>0.0214986728370008</c:v>
                </c:pt>
                <c:pt idx="325">
                  <c:v>0.0389886631041332</c:v>
                </c:pt>
                <c:pt idx="326">
                  <c:v>0.0411643256015737</c:v>
                </c:pt>
                <c:pt idx="327">
                  <c:v>0.0569035831019257</c:v>
                </c:pt>
                <c:pt idx="328">
                  <c:v>0.0840824637078334</c:v>
                </c:pt>
                <c:pt idx="329">
                  <c:v>0.0961231564303021</c:v>
                </c:pt>
                <c:pt idx="330">
                  <c:v>0.0865143841863139</c:v>
                </c:pt>
                <c:pt idx="331">
                  <c:v>0.129472309906675</c:v>
                </c:pt>
                <c:pt idx="332">
                  <c:v>0.175070580784316</c:v>
                </c:pt>
                <c:pt idx="333">
                  <c:v>0.156159902596245</c:v>
                </c:pt>
                <c:pt idx="334">
                  <c:v>0.15682570477249</c:v>
                </c:pt>
                <c:pt idx="335">
                  <c:v>0.180676029180385</c:v>
                </c:pt>
                <c:pt idx="336">
                  <c:v>0.161908699694041</c:v>
                </c:pt>
                <c:pt idx="337">
                  <c:v>0.181292939450575</c:v>
                </c:pt>
                <c:pt idx="338">
                  <c:v>0.178119121031425</c:v>
                </c:pt>
                <c:pt idx="339">
                  <c:v>0.172142105893447</c:v>
                </c:pt>
                <c:pt idx="340">
                  <c:v>0.188522985965441</c:v>
                </c:pt>
                <c:pt idx="341">
                  <c:v>0.172651830588078</c:v>
                </c:pt>
                <c:pt idx="342">
                  <c:v>0.191643711822132</c:v>
                </c:pt>
                <c:pt idx="343">
                  <c:v>0.200603439131613</c:v>
                </c:pt>
                <c:pt idx="344">
                  <c:v>0.200727796685733</c:v>
                </c:pt>
                <c:pt idx="345">
                  <c:v>0.198267603631868</c:v>
                </c:pt>
                <c:pt idx="346">
                  <c:v>0.220481308606852</c:v>
                </c:pt>
                <c:pt idx="347">
                  <c:v>0.224284095792476</c:v>
                </c:pt>
                <c:pt idx="348">
                  <c:v>0.173856994142662</c:v>
                </c:pt>
                <c:pt idx="349">
                  <c:v>0.171586251154259</c:v>
                </c:pt>
                <c:pt idx="350">
                  <c:v>0.179490493878409</c:v>
                </c:pt>
                <c:pt idx="351">
                  <c:v>0.142905868984575</c:v>
                </c:pt>
                <c:pt idx="352">
                  <c:v>0.0150599339371244</c:v>
                </c:pt>
                <c:pt idx="353">
                  <c:v>-0.000416562234894056</c:v>
                </c:pt>
                <c:pt idx="354">
                  <c:v>-0.0267960186895566</c:v>
                </c:pt>
                <c:pt idx="355">
                  <c:v>-0.0589356032424807</c:v>
                </c:pt>
                <c:pt idx="356">
                  <c:v>-0.0420865178159873</c:v>
                </c:pt>
                <c:pt idx="357">
                  <c:v>-0.0737836296576451</c:v>
                </c:pt>
                <c:pt idx="358">
                  <c:v>-0.0801327374814894</c:v>
                </c:pt>
                <c:pt idx="359">
                  <c:v>-0.0912554891983402</c:v>
                </c:pt>
                <c:pt idx="360">
                  <c:v>-0.138757198515821</c:v>
                </c:pt>
                <c:pt idx="361">
                  <c:v>-0.133731886678926</c:v>
                </c:pt>
                <c:pt idx="362">
                  <c:v>-0.0863971388453807</c:v>
                </c:pt>
                <c:pt idx="363">
                  <c:v>-0.140317541833066</c:v>
                </c:pt>
                <c:pt idx="364">
                  <c:v>-0.123940822810553</c:v>
                </c:pt>
                <c:pt idx="365">
                  <c:v>-0.124675169169871</c:v>
                </c:pt>
                <c:pt idx="366">
                  <c:v>-0.164193304514754</c:v>
                </c:pt>
                <c:pt idx="367">
                  <c:v>-0.21735214377282</c:v>
                </c:pt>
                <c:pt idx="368">
                  <c:v>-0.203669052166333</c:v>
                </c:pt>
                <c:pt idx="369">
                  <c:v>-0.213911967422777</c:v>
                </c:pt>
                <c:pt idx="370">
                  <c:v>-0.183541577748076</c:v>
                </c:pt>
                <c:pt idx="371">
                  <c:v>-0.157153876720974</c:v>
                </c:pt>
                <c:pt idx="372">
                  <c:v>-0.0986551076265174</c:v>
                </c:pt>
                <c:pt idx="373">
                  <c:v>-0.0523844101823286</c:v>
                </c:pt>
                <c:pt idx="374">
                  <c:v>-0.0617786129466601</c:v>
                </c:pt>
                <c:pt idx="375">
                  <c:v>-0.0814005501492052</c:v>
                </c:pt>
                <c:pt idx="376">
                  <c:v>-0.0707766425089523</c:v>
                </c:pt>
                <c:pt idx="377">
                  <c:v>-0.0784970533902509</c:v>
                </c:pt>
                <c:pt idx="378">
                  <c:v>-0.0895673282426975</c:v>
                </c:pt>
                <c:pt idx="379">
                  <c:v>-0.065296320771269</c:v>
                </c:pt>
                <c:pt idx="380">
                  <c:v>-0.0461029258887628</c:v>
                </c:pt>
                <c:pt idx="381">
                  <c:v>-0.039088551785872</c:v>
                </c:pt>
                <c:pt idx="382">
                  <c:v>-0.0645733386445903</c:v>
                </c:pt>
                <c:pt idx="383">
                  <c:v>-0.0685041936362534</c:v>
                </c:pt>
                <c:pt idx="384">
                  <c:v>-0.0692538874100704</c:v>
                </c:pt>
                <c:pt idx="385">
                  <c:v>-0.0635273992339049</c:v>
                </c:pt>
                <c:pt idx="386">
                  <c:v>-0.0508074731425361</c:v>
                </c:pt>
                <c:pt idx="387">
                  <c:v>-0.0475834401178173</c:v>
                </c:pt>
                <c:pt idx="388">
                  <c:v>-0.0437484903233697</c:v>
                </c:pt>
                <c:pt idx="389">
                  <c:v>-0.027737521823158</c:v>
                </c:pt>
                <c:pt idx="390">
                  <c:v>-0.0180921084355922</c:v>
                </c:pt>
                <c:pt idx="391">
                  <c:v>-0.0463256888166229</c:v>
                </c:pt>
                <c:pt idx="392">
                  <c:v>-0.0460924282669937</c:v>
                </c:pt>
                <c:pt idx="393">
                  <c:v>-0.0273352220163341</c:v>
                </c:pt>
                <c:pt idx="394">
                  <c:v>-0.0530599196345738</c:v>
                </c:pt>
                <c:pt idx="395">
                  <c:v>-0.0266683601691004</c:v>
                </c:pt>
                <c:pt idx="396">
                  <c:v>-0.0485967390814843</c:v>
                </c:pt>
                <c:pt idx="397">
                  <c:v>-0.0641733832930532</c:v>
                </c:pt>
                <c:pt idx="398">
                  <c:v>-0.0572943517387962</c:v>
                </c:pt>
                <c:pt idx="399">
                  <c:v>-0.0592283160776312</c:v>
                </c:pt>
                <c:pt idx="400">
                  <c:v>-0.0602042740205663</c:v>
                </c:pt>
                <c:pt idx="401">
                  <c:v>-0.0889795624954111</c:v>
                </c:pt>
                <c:pt idx="402">
                  <c:v>-0.0828150099703761</c:v>
                </c:pt>
                <c:pt idx="403">
                  <c:v>-0.0885541126764631</c:v>
                </c:pt>
                <c:pt idx="404">
                  <c:v>-0.101064325652192</c:v>
                </c:pt>
                <c:pt idx="405">
                  <c:v>-0.0830615757386144</c:v>
                </c:pt>
                <c:pt idx="406">
                  <c:v>-0.0889343042568853</c:v>
                </c:pt>
                <c:pt idx="407">
                  <c:v>-0.086414901178771</c:v>
                </c:pt>
                <c:pt idx="408">
                  <c:v>-0.0800350237996074</c:v>
                </c:pt>
                <c:pt idx="409">
                  <c:v>-0.0846855100957261</c:v>
                </c:pt>
                <c:pt idx="410">
                  <c:v>-0.0884513766570872</c:v>
                </c:pt>
                <c:pt idx="411">
                  <c:v>-0.0838523016098455</c:v>
                </c:pt>
                <c:pt idx="412">
                  <c:v>-0.0737838596001199</c:v>
                </c:pt>
                <c:pt idx="413">
                  <c:v>-0.0970555029764905</c:v>
                </c:pt>
                <c:pt idx="414">
                  <c:v>-0.0641133181160856</c:v>
                </c:pt>
                <c:pt idx="415">
                  <c:v>-0.0225294299688837</c:v>
                </c:pt>
                <c:pt idx="416">
                  <c:v>-0.020831282967221</c:v>
                </c:pt>
                <c:pt idx="417">
                  <c:v>0.0454609213788765</c:v>
                </c:pt>
                <c:pt idx="418">
                  <c:v>0.0120167220622739</c:v>
                </c:pt>
                <c:pt idx="419">
                  <c:v>0.0304486956291057</c:v>
                </c:pt>
                <c:pt idx="420">
                  <c:v>0.0532798846690911</c:v>
                </c:pt>
                <c:pt idx="421">
                  <c:v>0.0505301875815819</c:v>
                </c:pt>
                <c:pt idx="422">
                  <c:v>0.0851297295510046</c:v>
                </c:pt>
                <c:pt idx="423">
                  <c:v>0.112479102670481</c:v>
                </c:pt>
                <c:pt idx="424">
                  <c:v>0.119829615932321</c:v>
                </c:pt>
                <c:pt idx="425">
                  <c:v>0.148525135152065</c:v>
                </c:pt>
                <c:pt idx="426">
                  <c:v>0.166695783895984</c:v>
                </c:pt>
                <c:pt idx="427">
                  <c:v>0.154334036602387</c:v>
                </c:pt>
                <c:pt idx="428">
                  <c:v>0.156961399238067</c:v>
                </c:pt>
                <c:pt idx="429">
                  <c:v>0.168465138636844</c:v>
                </c:pt>
                <c:pt idx="430">
                  <c:v>0.166447104545228</c:v>
                </c:pt>
                <c:pt idx="431">
                  <c:v>0.177095968389039</c:v>
                </c:pt>
                <c:pt idx="432">
                  <c:v>0.185302384182981</c:v>
                </c:pt>
                <c:pt idx="433">
                  <c:v>0.187202313781418</c:v>
                </c:pt>
                <c:pt idx="434">
                  <c:v>0.163188031382375</c:v>
                </c:pt>
                <c:pt idx="435">
                  <c:v>0.113932503341038</c:v>
                </c:pt>
                <c:pt idx="436">
                  <c:v>0.122442034334509</c:v>
                </c:pt>
                <c:pt idx="437">
                  <c:v>0.0221023987644804</c:v>
                </c:pt>
                <c:pt idx="438">
                  <c:v>0.0917386660917864</c:v>
                </c:pt>
                <c:pt idx="439">
                  <c:v>0.0677917409272052</c:v>
                </c:pt>
                <c:pt idx="440">
                  <c:v>-0.0199956352263467</c:v>
                </c:pt>
                <c:pt idx="441">
                  <c:v>-0.0674072369615095</c:v>
                </c:pt>
                <c:pt idx="442">
                  <c:v>-0.0614267652713071</c:v>
                </c:pt>
                <c:pt idx="443">
                  <c:v>-0.0710160639173318</c:v>
                </c:pt>
                <c:pt idx="444">
                  <c:v>-0.0396988905804712</c:v>
                </c:pt>
                <c:pt idx="445">
                  <c:v>-0.0356385679631897</c:v>
                </c:pt>
                <c:pt idx="446">
                  <c:v>-0.0359062283221343</c:v>
                </c:pt>
                <c:pt idx="447">
                  <c:v>0.00149163398301762</c:v>
                </c:pt>
                <c:pt idx="448">
                  <c:v>0.00967276521799123</c:v>
                </c:pt>
                <c:pt idx="449">
                  <c:v>-0.0379574687995902</c:v>
                </c:pt>
                <c:pt idx="450">
                  <c:v>-0.041738139531138</c:v>
                </c:pt>
                <c:pt idx="451">
                  <c:v>0.0132902049188198</c:v>
                </c:pt>
                <c:pt idx="452">
                  <c:v>0.0506933203399551</c:v>
                </c:pt>
                <c:pt idx="453">
                  <c:v>0.0628239927872825</c:v>
                </c:pt>
                <c:pt idx="454">
                  <c:v>0.0913400944588114</c:v>
                </c:pt>
                <c:pt idx="455">
                  <c:v>0.0978010624414895</c:v>
                </c:pt>
                <c:pt idx="456">
                  <c:v>0.121306916425948</c:v>
                </c:pt>
                <c:pt idx="457">
                  <c:v>0.118070749885439</c:v>
                </c:pt>
                <c:pt idx="458">
                  <c:v>0.147164452403917</c:v>
                </c:pt>
                <c:pt idx="459">
                  <c:v>0.178694728654104</c:v>
                </c:pt>
                <c:pt idx="460">
                  <c:v>0.245391540238218</c:v>
                </c:pt>
                <c:pt idx="461">
                  <c:v>0.266956733398822</c:v>
                </c:pt>
                <c:pt idx="462">
                  <c:v>0.213157254403254</c:v>
                </c:pt>
                <c:pt idx="463">
                  <c:v>0.230133706533642</c:v>
                </c:pt>
                <c:pt idx="464">
                  <c:v>0.211042148335024</c:v>
                </c:pt>
                <c:pt idx="465">
                  <c:v>0.210542343967513</c:v>
                </c:pt>
                <c:pt idx="466">
                  <c:v>0.220739318357997</c:v>
                </c:pt>
                <c:pt idx="467">
                  <c:v>0.206729073578171</c:v>
                </c:pt>
                <c:pt idx="468">
                  <c:v>0.181837388927297</c:v>
                </c:pt>
                <c:pt idx="469">
                  <c:v>0.159284744299893</c:v>
                </c:pt>
                <c:pt idx="470">
                  <c:v>0.18306085130617</c:v>
                </c:pt>
                <c:pt idx="471">
                  <c:v>0.135250486172625</c:v>
                </c:pt>
                <c:pt idx="472">
                  <c:v>0.156217543197054</c:v>
                </c:pt>
                <c:pt idx="473">
                  <c:v>0.129741803448593</c:v>
                </c:pt>
                <c:pt idx="474">
                  <c:v>0.140660591576404</c:v>
                </c:pt>
                <c:pt idx="475">
                  <c:v>0.141663556483878</c:v>
                </c:pt>
                <c:pt idx="476">
                  <c:v>0.0684913226134796</c:v>
                </c:pt>
                <c:pt idx="477">
                  <c:v>-0.0118781415668932</c:v>
                </c:pt>
                <c:pt idx="478">
                  <c:v>-0.0227131996782401</c:v>
                </c:pt>
                <c:pt idx="479">
                  <c:v>-0.045849098146844</c:v>
                </c:pt>
                <c:pt idx="480">
                  <c:v>-0.0847421902177023</c:v>
                </c:pt>
                <c:pt idx="481">
                  <c:v>-0.0856386612943612</c:v>
                </c:pt>
                <c:pt idx="482">
                  <c:v>-0.0741781275929772</c:v>
                </c:pt>
                <c:pt idx="483">
                  <c:v>-0.0748788624452846</c:v>
                </c:pt>
                <c:pt idx="484">
                  <c:v>-0.108044799018497</c:v>
                </c:pt>
                <c:pt idx="485">
                  <c:v>-0.144151371289258</c:v>
                </c:pt>
                <c:pt idx="486">
                  <c:v>-0.175010915015911</c:v>
                </c:pt>
                <c:pt idx="487">
                  <c:v>-0.152988436856065</c:v>
                </c:pt>
                <c:pt idx="488">
                  <c:v>-0.140750132396827</c:v>
                </c:pt>
                <c:pt idx="489">
                  <c:v>-0.117021171340507</c:v>
                </c:pt>
                <c:pt idx="490">
                  <c:v>-0.155367808382689</c:v>
                </c:pt>
                <c:pt idx="491">
                  <c:v>-0.161825188595496</c:v>
                </c:pt>
                <c:pt idx="492">
                  <c:v>-0.175990850998716</c:v>
                </c:pt>
                <c:pt idx="493">
                  <c:v>-0.131537458534481</c:v>
                </c:pt>
                <c:pt idx="494">
                  <c:v>-0.178387140564749</c:v>
                </c:pt>
                <c:pt idx="495">
                  <c:v>-0.205904123411041</c:v>
                </c:pt>
                <c:pt idx="496">
                  <c:v>-0.150896595396979</c:v>
                </c:pt>
                <c:pt idx="497">
                  <c:v>-0.115977065387088</c:v>
                </c:pt>
                <c:pt idx="498">
                  <c:v>-0.105849144156287</c:v>
                </c:pt>
                <c:pt idx="499">
                  <c:v>-0.0797531839988412</c:v>
                </c:pt>
                <c:pt idx="500">
                  <c:v>-0.0042518922652421</c:v>
                </c:pt>
                <c:pt idx="501">
                  <c:v>-0.0383903017077958</c:v>
                </c:pt>
                <c:pt idx="502">
                  <c:v>-0.0733084679286727</c:v>
                </c:pt>
                <c:pt idx="503">
                  <c:v>-0.0726212327125169</c:v>
                </c:pt>
                <c:pt idx="504">
                  <c:v>-0.0352783765187859</c:v>
                </c:pt>
                <c:pt idx="505">
                  <c:v>-0.00830275303081916</c:v>
                </c:pt>
                <c:pt idx="506">
                  <c:v>-0.0231905770857878</c:v>
                </c:pt>
                <c:pt idx="507">
                  <c:v>-0.00632822623435554</c:v>
                </c:pt>
                <c:pt idx="508">
                  <c:v>-0.0202732104799839</c:v>
                </c:pt>
                <c:pt idx="509">
                  <c:v>-0.0206539279192616</c:v>
                </c:pt>
                <c:pt idx="510">
                  <c:v>-0.0140985619958775</c:v>
                </c:pt>
                <c:pt idx="511">
                  <c:v>0.0013997843101181</c:v>
                </c:pt>
                <c:pt idx="512">
                  <c:v>0.000680369034269115</c:v>
                </c:pt>
                <c:pt idx="513">
                  <c:v>-0.00820533930066891</c:v>
                </c:pt>
                <c:pt idx="514">
                  <c:v>0.00594496989001181</c:v>
                </c:pt>
                <c:pt idx="515">
                  <c:v>-0.000216642374838547</c:v>
                </c:pt>
                <c:pt idx="516">
                  <c:v>0.02489294633139</c:v>
                </c:pt>
                <c:pt idx="517">
                  <c:v>0.0479624090247341</c:v>
                </c:pt>
                <c:pt idx="518">
                  <c:v>0.0385997379228383</c:v>
                </c:pt>
                <c:pt idx="519">
                  <c:v>0.038533027137423</c:v>
                </c:pt>
                <c:pt idx="520">
                  <c:v>-0.0303359443983207</c:v>
                </c:pt>
                <c:pt idx="521">
                  <c:v>-0.0354220267541858</c:v>
                </c:pt>
                <c:pt idx="522">
                  <c:v>0.033345893829241</c:v>
                </c:pt>
                <c:pt idx="523">
                  <c:v>0.043574859844867</c:v>
                </c:pt>
                <c:pt idx="524">
                  <c:v>0.0379269124142289</c:v>
                </c:pt>
                <c:pt idx="525">
                  <c:v>0.0189607818011697</c:v>
                </c:pt>
                <c:pt idx="526">
                  <c:v>0.0170642360837094</c:v>
                </c:pt>
                <c:pt idx="527">
                  <c:v>0.00615122407178707</c:v>
                </c:pt>
                <c:pt idx="528">
                  <c:v>-0.0150098001562728</c:v>
                </c:pt>
                <c:pt idx="529">
                  <c:v>-0.0359820442837037</c:v>
                </c:pt>
                <c:pt idx="530">
                  <c:v>-0.0458199954546444</c:v>
                </c:pt>
                <c:pt idx="531">
                  <c:v>-0.064856805100114</c:v>
                </c:pt>
                <c:pt idx="532">
                  <c:v>-0.0732634903128683</c:v>
                </c:pt>
                <c:pt idx="533">
                  <c:v>-0.0764441724803453</c:v>
                </c:pt>
                <c:pt idx="534">
                  <c:v>-0.0959277280613148</c:v>
                </c:pt>
                <c:pt idx="535">
                  <c:v>-0.0777606016194749</c:v>
                </c:pt>
                <c:pt idx="536">
                  <c:v>-0.105569386674374</c:v>
                </c:pt>
                <c:pt idx="537">
                  <c:v>-0.0987890344639718</c:v>
                </c:pt>
                <c:pt idx="538">
                  <c:v>-0.0759216921796545</c:v>
                </c:pt>
                <c:pt idx="539">
                  <c:v>-0.0975120529853099</c:v>
                </c:pt>
                <c:pt idx="540">
                  <c:v>-0.093612996474477</c:v>
                </c:pt>
                <c:pt idx="541">
                  <c:v>-0.0673339554160703</c:v>
                </c:pt>
                <c:pt idx="542">
                  <c:v>-0.0608154984538538</c:v>
                </c:pt>
                <c:pt idx="543">
                  <c:v>-0.0668902318613934</c:v>
                </c:pt>
                <c:pt idx="544">
                  <c:v>-0.047712595822305</c:v>
                </c:pt>
                <c:pt idx="545">
                  <c:v>-0.0657852319065323</c:v>
                </c:pt>
                <c:pt idx="546">
                  <c:v>-0.0390286293580742</c:v>
                </c:pt>
                <c:pt idx="547">
                  <c:v>-0.0348253210381234</c:v>
                </c:pt>
                <c:pt idx="548">
                  <c:v>-0.0047548427341877</c:v>
                </c:pt>
                <c:pt idx="549">
                  <c:v>-0.0350969398153569</c:v>
                </c:pt>
                <c:pt idx="550">
                  <c:v>-0.0371681629514428</c:v>
                </c:pt>
                <c:pt idx="551">
                  <c:v>-0.0265824823367235</c:v>
                </c:pt>
                <c:pt idx="552">
                  <c:v>-0.0571603274804475</c:v>
                </c:pt>
                <c:pt idx="553">
                  <c:v>-0.0275224160658994</c:v>
                </c:pt>
                <c:pt idx="554">
                  <c:v>-0.0339642709545285</c:v>
                </c:pt>
                <c:pt idx="555">
                  <c:v>-0.0299680536308236</c:v>
                </c:pt>
                <c:pt idx="556">
                  <c:v>-0.0279547950780827</c:v>
                </c:pt>
                <c:pt idx="557">
                  <c:v>-0.00498643773460222</c:v>
                </c:pt>
                <c:pt idx="558">
                  <c:v>-0.0441126133431161</c:v>
                </c:pt>
                <c:pt idx="559">
                  <c:v>-0.0403661612865064</c:v>
                </c:pt>
                <c:pt idx="560">
                  <c:v>-0.00470525977021947</c:v>
                </c:pt>
                <c:pt idx="561">
                  <c:v>-0.0331632983058302</c:v>
                </c:pt>
                <c:pt idx="562">
                  <c:v>-0.0275961889136274</c:v>
                </c:pt>
                <c:pt idx="563">
                  <c:v>-0.0337983173599612</c:v>
                </c:pt>
                <c:pt idx="564">
                  <c:v>-0.0425714991925038</c:v>
                </c:pt>
                <c:pt idx="565">
                  <c:v>0.0245980104677116</c:v>
                </c:pt>
                <c:pt idx="566">
                  <c:v>-0.0116811853782662</c:v>
                </c:pt>
                <c:pt idx="567">
                  <c:v>-0.0260423895224445</c:v>
                </c:pt>
                <c:pt idx="568">
                  <c:v>-0.00155552837808684</c:v>
                </c:pt>
                <c:pt idx="569">
                  <c:v>0.0379967975003613</c:v>
                </c:pt>
                <c:pt idx="570">
                  <c:v>0.0515636980833815</c:v>
                </c:pt>
                <c:pt idx="571">
                  <c:v>0.0430903205624282</c:v>
                </c:pt>
                <c:pt idx="572">
                  <c:v>0.0305603312633727</c:v>
                </c:pt>
                <c:pt idx="573">
                  <c:v>0.0516620624935387</c:v>
                </c:pt>
                <c:pt idx="574">
                  <c:v>0.0168794533966407</c:v>
                </c:pt>
                <c:pt idx="575">
                  <c:v>-0.0123019529154484</c:v>
                </c:pt>
                <c:pt idx="576">
                  <c:v>-0.0254177708487844</c:v>
                </c:pt>
                <c:pt idx="577">
                  <c:v>-0.0554461858114826</c:v>
                </c:pt>
                <c:pt idx="578">
                  <c:v>-0.00874250378554798</c:v>
                </c:pt>
                <c:pt idx="579">
                  <c:v>0.0253802772767352</c:v>
                </c:pt>
                <c:pt idx="580">
                  <c:v>-0.0238133498675686</c:v>
                </c:pt>
                <c:pt idx="581">
                  <c:v>0.00479019353891982</c:v>
                </c:pt>
                <c:pt idx="582">
                  <c:v>0.0191420218128716</c:v>
                </c:pt>
                <c:pt idx="583">
                  <c:v>0.0576663342882618</c:v>
                </c:pt>
                <c:pt idx="584">
                  <c:v>0.021938344826889</c:v>
                </c:pt>
                <c:pt idx="585">
                  <c:v>0.0533095459525201</c:v>
                </c:pt>
                <c:pt idx="586">
                  <c:v>0.090838783050683</c:v>
                </c:pt>
                <c:pt idx="587">
                  <c:v>0.119447539408768</c:v>
                </c:pt>
                <c:pt idx="588">
                  <c:v>0.128734989803075</c:v>
                </c:pt>
                <c:pt idx="589">
                  <c:v>0.128868297222806</c:v>
                </c:pt>
                <c:pt idx="590">
                  <c:v>0.11793457725318</c:v>
                </c:pt>
                <c:pt idx="591">
                  <c:v>0.165842472297553</c:v>
                </c:pt>
                <c:pt idx="592">
                  <c:v>0.209660935395066</c:v>
                </c:pt>
                <c:pt idx="593">
                  <c:v>0.196706139172215</c:v>
                </c:pt>
                <c:pt idx="594">
                  <c:v>0.252824329163781</c:v>
                </c:pt>
                <c:pt idx="595">
                  <c:v>0.226064448800182</c:v>
                </c:pt>
                <c:pt idx="596">
                  <c:v>0.227728205548095</c:v>
                </c:pt>
                <c:pt idx="597">
                  <c:v>0.215167970969657</c:v>
                </c:pt>
                <c:pt idx="598">
                  <c:v>0.230346397417457</c:v>
                </c:pt>
                <c:pt idx="599">
                  <c:v>0.218170990816822</c:v>
                </c:pt>
                <c:pt idx="600">
                  <c:v>0.214609522170225</c:v>
                </c:pt>
                <c:pt idx="601">
                  <c:v>0.24668807608005</c:v>
                </c:pt>
                <c:pt idx="602">
                  <c:v>0.231553546171004</c:v>
                </c:pt>
                <c:pt idx="603">
                  <c:v>0.210841126168672</c:v>
                </c:pt>
                <c:pt idx="604">
                  <c:v>0.189370526120389</c:v>
                </c:pt>
                <c:pt idx="605">
                  <c:v>0.141527874716222</c:v>
                </c:pt>
                <c:pt idx="606">
                  <c:v>0.137457837258377</c:v>
                </c:pt>
                <c:pt idx="607">
                  <c:v>0.102490165139973</c:v>
                </c:pt>
                <c:pt idx="608">
                  <c:v>0.0778858670764995</c:v>
                </c:pt>
                <c:pt idx="609">
                  <c:v>0.0575297334051053</c:v>
                </c:pt>
                <c:pt idx="610">
                  <c:v>0.0926617918500799</c:v>
                </c:pt>
                <c:pt idx="611">
                  <c:v>0.0692565657138001</c:v>
                </c:pt>
                <c:pt idx="612">
                  <c:v>0.0319882426268521</c:v>
                </c:pt>
                <c:pt idx="613">
                  <c:v>0.0474358281080768</c:v>
                </c:pt>
                <c:pt idx="614">
                  <c:v>0.0270146995100314</c:v>
                </c:pt>
                <c:pt idx="615">
                  <c:v>0.0656043406299389</c:v>
                </c:pt>
                <c:pt idx="616">
                  <c:v>0.128702247161576</c:v>
                </c:pt>
                <c:pt idx="617">
                  <c:v>0.163131790694188</c:v>
                </c:pt>
                <c:pt idx="618">
                  <c:v>0.155363419312745</c:v>
                </c:pt>
                <c:pt idx="619">
                  <c:v>0.146916513629358</c:v>
                </c:pt>
                <c:pt idx="620">
                  <c:v>0.181903150983177</c:v>
                </c:pt>
                <c:pt idx="621">
                  <c:v>0.164326215652093</c:v>
                </c:pt>
                <c:pt idx="622">
                  <c:v>0.151091275069352</c:v>
                </c:pt>
                <c:pt idx="623">
                  <c:v>0.162440273511676</c:v>
                </c:pt>
                <c:pt idx="624">
                  <c:v>0.144927973387599</c:v>
                </c:pt>
                <c:pt idx="625">
                  <c:v>0.154082018930094</c:v>
                </c:pt>
                <c:pt idx="626">
                  <c:v>0.138636295160236</c:v>
                </c:pt>
                <c:pt idx="627">
                  <c:v>0.158762320771657</c:v>
                </c:pt>
                <c:pt idx="628">
                  <c:v>0.152075877313591</c:v>
                </c:pt>
                <c:pt idx="629">
                  <c:v>0.164569190926345</c:v>
                </c:pt>
                <c:pt idx="630">
                  <c:v>0.15730387890281</c:v>
                </c:pt>
                <c:pt idx="631">
                  <c:v>0.125710575269819</c:v>
                </c:pt>
                <c:pt idx="632">
                  <c:v>0.157936427564287</c:v>
                </c:pt>
                <c:pt idx="633">
                  <c:v>0.173638014562144</c:v>
                </c:pt>
                <c:pt idx="634">
                  <c:v>0.106631125478334</c:v>
                </c:pt>
                <c:pt idx="635">
                  <c:v>0.0860974043029514</c:v>
                </c:pt>
                <c:pt idx="636">
                  <c:v>0.0678019095107233</c:v>
                </c:pt>
                <c:pt idx="637">
                  <c:v>0.0629205588236969</c:v>
                </c:pt>
                <c:pt idx="638">
                  <c:v>0.101233599163869</c:v>
                </c:pt>
                <c:pt idx="639">
                  <c:v>0.0693875770397741</c:v>
                </c:pt>
                <c:pt idx="640">
                  <c:v>0.0106664878012386</c:v>
                </c:pt>
                <c:pt idx="641">
                  <c:v>-0.0122342047482772</c:v>
                </c:pt>
                <c:pt idx="642">
                  <c:v>0.00749036457329114</c:v>
                </c:pt>
                <c:pt idx="643">
                  <c:v>0.0358133835736748</c:v>
                </c:pt>
                <c:pt idx="644">
                  <c:v>0.0390494376292603</c:v>
                </c:pt>
                <c:pt idx="645">
                  <c:v>0.10515496991079</c:v>
                </c:pt>
                <c:pt idx="646">
                  <c:v>0.109002193157501</c:v>
                </c:pt>
                <c:pt idx="647">
                  <c:v>0.114538530409734</c:v>
                </c:pt>
                <c:pt idx="648">
                  <c:v>0.0956453701066936</c:v>
                </c:pt>
                <c:pt idx="649">
                  <c:v>0.0463250941734324</c:v>
                </c:pt>
                <c:pt idx="650">
                  <c:v>0.00984952663677501</c:v>
                </c:pt>
                <c:pt idx="651">
                  <c:v>0.0369512642650254</c:v>
                </c:pt>
                <c:pt idx="652">
                  <c:v>0.000169053569619645</c:v>
                </c:pt>
                <c:pt idx="653">
                  <c:v>-0.0338647794306127</c:v>
                </c:pt>
                <c:pt idx="654">
                  <c:v>0.049499371832273</c:v>
                </c:pt>
                <c:pt idx="655">
                  <c:v>0.0765768110292508</c:v>
                </c:pt>
                <c:pt idx="656">
                  <c:v>0.0659420909408248</c:v>
                </c:pt>
                <c:pt idx="657">
                  <c:v>0.0774037149482353</c:v>
                </c:pt>
                <c:pt idx="658">
                  <c:v>0.0420024306205959</c:v>
                </c:pt>
                <c:pt idx="659">
                  <c:v>0.0507268447900199</c:v>
                </c:pt>
                <c:pt idx="660">
                  <c:v>0.0928414732457348</c:v>
                </c:pt>
                <c:pt idx="661">
                  <c:v>0.0985510337588513</c:v>
                </c:pt>
                <c:pt idx="662">
                  <c:v>0.100995250440074</c:v>
                </c:pt>
                <c:pt idx="663">
                  <c:v>0.0554806372356585</c:v>
                </c:pt>
                <c:pt idx="664">
                  <c:v>0.0927415384226938</c:v>
                </c:pt>
                <c:pt idx="665">
                  <c:v>-0.00383579853541891</c:v>
                </c:pt>
                <c:pt idx="666">
                  <c:v>0.00470966041443236</c:v>
                </c:pt>
                <c:pt idx="667">
                  <c:v>-0.00517664388393332</c:v>
                </c:pt>
                <c:pt idx="668">
                  <c:v>0.0198042575001387</c:v>
                </c:pt>
                <c:pt idx="669">
                  <c:v>0.0871627100117588</c:v>
                </c:pt>
                <c:pt idx="670">
                  <c:v>0.0688155879694718</c:v>
                </c:pt>
                <c:pt idx="671">
                  <c:v>0.04486687223594</c:v>
                </c:pt>
                <c:pt idx="672">
                  <c:v>0.0750808521777312</c:v>
                </c:pt>
                <c:pt idx="673">
                  <c:v>0.0688930737839099</c:v>
                </c:pt>
                <c:pt idx="674">
                  <c:v>0.0338776317293111</c:v>
                </c:pt>
                <c:pt idx="675">
                  <c:v>0.0448604735668254</c:v>
                </c:pt>
                <c:pt idx="676">
                  <c:v>0.000385353418507422</c:v>
                </c:pt>
                <c:pt idx="677">
                  <c:v>-0.0371176649593677</c:v>
                </c:pt>
                <c:pt idx="678">
                  <c:v>-0.00773680533535446</c:v>
                </c:pt>
                <c:pt idx="679">
                  <c:v>0.0194090136604269</c:v>
                </c:pt>
                <c:pt idx="680">
                  <c:v>0.0238718052170468</c:v>
                </c:pt>
                <c:pt idx="681">
                  <c:v>0.00876150523315335</c:v>
                </c:pt>
                <c:pt idx="682">
                  <c:v>0.0178677515682641</c:v>
                </c:pt>
                <c:pt idx="683">
                  <c:v>0.0370013933583338</c:v>
                </c:pt>
                <c:pt idx="684">
                  <c:v>-0.00899685391178638</c:v>
                </c:pt>
                <c:pt idx="685">
                  <c:v>-0.005719247755806</c:v>
                </c:pt>
                <c:pt idx="686">
                  <c:v>-0.0370421344942104</c:v>
                </c:pt>
                <c:pt idx="687">
                  <c:v>-0.0659492780463902</c:v>
                </c:pt>
                <c:pt idx="688">
                  <c:v>-0.0509592803407237</c:v>
                </c:pt>
                <c:pt idx="689">
                  <c:v>-0.0486494503164485</c:v>
                </c:pt>
                <c:pt idx="690">
                  <c:v>-0.00481859814799349</c:v>
                </c:pt>
                <c:pt idx="691">
                  <c:v>-0.00129778193384478</c:v>
                </c:pt>
                <c:pt idx="692">
                  <c:v>0.0217667135285377</c:v>
                </c:pt>
                <c:pt idx="693">
                  <c:v>0.0241899108468975</c:v>
                </c:pt>
                <c:pt idx="694">
                  <c:v>0.0328220243619687</c:v>
                </c:pt>
                <c:pt idx="695">
                  <c:v>0.0780459222271528</c:v>
                </c:pt>
                <c:pt idx="696">
                  <c:v>0.0746943538440319</c:v>
                </c:pt>
                <c:pt idx="697">
                  <c:v>0.0942806855443267</c:v>
                </c:pt>
                <c:pt idx="698">
                  <c:v>0.126224891542063</c:v>
                </c:pt>
                <c:pt idx="699">
                  <c:v>0.140354309827199</c:v>
                </c:pt>
                <c:pt idx="700">
                  <c:v>0.0989846739472177</c:v>
                </c:pt>
                <c:pt idx="701">
                  <c:v>0.105136777104332</c:v>
                </c:pt>
                <c:pt idx="702">
                  <c:v>0.111677820188938</c:v>
                </c:pt>
                <c:pt idx="703">
                  <c:v>0.0697329911031275</c:v>
                </c:pt>
                <c:pt idx="704">
                  <c:v>0.0595235826828777</c:v>
                </c:pt>
                <c:pt idx="705">
                  <c:v>0.0655686795161355</c:v>
                </c:pt>
                <c:pt idx="706">
                  <c:v>0.0536114753138479</c:v>
                </c:pt>
                <c:pt idx="707">
                  <c:v>0.0784614791997566</c:v>
                </c:pt>
                <c:pt idx="708">
                  <c:v>0.020934704479766</c:v>
                </c:pt>
                <c:pt idx="709">
                  <c:v>-0.0235445794382009</c:v>
                </c:pt>
                <c:pt idx="710">
                  <c:v>-0.043659102660987</c:v>
                </c:pt>
                <c:pt idx="711">
                  <c:v>-0.0706797803617489</c:v>
                </c:pt>
                <c:pt idx="712">
                  <c:v>-0.103927986062157</c:v>
                </c:pt>
                <c:pt idx="713">
                  <c:v>-0.129246267745725</c:v>
                </c:pt>
                <c:pt idx="714">
                  <c:v>-0.110216674963186</c:v>
                </c:pt>
                <c:pt idx="715">
                  <c:v>-0.133405494142445</c:v>
                </c:pt>
                <c:pt idx="716">
                  <c:v>-0.132281917086698</c:v>
                </c:pt>
                <c:pt idx="717">
                  <c:v>-0.160982766340301</c:v>
                </c:pt>
                <c:pt idx="718">
                  <c:v>-0.183758185933044</c:v>
                </c:pt>
                <c:pt idx="719">
                  <c:v>-0.200240254239187</c:v>
                </c:pt>
                <c:pt idx="720">
                  <c:v>-0.166808797268795</c:v>
                </c:pt>
                <c:pt idx="721">
                  <c:v>-0.144522715496384</c:v>
                </c:pt>
                <c:pt idx="722">
                  <c:v>-0.166119047370028</c:v>
                </c:pt>
                <c:pt idx="723">
                  <c:v>-0.15317049617091</c:v>
                </c:pt>
                <c:pt idx="724">
                  <c:v>-0.110016441539081</c:v>
                </c:pt>
                <c:pt idx="725">
                  <c:v>-0.0521623961803349</c:v>
                </c:pt>
                <c:pt idx="726">
                  <c:v>-0.00997756846085895</c:v>
                </c:pt>
                <c:pt idx="727">
                  <c:v>-0.0169090957136302</c:v>
                </c:pt>
                <c:pt idx="728">
                  <c:v>0.01445935631877</c:v>
                </c:pt>
                <c:pt idx="729">
                  <c:v>0.036943078509702</c:v>
                </c:pt>
                <c:pt idx="730">
                  <c:v>0.0653011985672913</c:v>
                </c:pt>
                <c:pt idx="731">
                  <c:v>0.101311085312457</c:v>
                </c:pt>
                <c:pt idx="732">
                  <c:v>0.117644965592943</c:v>
                </c:pt>
                <c:pt idx="733">
                  <c:v>0.0748760149754461</c:v>
                </c:pt>
                <c:pt idx="734">
                  <c:v>0.0682144986261581</c:v>
                </c:pt>
                <c:pt idx="735">
                  <c:v>0.0415257302415302</c:v>
                </c:pt>
                <c:pt idx="736">
                  <c:v>0.0390788249332717</c:v>
                </c:pt>
                <c:pt idx="737">
                  <c:v>0.0252939124791746</c:v>
                </c:pt>
                <c:pt idx="738">
                  <c:v>0.0193528021409371</c:v>
                </c:pt>
                <c:pt idx="739">
                  <c:v>0.0361273789788613</c:v>
                </c:pt>
                <c:pt idx="740">
                  <c:v>-0.0105907744501455</c:v>
                </c:pt>
                <c:pt idx="741">
                  <c:v>-0.00480651171858751</c:v>
                </c:pt>
                <c:pt idx="742">
                  <c:v>0.0177874681062607</c:v>
                </c:pt>
                <c:pt idx="743">
                  <c:v>0.0559093100611976</c:v>
                </c:pt>
                <c:pt idx="744">
                  <c:v>0.0401176714859907</c:v>
                </c:pt>
                <c:pt idx="745">
                  <c:v>-0.0318557216404289</c:v>
                </c:pt>
                <c:pt idx="746">
                  <c:v>-0.065757066492497</c:v>
                </c:pt>
                <c:pt idx="747">
                  <c:v>-0.0706788447409323</c:v>
                </c:pt>
                <c:pt idx="748">
                  <c:v>-0.0793781692845892</c:v>
                </c:pt>
                <c:pt idx="749">
                  <c:v>-0.0422680289373796</c:v>
                </c:pt>
                <c:pt idx="750">
                  <c:v>-0.0621800146991171</c:v>
                </c:pt>
                <c:pt idx="751">
                  <c:v>-0.0388877035034306</c:v>
                </c:pt>
                <c:pt idx="752">
                  <c:v>-0.0292044106238914</c:v>
                </c:pt>
                <c:pt idx="753">
                  <c:v>0.0424158616973831</c:v>
                </c:pt>
                <c:pt idx="754">
                  <c:v>0.0371294330638424</c:v>
                </c:pt>
                <c:pt idx="755">
                  <c:v>0.0725630254127339</c:v>
                </c:pt>
                <c:pt idx="756">
                  <c:v>0.0691031006443137</c:v>
                </c:pt>
                <c:pt idx="757">
                  <c:v>0.081549266919247</c:v>
                </c:pt>
                <c:pt idx="758">
                  <c:v>0.102661543622505</c:v>
                </c:pt>
                <c:pt idx="759">
                  <c:v>0.103481147581471</c:v>
                </c:pt>
                <c:pt idx="760">
                  <c:v>0.135448682951415</c:v>
                </c:pt>
                <c:pt idx="761">
                  <c:v>0.135978293898919</c:v>
                </c:pt>
                <c:pt idx="762">
                  <c:v>0.135305185146876</c:v>
                </c:pt>
                <c:pt idx="763">
                  <c:v>0.0957094574151</c:v>
                </c:pt>
                <c:pt idx="764">
                  <c:v>0.0854916957254769</c:v>
                </c:pt>
                <c:pt idx="765">
                  <c:v>0.090862363384967</c:v>
                </c:pt>
                <c:pt idx="766">
                  <c:v>0.0861828085887451</c:v>
                </c:pt>
                <c:pt idx="767">
                  <c:v>0.0940945620440458</c:v>
                </c:pt>
                <c:pt idx="768">
                  <c:v>0.105826652531356</c:v>
                </c:pt>
                <c:pt idx="769">
                  <c:v>0.118836205055107</c:v>
                </c:pt>
                <c:pt idx="770">
                  <c:v>0.102509448821984</c:v>
                </c:pt>
                <c:pt idx="771">
                  <c:v>0.072887947959063</c:v>
                </c:pt>
                <c:pt idx="772">
                  <c:v>0.0726367954836329</c:v>
                </c:pt>
                <c:pt idx="773">
                  <c:v>0.0404364394433435</c:v>
                </c:pt>
                <c:pt idx="774">
                  <c:v>0.0186147166430844</c:v>
                </c:pt>
                <c:pt idx="775">
                  <c:v>-0.00910594754476459</c:v>
                </c:pt>
                <c:pt idx="776">
                  <c:v>-0.0350615909940639</c:v>
                </c:pt>
                <c:pt idx="777">
                  <c:v>-0.0323077628398042</c:v>
                </c:pt>
                <c:pt idx="778">
                  <c:v>-0.0458997871715513</c:v>
                </c:pt>
                <c:pt idx="779">
                  <c:v>-0.00344761357667832</c:v>
                </c:pt>
                <c:pt idx="780">
                  <c:v>-0.0221835583097785</c:v>
                </c:pt>
                <c:pt idx="781">
                  <c:v>-0.0426792156142817</c:v>
                </c:pt>
                <c:pt idx="782">
                  <c:v>-0.0480768181245367</c:v>
                </c:pt>
                <c:pt idx="783">
                  <c:v>-0.0332336673668836</c:v>
                </c:pt>
                <c:pt idx="784">
                  <c:v>-0.0110788132516349</c:v>
                </c:pt>
                <c:pt idx="785">
                  <c:v>-0.0103706890710241</c:v>
                </c:pt>
                <c:pt idx="786">
                  <c:v>-0.0110121766024957</c:v>
                </c:pt>
                <c:pt idx="787">
                  <c:v>-0.00105350064778066</c:v>
                </c:pt>
                <c:pt idx="788">
                  <c:v>-0.0110476846015628</c:v>
                </c:pt>
                <c:pt idx="789">
                  <c:v>-0.099003728939997</c:v>
                </c:pt>
                <c:pt idx="790">
                  <c:v>-0.0647485853471886</c:v>
                </c:pt>
                <c:pt idx="791">
                  <c:v>-0.0640764830382853</c:v>
                </c:pt>
                <c:pt idx="792">
                  <c:v>-0.024982100916959</c:v>
                </c:pt>
                <c:pt idx="793">
                  <c:v>-0.00480187156608839</c:v>
                </c:pt>
                <c:pt idx="794">
                  <c:v>0.0270852495695471</c:v>
                </c:pt>
                <c:pt idx="795">
                  <c:v>0.0194481294005765</c:v>
                </c:pt>
                <c:pt idx="796">
                  <c:v>0.0326521556692727</c:v>
                </c:pt>
                <c:pt idx="797">
                  <c:v>0.0640083948925017</c:v>
                </c:pt>
                <c:pt idx="798">
                  <c:v>0.0668775944931582</c:v>
                </c:pt>
                <c:pt idx="799">
                  <c:v>0.0563349720122454</c:v>
                </c:pt>
                <c:pt idx="800">
                  <c:v>-0.00397417595019712</c:v>
                </c:pt>
                <c:pt idx="801">
                  <c:v>0.0159760532164676</c:v>
                </c:pt>
                <c:pt idx="802">
                  <c:v>0.018039727829567</c:v>
                </c:pt>
                <c:pt idx="803">
                  <c:v>0.0219998839642123</c:v>
                </c:pt>
                <c:pt idx="804">
                  <c:v>-0.00331501438318893</c:v>
                </c:pt>
                <c:pt idx="805">
                  <c:v>0.0166365818258688</c:v>
                </c:pt>
                <c:pt idx="806">
                  <c:v>-0.0177081711190857</c:v>
                </c:pt>
                <c:pt idx="807">
                  <c:v>-0.0602722091182351</c:v>
                </c:pt>
                <c:pt idx="808">
                  <c:v>-0.0752149177392799</c:v>
                </c:pt>
                <c:pt idx="809">
                  <c:v>-0.048924561082354</c:v>
                </c:pt>
                <c:pt idx="810">
                  <c:v>-0.0753221236821925</c:v>
                </c:pt>
                <c:pt idx="811">
                  <c:v>-0.0724219888140411</c:v>
                </c:pt>
                <c:pt idx="812">
                  <c:v>-0.0648914231007561</c:v>
                </c:pt>
                <c:pt idx="813">
                  <c:v>-0.0975655702145731</c:v>
                </c:pt>
                <c:pt idx="814">
                  <c:v>-0.0981361389022651</c:v>
                </c:pt>
                <c:pt idx="815">
                  <c:v>-0.0819952936502068</c:v>
                </c:pt>
                <c:pt idx="816">
                  <c:v>-0.0642139938462757</c:v>
                </c:pt>
                <c:pt idx="817">
                  <c:v>-0.0517316111331245</c:v>
                </c:pt>
                <c:pt idx="818">
                  <c:v>-0.0589884304804561</c:v>
                </c:pt>
                <c:pt idx="819">
                  <c:v>-0.0877163532796533</c:v>
                </c:pt>
                <c:pt idx="820">
                  <c:v>-0.0270484895547838</c:v>
                </c:pt>
                <c:pt idx="821">
                  <c:v>-0.0236208633643219</c:v>
                </c:pt>
                <c:pt idx="822">
                  <c:v>0.00669349474109234</c:v>
                </c:pt>
                <c:pt idx="823">
                  <c:v>-0.0151593001144049</c:v>
                </c:pt>
                <c:pt idx="824">
                  <c:v>-0.0163239028233875</c:v>
                </c:pt>
                <c:pt idx="825">
                  <c:v>-0.0386330478720506</c:v>
                </c:pt>
                <c:pt idx="826">
                  <c:v>-0.025391097198932</c:v>
                </c:pt>
                <c:pt idx="827">
                  <c:v>-0.0318652242178052</c:v>
                </c:pt>
                <c:pt idx="828">
                  <c:v>-0.00466733420004684</c:v>
                </c:pt>
                <c:pt idx="829">
                  <c:v>-0.0187056141168492</c:v>
                </c:pt>
                <c:pt idx="830">
                  <c:v>-0.00327203273410369</c:v>
                </c:pt>
                <c:pt idx="831">
                  <c:v>-0.033644742254723</c:v>
                </c:pt>
                <c:pt idx="832">
                  <c:v>-0.0458208520789625</c:v>
                </c:pt>
                <c:pt idx="833">
                  <c:v>-0.0976135208043281</c:v>
                </c:pt>
                <c:pt idx="834">
                  <c:v>-0.0759026602538152</c:v>
                </c:pt>
                <c:pt idx="835">
                  <c:v>-0.117449128576968</c:v>
                </c:pt>
                <c:pt idx="836">
                  <c:v>-0.102849360633809</c:v>
                </c:pt>
                <c:pt idx="837">
                  <c:v>-0.113170130620964</c:v>
                </c:pt>
                <c:pt idx="838">
                  <c:v>-0.113774227752452</c:v>
                </c:pt>
                <c:pt idx="839">
                  <c:v>-0.10505163580341</c:v>
                </c:pt>
                <c:pt idx="840">
                  <c:v>-0.125003492773657</c:v>
                </c:pt>
                <c:pt idx="841">
                  <c:v>-0.117887818305472</c:v>
                </c:pt>
                <c:pt idx="842">
                  <c:v>-0.136755769715677</c:v>
                </c:pt>
                <c:pt idx="843">
                  <c:v>-0.16385937106012</c:v>
                </c:pt>
                <c:pt idx="844">
                  <c:v>-0.179467382625124</c:v>
                </c:pt>
                <c:pt idx="845">
                  <c:v>-0.136617952980277</c:v>
                </c:pt>
                <c:pt idx="846">
                  <c:v>-0.117922297167803</c:v>
                </c:pt>
                <c:pt idx="847">
                  <c:v>-0.102145055923419</c:v>
                </c:pt>
                <c:pt idx="848">
                  <c:v>-0.0979894803169578</c:v>
                </c:pt>
                <c:pt idx="849">
                  <c:v>-0.0870563367775896</c:v>
                </c:pt>
                <c:pt idx="850">
                  <c:v>-0.0707727779595622</c:v>
                </c:pt>
                <c:pt idx="851">
                  <c:v>-0.0774545003593355</c:v>
                </c:pt>
                <c:pt idx="852">
                  <c:v>-0.0988512719678984</c:v>
                </c:pt>
                <c:pt idx="853">
                  <c:v>-0.0678766162953731</c:v>
                </c:pt>
                <c:pt idx="854">
                  <c:v>-0.0872870697362428</c:v>
                </c:pt>
                <c:pt idx="855">
                  <c:v>-0.0323849416770881</c:v>
                </c:pt>
                <c:pt idx="856">
                  <c:v>-0.0386755134785961</c:v>
                </c:pt>
                <c:pt idx="857">
                  <c:v>-0.0154422503227898</c:v>
                </c:pt>
                <c:pt idx="858">
                  <c:v>-0.0107317745983014</c:v>
                </c:pt>
                <c:pt idx="859">
                  <c:v>-0.0066283671701344</c:v>
                </c:pt>
                <c:pt idx="860">
                  <c:v>0.0032097357161994</c:v>
                </c:pt>
                <c:pt idx="861">
                  <c:v>0.0261208930068369</c:v>
                </c:pt>
                <c:pt idx="862">
                  <c:v>0.0402392341244344</c:v>
                </c:pt>
                <c:pt idx="863">
                  <c:v>0.0554170771561072</c:v>
                </c:pt>
                <c:pt idx="864">
                  <c:v>0.0437415923355638</c:v>
                </c:pt>
                <c:pt idx="865">
                  <c:v>-0.0116438129474678</c:v>
                </c:pt>
                <c:pt idx="866">
                  <c:v>-0.0274268128040821</c:v>
                </c:pt>
                <c:pt idx="867">
                  <c:v>-0.0247927506834818</c:v>
                </c:pt>
                <c:pt idx="868">
                  <c:v>-0.0273365718101333</c:v>
                </c:pt>
                <c:pt idx="869">
                  <c:v>-0.060616325490716</c:v>
                </c:pt>
                <c:pt idx="870">
                  <c:v>-0.103080288466262</c:v>
                </c:pt>
                <c:pt idx="871">
                  <c:v>-0.0672522931123126</c:v>
                </c:pt>
                <c:pt idx="872">
                  <c:v>-0.0415948738315916</c:v>
                </c:pt>
                <c:pt idx="873">
                  <c:v>-0.0296377617573083</c:v>
                </c:pt>
                <c:pt idx="874">
                  <c:v>0.0151371563221353</c:v>
                </c:pt>
                <c:pt idx="875">
                  <c:v>-0.0217829611043112</c:v>
                </c:pt>
                <c:pt idx="876">
                  <c:v>-0.0297878521723532</c:v>
                </c:pt>
                <c:pt idx="877">
                  <c:v>-0.0101806737776742</c:v>
                </c:pt>
                <c:pt idx="878">
                  <c:v>0.00192161057995202</c:v>
                </c:pt>
                <c:pt idx="879">
                  <c:v>0.0148486310919188</c:v>
                </c:pt>
                <c:pt idx="880">
                  <c:v>-0.0282778350571298</c:v>
                </c:pt>
                <c:pt idx="881">
                  <c:v>-0.045380446031486</c:v>
                </c:pt>
                <c:pt idx="882">
                  <c:v>-0.0670686325309718</c:v>
                </c:pt>
                <c:pt idx="883">
                  <c:v>-0.0739128420970848</c:v>
                </c:pt>
                <c:pt idx="884">
                  <c:v>-0.0478317263937059</c:v>
                </c:pt>
                <c:pt idx="885">
                  <c:v>-0.0229712984835196</c:v>
                </c:pt>
                <c:pt idx="886">
                  <c:v>0.00158814825439657</c:v>
                </c:pt>
                <c:pt idx="887">
                  <c:v>-0.0204260364815591</c:v>
                </c:pt>
                <c:pt idx="888">
                  <c:v>0.00656052026007804</c:v>
                </c:pt>
                <c:pt idx="889">
                  <c:v>0.0454767378797493</c:v>
                </c:pt>
                <c:pt idx="890">
                  <c:v>0.0209412168406184</c:v>
                </c:pt>
                <c:pt idx="891">
                  <c:v>-0.0319398124067218</c:v>
                </c:pt>
                <c:pt idx="892">
                  <c:v>-0.0287786528904415</c:v>
                </c:pt>
                <c:pt idx="893">
                  <c:v>-0.0634404873333462</c:v>
                </c:pt>
                <c:pt idx="894">
                  <c:v>-0.0754288222035441</c:v>
                </c:pt>
                <c:pt idx="895">
                  <c:v>-0.0304304106883254</c:v>
                </c:pt>
                <c:pt idx="896">
                  <c:v>-0.0311287747461507</c:v>
                </c:pt>
                <c:pt idx="897">
                  <c:v>-0.0558644396333832</c:v>
                </c:pt>
                <c:pt idx="898">
                  <c:v>-0.0889768735362277</c:v>
                </c:pt>
                <c:pt idx="899">
                  <c:v>-0.0858000835154377</c:v>
                </c:pt>
                <c:pt idx="900">
                  <c:v>-0.0738289735421903</c:v>
                </c:pt>
                <c:pt idx="901">
                  <c:v>-0.0936219741607492</c:v>
                </c:pt>
                <c:pt idx="902">
                  <c:v>-0.0914604013078031</c:v>
                </c:pt>
                <c:pt idx="903">
                  <c:v>-0.0945056566294719</c:v>
                </c:pt>
                <c:pt idx="904">
                  <c:v>-0.100112930449286</c:v>
                </c:pt>
                <c:pt idx="905">
                  <c:v>-0.10889685577153</c:v>
                </c:pt>
                <c:pt idx="906">
                  <c:v>-0.0948207614247664</c:v>
                </c:pt>
                <c:pt idx="907">
                  <c:v>-0.0025919242173059</c:v>
                </c:pt>
                <c:pt idx="908">
                  <c:v>0.0364731626573779</c:v>
                </c:pt>
                <c:pt idx="909">
                  <c:v>0.0367687035947769</c:v>
                </c:pt>
                <c:pt idx="910">
                  <c:v>0.0493895679761736</c:v>
                </c:pt>
                <c:pt idx="911">
                  <c:v>0.051765571832698</c:v>
                </c:pt>
                <c:pt idx="912">
                  <c:v>0.0725338187171329</c:v>
                </c:pt>
                <c:pt idx="913">
                  <c:v>0.0882056812201254</c:v>
                </c:pt>
                <c:pt idx="914">
                  <c:v>0.0823490264471113</c:v>
                </c:pt>
                <c:pt idx="915">
                  <c:v>0.0346853382224586</c:v>
                </c:pt>
                <c:pt idx="916">
                  <c:v>0.0359903779935401</c:v>
                </c:pt>
                <c:pt idx="917">
                  <c:v>0.0336083718613962</c:v>
                </c:pt>
                <c:pt idx="918">
                  <c:v>0.0805946589221926</c:v>
                </c:pt>
                <c:pt idx="919">
                  <c:v>0.0528432821435456</c:v>
                </c:pt>
                <c:pt idx="920">
                  <c:v>0.0606050380013546</c:v>
                </c:pt>
                <c:pt idx="921">
                  <c:v>0.0360550762439094</c:v>
                </c:pt>
                <c:pt idx="922">
                  <c:v>0.0349245102118962</c:v>
                </c:pt>
                <c:pt idx="923">
                  <c:v>0.050496309403687</c:v>
                </c:pt>
                <c:pt idx="924">
                  <c:v>0.096661716586553</c:v>
                </c:pt>
                <c:pt idx="925">
                  <c:v>0.0569583107604199</c:v>
                </c:pt>
                <c:pt idx="926">
                  <c:v>0.0823331278928666</c:v>
                </c:pt>
                <c:pt idx="927">
                  <c:v>-0.000314189670391581</c:v>
                </c:pt>
                <c:pt idx="928">
                  <c:v>-0.09166224659296</c:v>
                </c:pt>
                <c:pt idx="929">
                  <c:v>-0.10171616945622</c:v>
                </c:pt>
                <c:pt idx="930">
                  <c:v>-0.097791868079093</c:v>
                </c:pt>
                <c:pt idx="931">
                  <c:v>-0.0849091964977869</c:v>
                </c:pt>
                <c:pt idx="932">
                  <c:v>-0.0719722291512799</c:v>
                </c:pt>
                <c:pt idx="933">
                  <c:v>-0.0871411552353919</c:v>
                </c:pt>
                <c:pt idx="934">
                  <c:v>-0.0654086619245588</c:v>
                </c:pt>
                <c:pt idx="935">
                  <c:v>-0.0592555366156789</c:v>
                </c:pt>
                <c:pt idx="936">
                  <c:v>-0.0231753802995346</c:v>
                </c:pt>
                <c:pt idx="937">
                  <c:v>-0.0373127244171856</c:v>
                </c:pt>
                <c:pt idx="938">
                  <c:v>-0.0586219533557827</c:v>
                </c:pt>
                <c:pt idx="939">
                  <c:v>-0.0680455455977742</c:v>
                </c:pt>
                <c:pt idx="940">
                  <c:v>-0.0927553059224355</c:v>
                </c:pt>
                <c:pt idx="941">
                  <c:v>-0.0785212204952634</c:v>
                </c:pt>
                <c:pt idx="942">
                  <c:v>-0.113956565446428</c:v>
                </c:pt>
                <c:pt idx="943">
                  <c:v>-0.0627829416996202</c:v>
                </c:pt>
                <c:pt idx="944">
                  <c:v>-0.146052389983218</c:v>
                </c:pt>
                <c:pt idx="945">
                  <c:v>-0.145264476155208</c:v>
                </c:pt>
                <c:pt idx="946">
                  <c:v>-0.15951726695644</c:v>
                </c:pt>
                <c:pt idx="947">
                  <c:v>-0.177311994112916</c:v>
                </c:pt>
                <c:pt idx="948">
                  <c:v>-0.141600110473592</c:v>
                </c:pt>
                <c:pt idx="949">
                  <c:v>-0.15476388173538</c:v>
                </c:pt>
                <c:pt idx="950">
                  <c:v>-0.107496161220368</c:v>
                </c:pt>
                <c:pt idx="951">
                  <c:v>-0.098931786541398</c:v>
                </c:pt>
                <c:pt idx="952">
                  <c:v>-0.156857473073966</c:v>
                </c:pt>
                <c:pt idx="953">
                  <c:v>-0.121732046075245</c:v>
                </c:pt>
                <c:pt idx="954">
                  <c:v>-0.128191303926072</c:v>
                </c:pt>
                <c:pt idx="955">
                  <c:v>-0.142463117451854</c:v>
                </c:pt>
                <c:pt idx="956">
                  <c:v>-0.166596423018106</c:v>
                </c:pt>
                <c:pt idx="957">
                  <c:v>-0.162951675790296</c:v>
                </c:pt>
                <c:pt idx="958">
                  <c:v>-0.179983229667915</c:v>
                </c:pt>
                <c:pt idx="959">
                  <c:v>-0.178534260140432</c:v>
                </c:pt>
                <c:pt idx="960">
                  <c:v>-0.190499773373069</c:v>
                </c:pt>
                <c:pt idx="961">
                  <c:v>-0.169587045617311</c:v>
                </c:pt>
                <c:pt idx="962">
                  <c:v>-0.155519506783899</c:v>
                </c:pt>
                <c:pt idx="963">
                  <c:v>-0.168335557118576</c:v>
                </c:pt>
                <c:pt idx="964">
                  <c:v>-0.146618963491444</c:v>
                </c:pt>
                <c:pt idx="965">
                  <c:v>-0.135071202413158</c:v>
                </c:pt>
                <c:pt idx="966">
                  <c:v>-0.14161891945023</c:v>
                </c:pt>
                <c:pt idx="967">
                  <c:v>-0.118671236373599</c:v>
                </c:pt>
                <c:pt idx="968">
                  <c:v>-0.0784625763490929</c:v>
                </c:pt>
                <c:pt idx="969">
                  <c:v>-0.02494950210115</c:v>
                </c:pt>
                <c:pt idx="970">
                  <c:v>-0.0517296199610799</c:v>
                </c:pt>
                <c:pt idx="971">
                  <c:v>-0.026835690585604</c:v>
                </c:pt>
                <c:pt idx="972">
                  <c:v>0.0417294780646959</c:v>
                </c:pt>
                <c:pt idx="973">
                  <c:v>0.0208162429408062</c:v>
                </c:pt>
                <c:pt idx="974">
                  <c:v>0.0564819367654349</c:v>
                </c:pt>
                <c:pt idx="975">
                  <c:v>0.0672110907966468</c:v>
                </c:pt>
                <c:pt idx="976">
                  <c:v>0.107360310441018</c:v>
                </c:pt>
                <c:pt idx="977">
                  <c:v>0.0966944285131919</c:v>
                </c:pt>
                <c:pt idx="978">
                  <c:v>0.167506703829677</c:v>
                </c:pt>
                <c:pt idx="979">
                  <c:v>0.193363211667647</c:v>
                </c:pt>
                <c:pt idx="980">
                  <c:v>0.184196300195578</c:v>
                </c:pt>
                <c:pt idx="981">
                  <c:v>0.231392659068175</c:v>
                </c:pt>
                <c:pt idx="982">
                  <c:v>0.215296220735506</c:v>
                </c:pt>
                <c:pt idx="983">
                  <c:v>0.212336462515308</c:v>
                </c:pt>
                <c:pt idx="984">
                  <c:v>0.18074825947657</c:v>
                </c:pt>
                <c:pt idx="985">
                  <c:v>0.217506292871971</c:v>
                </c:pt>
                <c:pt idx="986">
                  <c:v>0.236855219428719</c:v>
                </c:pt>
                <c:pt idx="987">
                  <c:v>0.220102333787088</c:v>
                </c:pt>
                <c:pt idx="988">
                  <c:v>0.182741162431989</c:v>
                </c:pt>
                <c:pt idx="989">
                  <c:v>0.157022816419805</c:v>
                </c:pt>
                <c:pt idx="990">
                  <c:v>0.18867335931056</c:v>
                </c:pt>
                <c:pt idx="991">
                  <c:v>0.169917885135568</c:v>
                </c:pt>
                <c:pt idx="992">
                  <c:v>0.148941955535165</c:v>
                </c:pt>
                <c:pt idx="993">
                  <c:v>0.128891736604687</c:v>
                </c:pt>
                <c:pt idx="994">
                  <c:v>0.076640778575139</c:v>
                </c:pt>
                <c:pt idx="995">
                  <c:v>0.0750508622806323</c:v>
                </c:pt>
                <c:pt idx="996">
                  <c:v>0.0354795873714877</c:v>
                </c:pt>
                <c:pt idx="997">
                  <c:v>0.0815869828420423</c:v>
                </c:pt>
                <c:pt idx="998">
                  <c:v>0.0329337882079368</c:v>
                </c:pt>
                <c:pt idx="999">
                  <c:v>0.0203391951483242</c:v>
                </c:pt>
                <c:pt idx="1000">
                  <c:v>0.0166417641519376</c:v>
                </c:pt>
                <c:pt idx="1001">
                  <c:v>-0.0974016533914246</c:v>
                </c:pt>
                <c:pt idx="1002">
                  <c:v>-0.0793020524704501</c:v>
                </c:pt>
                <c:pt idx="1003">
                  <c:v>-0.132512589192643</c:v>
                </c:pt>
                <c:pt idx="1004">
                  <c:v>-0.100950807147663</c:v>
                </c:pt>
                <c:pt idx="1005">
                  <c:v>-0.142161352097514</c:v>
                </c:pt>
                <c:pt idx="1006">
                  <c:v>-0.180318281670178</c:v>
                </c:pt>
                <c:pt idx="1007">
                  <c:v>-0.19441735317102</c:v>
                </c:pt>
                <c:pt idx="1008">
                  <c:v>-0.194741251065182</c:v>
                </c:pt>
                <c:pt idx="1009">
                  <c:v>-0.170980912231008</c:v>
                </c:pt>
                <c:pt idx="1010">
                  <c:v>-0.237689272776259</c:v>
                </c:pt>
                <c:pt idx="1011">
                  <c:v>-0.24926835512007</c:v>
                </c:pt>
                <c:pt idx="1012">
                  <c:v>-0.230211223518619</c:v>
                </c:pt>
                <c:pt idx="1013">
                  <c:v>-0.221593611918439</c:v>
                </c:pt>
                <c:pt idx="1014">
                  <c:v>-0.217679674096507</c:v>
                </c:pt>
                <c:pt idx="1015">
                  <c:v>-0.199193857939363</c:v>
                </c:pt>
                <c:pt idx="1016">
                  <c:v>-0.215627831043099</c:v>
                </c:pt>
                <c:pt idx="1017">
                  <c:v>-0.218578073608566</c:v>
                </c:pt>
                <c:pt idx="1018">
                  <c:v>-0.234098561291717</c:v>
                </c:pt>
                <c:pt idx="1019">
                  <c:v>-0.27310626447155</c:v>
                </c:pt>
                <c:pt idx="1020">
                  <c:v>-0.278702142573213</c:v>
                </c:pt>
                <c:pt idx="1021">
                  <c:v>-0.247331790499195</c:v>
                </c:pt>
                <c:pt idx="1022">
                  <c:v>-0.26600543560032</c:v>
                </c:pt>
                <c:pt idx="1023">
                  <c:v>-0.252953344563537</c:v>
                </c:pt>
                <c:pt idx="1024">
                  <c:v>-0.246487839426739</c:v>
                </c:pt>
                <c:pt idx="1025">
                  <c:v>-0.191148470259795</c:v>
                </c:pt>
                <c:pt idx="1026">
                  <c:v>-0.157647884353004</c:v>
                </c:pt>
                <c:pt idx="1027">
                  <c:v>-0.163130757633542</c:v>
                </c:pt>
                <c:pt idx="1028">
                  <c:v>-0.190479413086272</c:v>
                </c:pt>
                <c:pt idx="1029">
                  <c:v>-0.169888329146956</c:v>
                </c:pt>
                <c:pt idx="1030">
                  <c:v>-0.160303451715519</c:v>
                </c:pt>
                <c:pt idx="1031">
                  <c:v>-0.165377745301019</c:v>
                </c:pt>
                <c:pt idx="1032">
                  <c:v>-0.189828449486938</c:v>
                </c:pt>
                <c:pt idx="1033">
                  <c:v>-0.159594187992996</c:v>
                </c:pt>
                <c:pt idx="1034">
                  <c:v>-0.166203062934319</c:v>
                </c:pt>
                <c:pt idx="1035">
                  <c:v>-0.154428688016936</c:v>
                </c:pt>
                <c:pt idx="1036">
                  <c:v>-0.162766059916491</c:v>
                </c:pt>
                <c:pt idx="1037">
                  <c:v>-0.115423405744107</c:v>
                </c:pt>
                <c:pt idx="1038">
                  <c:v>-0.0918127370888385</c:v>
                </c:pt>
                <c:pt idx="1039">
                  <c:v>-0.10461570527618</c:v>
                </c:pt>
                <c:pt idx="1040">
                  <c:v>-0.0847566886919108</c:v>
                </c:pt>
                <c:pt idx="1041">
                  <c:v>-0.0871598764443308</c:v>
                </c:pt>
                <c:pt idx="1042">
                  <c:v>-0.07479007128913</c:v>
                </c:pt>
                <c:pt idx="1043">
                  <c:v>-0.0548785552048407</c:v>
                </c:pt>
                <c:pt idx="1044">
                  <c:v>-0.0690719381057232</c:v>
                </c:pt>
                <c:pt idx="1045">
                  <c:v>-0.0862797596307935</c:v>
                </c:pt>
                <c:pt idx="1046">
                  <c:v>-0.125660459086183</c:v>
                </c:pt>
                <c:pt idx="1047">
                  <c:v>-0.100106420390769</c:v>
                </c:pt>
                <c:pt idx="1048">
                  <c:v>-0.127310483339734</c:v>
                </c:pt>
                <c:pt idx="1049">
                  <c:v>-0.142178077215774</c:v>
                </c:pt>
                <c:pt idx="1050">
                  <c:v>-0.151090267926216</c:v>
                </c:pt>
                <c:pt idx="1051">
                  <c:v>-0.125676258110248</c:v>
                </c:pt>
                <c:pt idx="1052">
                  <c:v>-0.103072692553609</c:v>
                </c:pt>
                <c:pt idx="1053">
                  <c:v>-0.103396783945905</c:v>
                </c:pt>
                <c:pt idx="1054">
                  <c:v>-0.0441549579958834</c:v>
                </c:pt>
                <c:pt idx="1055">
                  <c:v>0.0390641339218418</c:v>
                </c:pt>
                <c:pt idx="1056">
                  <c:v>-0.0321353428927793</c:v>
                </c:pt>
                <c:pt idx="1057">
                  <c:v>-0.0737716116582806</c:v>
                </c:pt>
                <c:pt idx="1058">
                  <c:v>-0.110588734056909</c:v>
                </c:pt>
                <c:pt idx="1059">
                  <c:v>-0.125907988204433</c:v>
                </c:pt>
                <c:pt idx="1060">
                  <c:v>-0.109362332962552</c:v>
                </c:pt>
                <c:pt idx="1061">
                  <c:v>-0.0918512082494167</c:v>
                </c:pt>
                <c:pt idx="1062">
                  <c:v>-0.0939019798562957</c:v>
                </c:pt>
                <c:pt idx="1063">
                  <c:v>-0.0455418019192056</c:v>
                </c:pt>
                <c:pt idx="1064">
                  <c:v>-0.0770270012994355</c:v>
                </c:pt>
                <c:pt idx="1065">
                  <c:v>-0.0457707320809383</c:v>
                </c:pt>
                <c:pt idx="1066">
                  <c:v>-0.0657135342348659</c:v>
                </c:pt>
                <c:pt idx="1067">
                  <c:v>-0.0902256687176986</c:v>
                </c:pt>
                <c:pt idx="1068">
                  <c:v>-0.0550563888551067</c:v>
                </c:pt>
                <c:pt idx="1069">
                  <c:v>-0.0111209913231284</c:v>
                </c:pt>
                <c:pt idx="1070">
                  <c:v>0.00102776810736004</c:v>
                </c:pt>
                <c:pt idx="1071">
                  <c:v>0.00777326848073579</c:v>
                </c:pt>
                <c:pt idx="1072">
                  <c:v>-0.0364133866925553</c:v>
                </c:pt>
                <c:pt idx="1073">
                  <c:v>-0.102471518248336</c:v>
                </c:pt>
                <c:pt idx="1074">
                  <c:v>-0.10802473936203</c:v>
                </c:pt>
                <c:pt idx="1075">
                  <c:v>-0.17038154286054</c:v>
                </c:pt>
                <c:pt idx="1076">
                  <c:v>-0.118319749872297</c:v>
                </c:pt>
                <c:pt idx="1077">
                  <c:v>-0.110767914731866</c:v>
                </c:pt>
                <c:pt idx="1078">
                  <c:v>-0.0718763985304372</c:v>
                </c:pt>
                <c:pt idx="1079">
                  <c:v>0.00505541068024774</c:v>
                </c:pt>
                <c:pt idx="1080">
                  <c:v>-0.0117339992835759</c:v>
                </c:pt>
                <c:pt idx="1081">
                  <c:v>0.00824902770244931</c:v>
                </c:pt>
                <c:pt idx="1082">
                  <c:v>0.0513297902805606</c:v>
                </c:pt>
                <c:pt idx="1083">
                  <c:v>0.00697548480178769</c:v>
                </c:pt>
                <c:pt idx="1084">
                  <c:v>0.0262379685800829</c:v>
                </c:pt>
                <c:pt idx="1085">
                  <c:v>-0.0556023875585241</c:v>
                </c:pt>
                <c:pt idx="1086">
                  <c:v>-0.0192060832328934</c:v>
                </c:pt>
                <c:pt idx="1087">
                  <c:v>0.0495736275519703</c:v>
                </c:pt>
                <c:pt idx="1088">
                  <c:v>0.0264937309256536</c:v>
                </c:pt>
                <c:pt idx="1089">
                  <c:v>-0.0221837939958995</c:v>
                </c:pt>
                <c:pt idx="1090">
                  <c:v>-0.018550620520489</c:v>
                </c:pt>
                <c:pt idx="1091">
                  <c:v>0.0118798393920287</c:v>
                </c:pt>
                <c:pt idx="1092">
                  <c:v>0.0529096212758476</c:v>
                </c:pt>
                <c:pt idx="1093">
                  <c:v>0.0636811196242615</c:v>
                </c:pt>
                <c:pt idx="1094">
                  <c:v>0.0274006871948574</c:v>
                </c:pt>
                <c:pt idx="1095">
                  <c:v>0.0558676267338118</c:v>
                </c:pt>
                <c:pt idx="1096">
                  <c:v>0.0350303829261281</c:v>
                </c:pt>
                <c:pt idx="1097">
                  <c:v>0.0569983509913227</c:v>
                </c:pt>
                <c:pt idx="1098">
                  <c:v>0.0951802620206929</c:v>
                </c:pt>
                <c:pt idx="1099">
                  <c:v>0.0635686815932006</c:v>
                </c:pt>
                <c:pt idx="1100">
                  <c:v>0.127462847149311</c:v>
                </c:pt>
                <c:pt idx="1101">
                  <c:v>0.174858823637809</c:v>
                </c:pt>
                <c:pt idx="1102">
                  <c:v>0.164437353095357</c:v>
                </c:pt>
                <c:pt idx="1103">
                  <c:v>0.151548169055701</c:v>
                </c:pt>
                <c:pt idx="1104">
                  <c:v>0.138109980083767</c:v>
                </c:pt>
                <c:pt idx="1105">
                  <c:v>0.142896732843055</c:v>
                </c:pt>
                <c:pt idx="1106">
                  <c:v>0.125498139383558</c:v>
                </c:pt>
                <c:pt idx="1107">
                  <c:v>0.12501660014062</c:v>
                </c:pt>
                <c:pt idx="1108">
                  <c:v>0.144025088548185</c:v>
                </c:pt>
                <c:pt idx="1109">
                  <c:v>0.130705539875903</c:v>
                </c:pt>
                <c:pt idx="1110">
                  <c:v>0.166469373440843</c:v>
                </c:pt>
                <c:pt idx="1111">
                  <c:v>0.170297598788628</c:v>
                </c:pt>
                <c:pt idx="1112">
                  <c:v>0.110267601222623</c:v>
                </c:pt>
                <c:pt idx="1113">
                  <c:v>0.139494643261572</c:v>
                </c:pt>
                <c:pt idx="1114">
                  <c:v>0.134484542283244</c:v>
                </c:pt>
                <c:pt idx="1115">
                  <c:v>0.119193485402189</c:v>
                </c:pt>
                <c:pt idx="1116">
                  <c:v>0.121860102561708</c:v>
                </c:pt>
                <c:pt idx="1117">
                  <c:v>0.0922366077874573</c:v>
                </c:pt>
                <c:pt idx="1118">
                  <c:v>0.0245245779226726</c:v>
                </c:pt>
                <c:pt idx="1119">
                  <c:v>0.0137418436595411</c:v>
                </c:pt>
                <c:pt idx="1120">
                  <c:v>-0.109559747914873</c:v>
                </c:pt>
                <c:pt idx="1121">
                  <c:v>-0.209396652962589</c:v>
                </c:pt>
                <c:pt idx="1122">
                  <c:v>-0.224110074551828</c:v>
                </c:pt>
                <c:pt idx="1123">
                  <c:v>-0.167346506985345</c:v>
                </c:pt>
                <c:pt idx="1124">
                  <c:v>-0.11762750396161</c:v>
                </c:pt>
                <c:pt idx="1125">
                  <c:v>-0.142159514046795</c:v>
                </c:pt>
                <c:pt idx="1126">
                  <c:v>-0.0636494522814055</c:v>
                </c:pt>
                <c:pt idx="1127">
                  <c:v>-0.0945616846429904</c:v>
                </c:pt>
                <c:pt idx="1128">
                  <c:v>0.035320017083463</c:v>
                </c:pt>
                <c:pt idx="1129">
                  <c:v>-0.00687433533714664</c:v>
                </c:pt>
                <c:pt idx="1130">
                  <c:v>-0.0710567930939099</c:v>
                </c:pt>
                <c:pt idx="1131">
                  <c:v>-0.0674559328957755</c:v>
                </c:pt>
                <c:pt idx="1132">
                  <c:v>-0.0306686969502117</c:v>
                </c:pt>
                <c:pt idx="1133">
                  <c:v>-0.0359787309249823</c:v>
                </c:pt>
                <c:pt idx="1134">
                  <c:v>-0.0503849346686538</c:v>
                </c:pt>
                <c:pt idx="1135">
                  <c:v>-0.0578939916238946</c:v>
                </c:pt>
                <c:pt idx="1136">
                  <c:v>-0.0535816524240586</c:v>
                </c:pt>
                <c:pt idx="1137">
                  <c:v>-0.0318468748739852</c:v>
                </c:pt>
                <c:pt idx="1138">
                  <c:v>0.0338232730481477</c:v>
                </c:pt>
                <c:pt idx="1139">
                  <c:v>0.0612933901052282</c:v>
                </c:pt>
                <c:pt idx="1140">
                  <c:v>0.0692349004940021</c:v>
                </c:pt>
                <c:pt idx="1141">
                  <c:v>0.113180257529597</c:v>
                </c:pt>
                <c:pt idx="1142">
                  <c:v>0.0880492906145421</c:v>
                </c:pt>
                <c:pt idx="1143">
                  <c:v>0.0435712520463084</c:v>
                </c:pt>
                <c:pt idx="1144">
                  <c:v>0.065112046730705</c:v>
                </c:pt>
                <c:pt idx="1145">
                  <c:v>0.115750797262396</c:v>
                </c:pt>
                <c:pt idx="1146">
                  <c:v>0.143834662938739</c:v>
                </c:pt>
                <c:pt idx="1147">
                  <c:v>0.102891546660953</c:v>
                </c:pt>
                <c:pt idx="1148">
                  <c:v>0.0367910105790787</c:v>
                </c:pt>
                <c:pt idx="1149">
                  <c:v>0.0985559735250005</c:v>
                </c:pt>
                <c:pt idx="1150">
                  <c:v>0.146292842852148</c:v>
                </c:pt>
                <c:pt idx="1151">
                  <c:v>0.164335444250309</c:v>
                </c:pt>
                <c:pt idx="1152">
                  <c:v>0.180339010344791</c:v>
                </c:pt>
                <c:pt idx="1153">
                  <c:v>0.213572369890374</c:v>
                </c:pt>
                <c:pt idx="1154">
                  <c:v>0.225426488144826</c:v>
                </c:pt>
                <c:pt idx="1155">
                  <c:v>0.193506896757556</c:v>
                </c:pt>
                <c:pt idx="1156">
                  <c:v>0.214282933568171</c:v>
                </c:pt>
                <c:pt idx="1157">
                  <c:v>0.204294452793389</c:v>
                </c:pt>
                <c:pt idx="1158">
                  <c:v>0.13187290697003</c:v>
                </c:pt>
                <c:pt idx="1159">
                  <c:v>0.0496367843225263</c:v>
                </c:pt>
                <c:pt idx="1160">
                  <c:v>0.0763150240155898</c:v>
                </c:pt>
                <c:pt idx="1161">
                  <c:v>0.0727439103683064</c:v>
                </c:pt>
                <c:pt idx="1162">
                  <c:v>0.0724345049022258</c:v>
                </c:pt>
                <c:pt idx="1163">
                  <c:v>0.0635255226973179</c:v>
                </c:pt>
                <c:pt idx="1164">
                  <c:v>-0.00379918986953825</c:v>
                </c:pt>
                <c:pt idx="1165">
                  <c:v>-0.0629817999483061</c:v>
                </c:pt>
                <c:pt idx="1166">
                  <c:v>-0.114603564625326</c:v>
                </c:pt>
                <c:pt idx="1167">
                  <c:v>-0.0302615685507869</c:v>
                </c:pt>
                <c:pt idx="1168">
                  <c:v>-0.0581664106770437</c:v>
                </c:pt>
                <c:pt idx="1169">
                  <c:v>-0.111105104576742</c:v>
                </c:pt>
                <c:pt idx="1170">
                  <c:v>-0.0807254300255085</c:v>
                </c:pt>
                <c:pt idx="1171">
                  <c:v>-0.0953989128173644</c:v>
                </c:pt>
                <c:pt idx="1172">
                  <c:v>-0.128827552380319</c:v>
                </c:pt>
                <c:pt idx="1173">
                  <c:v>-0.132555677966851</c:v>
                </c:pt>
                <c:pt idx="1174">
                  <c:v>-0.112029325850774</c:v>
                </c:pt>
                <c:pt idx="1175">
                  <c:v>-0.0713851635533142</c:v>
                </c:pt>
                <c:pt idx="1176">
                  <c:v>-0.115546598408187</c:v>
                </c:pt>
                <c:pt idx="1177">
                  <c:v>-0.120040412220885</c:v>
                </c:pt>
                <c:pt idx="1178">
                  <c:v>-0.112798373725897</c:v>
                </c:pt>
                <c:pt idx="1179">
                  <c:v>-0.12479296962326</c:v>
                </c:pt>
                <c:pt idx="1180">
                  <c:v>-0.102978778810525</c:v>
                </c:pt>
                <c:pt idx="1181">
                  <c:v>-0.131898978091735</c:v>
                </c:pt>
                <c:pt idx="1182">
                  <c:v>-0.120123312057158</c:v>
                </c:pt>
                <c:pt idx="1183">
                  <c:v>-0.128415228081556</c:v>
                </c:pt>
                <c:pt idx="1184">
                  <c:v>-0.121909884353849</c:v>
                </c:pt>
                <c:pt idx="1185">
                  <c:v>-0.0788553796982888</c:v>
                </c:pt>
                <c:pt idx="1186">
                  <c:v>-0.0726046728027925</c:v>
                </c:pt>
                <c:pt idx="1187">
                  <c:v>-0.100952662121208</c:v>
                </c:pt>
                <c:pt idx="1188">
                  <c:v>-0.1508594211883</c:v>
                </c:pt>
                <c:pt idx="1189">
                  <c:v>-0.115617849964595</c:v>
                </c:pt>
                <c:pt idx="1190">
                  <c:v>-0.180104427829654</c:v>
                </c:pt>
                <c:pt idx="1191">
                  <c:v>-0.194639836587173</c:v>
                </c:pt>
                <c:pt idx="1192">
                  <c:v>-0.201709294412418</c:v>
                </c:pt>
                <c:pt idx="1193">
                  <c:v>-0.220192293951189</c:v>
                </c:pt>
                <c:pt idx="1194">
                  <c:v>-0.2161196312608</c:v>
                </c:pt>
                <c:pt idx="1195">
                  <c:v>-0.231562065105902</c:v>
                </c:pt>
                <c:pt idx="1196">
                  <c:v>-0.19274850787305</c:v>
                </c:pt>
                <c:pt idx="1197">
                  <c:v>-0.159443973192188</c:v>
                </c:pt>
                <c:pt idx="1198">
                  <c:v>-0.140808270766076</c:v>
                </c:pt>
                <c:pt idx="1199">
                  <c:v>-0.135211680874249</c:v>
                </c:pt>
                <c:pt idx="1200">
                  <c:v>-0.127936396029701</c:v>
                </c:pt>
                <c:pt idx="1201">
                  <c:v>-0.0934560813190935</c:v>
                </c:pt>
                <c:pt idx="1202">
                  <c:v>-0.102603958391836</c:v>
                </c:pt>
                <c:pt idx="1203">
                  <c:v>-0.110303482991874</c:v>
                </c:pt>
                <c:pt idx="1204">
                  <c:v>-0.0979900621204628</c:v>
                </c:pt>
                <c:pt idx="1205">
                  <c:v>-0.153818223941251</c:v>
                </c:pt>
                <c:pt idx="1206">
                  <c:v>-0.139424805589569</c:v>
                </c:pt>
                <c:pt idx="1207">
                  <c:v>-0.0739640804617655</c:v>
                </c:pt>
                <c:pt idx="1208">
                  <c:v>0.0360709784793932</c:v>
                </c:pt>
                <c:pt idx="1209">
                  <c:v>0.0162949957824683</c:v>
                </c:pt>
                <c:pt idx="1210">
                  <c:v>0.0947097389480589</c:v>
                </c:pt>
                <c:pt idx="1211">
                  <c:v>0.179892768084588</c:v>
                </c:pt>
                <c:pt idx="1212">
                  <c:v>0.213801098245786</c:v>
                </c:pt>
                <c:pt idx="1213">
                  <c:v>0.206944971891805</c:v>
                </c:pt>
                <c:pt idx="1214">
                  <c:v>0.218142129415484</c:v>
                </c:pt>
                <c:pt idx="1215">
                  <c:v>0.21747599589561</c:v>
                </c:pt>
                <c:pt idx="1216">
                  <c:v>0.251330661849629</c:v>
                </c:pt>
                <c:pt idx="1217">
                  <c:v>0.251744356267294</c:v>
                </c:pt>
                <c:pt idx="1218">
                  <c:v>0.333384679831693</c:v>
                </c:pt>
                <c:pt idx="1219">
                  <c:v>0.371402343337775</c:v>
                </c:pt>
                <c:pt idx="1220">
                  <c:v>0.365280640659113</c:v>
                </c:pt>
                <c:pt idx="1221">
                  <c:v>0.349999352539172</c:v>
                </c:pt>
                <c:pt idx="1222">
                  <c:v>0.352723626979453</c:v>
                </c:pt>
                <c:pt idx="1223">
                  <c:v>0.373659423698998</c:v>
                </c:pt>
                <c:pt idx="1224">
                  <c:v>0.368794732550674</c:v>
                </c:pt>
                <c:pt idx="1225">
                  <c:v>0.349659956883103</c:v>
                </c:pt>
                <c:pt idx="1226">
                  <c:v>0.339025958424288</c:v>
                </c:pt>
                <c:pt idx="1227">
                  <c:v>0.298461322881133</c:v>
                </c:pt>
                <c:pt idx="1228">
                  <c:v>0.272261754230022</c:v>
                </c:pt>
                <c:pt idx="1229">
                  <c:v>0.283814035660764</c:v>
                </c:pt>
                <c:pt idx="1230">
                  <c:v>0.270146991368478</c:v>
                </c:pt>
                <c:pt idx="1231">
                  <c:v>0.20789568536625</c:v>
                </c:pt>
                <c:pt idx="1232">
                  <c:v>0.215498941930838</c:v>
                </c:pt>
                <c:pt idx="1233">
                  <c:v>0.223203571715072</c:v>
                </c:pt>
                <c:pt idx="1234">
                  <c:v>0.20172012871332</c:v>
                </c:pt>
                <c:pt idx="1235">
                  <c:v>0.223358424003516</c:v>
                </c:pt>
                <c:pt idx="1236">
                  <c:v>0.128666093828372</c:v>
                </c:pt>
                <c:pt idx="1237">
                  <c:v>0.10534018215998</c:v>
                </c:pt>
                <c:pt idx="1238">
                  <c:v>0.00366116451704625</c:v>
                </c:pt>
                <c:pt idx="1239">
                  <c:v>0.0067990791262009</c:v>
                </c:pt>
                <c:pt idx="1240">
                  <c:v>0.0136413727447209</c:v>
                </c:pt>
                <c:pt idx="1241">
                  <c:v>0.063866076793152</c:v>
                </c:pt>
                <c:pt idx="1242">
                  <c:v>0.0367970953001797</c:v>
                </c:pt>
                <c:pt idx="1243">
                  <c:v>-0.0384511759820044</c:v>
                </c:pt>
                <c:pt idx="1244">
                  <c:v>-0.082050547740378</c:v>
                </c:pt>
                <c:pt idx="1245">
                  <c:v>-0.00300966909570024</c:v>
                </c:pt>
                <c:pt idx="1246">
                  <c:v>0.0485101620309417</c:v>
                </c:pt>
                <c:pt idx="1247">
                  <c:v>-0.00972217170828127</c:v>
                </c:pt>
                <c:pt idx="1248">
                  <c:v>-0.0752375084681571</c:v>
                </c:pt>
                <c:pt idx="1249">
                  <c:v>-0.0908162260800325</c:v>
                </c:pt>
                <c:pt idx="1250">
                  <c:v>-0.12591054813526</c:v>
                </c:pt>
                <c:pt idx="1251">
                  <c:v>-0.105320306070838</c:v>
                </c:pt>
                <c:pt idx="1252">
                  <c:v>-0.107482335072791</c:v>
                </c:pt>
                <c:pt idx="1253">
                  <c:v>-0.0964121746263844</c:v>
                </c:pt>
                <c:pt idx="1254">
                  <c:v>-0.0964236574189084</c:v>
                </c:pt>
                <c:pt idx="1255">
                  <c:v>-0.111860631651758</c:v>
                </c:pt>
                <c:pt idx="1256">
                  <c:v>-0.0729613891190205</c:v>
                </c:pt>
                <c:pt idx="1257">
                  <c:v>-0.0259369285357859</c:v>
                </c:pt>
                <c:pt idx="1258">
                  <c:v>0.0287926248006081</c:v>
                </c:pt>
                <c:pt idx="1259">
                  <c:v>0.0505447746682204</c:v>
                </c:pt>
                <c:pt idx="1260">
                  <c:v>0.0871116765738595</c:v>
                </c:pt>
                <c:pt idx="1261">
                  <c:v>0.0825912536534322</c:v>
                </c:pt>
                <c:pt idx="1262">
                  <c:v>0.0363236050757055</c:v>
                </c:pt>
                <c:pt idx="1263">
                  <c:v>-0.00120796559212343</c:v>
                </c:pt>
                <c:pt idx="1264">
                  <c:v>-0.0178530787844584</c:v>
                </c:pt>
                <c:pt idx="1265">
                  <c:v>-0.0219791331063636</c:v>
                </c:pt>
                <c:pt idx="1266">
                  <c:v>-0.107074650461675</c:v>
                </c:pt>
                <c:pt idx="1267">
                  <c:v>-0.0596418886073759</c:v>
                </c:pt>
                <c:pt idx="1268">
                  <c:v>-0.00611893546755</c:v>
                </c:pt>
                <c:pt idx="1269">
                  <c:v>-0.0375835055219938</c:v>
                </c:pt>
                <c:pt idx="1270">
                  <c:v>-0.0365560063809228</c:v>
                </c:pt>
                <c:pt idx="1271">
                  <c:v>0.00536382888236815</c:v>
                </c:pt>
                <c:pt idx="1272">
                  <c:v>-0.0145131477642721</c:v>
                </c:pt>
                <c:pt idx="1273">
                  <c:v>-0.0200578955837914</c:v>
                </c:pt>
                <c:pt idx="1274">
                  <c:v>-0.0508511750351298</c:v>
                </c:pt>
                <c:pt idx="1275">
                  <c:v>-0.0870775938543914</c:v>
                </c:pt>
                <c:pt idx="1276">
                  <c:v>-0.0758627883287086</c:v>
                </c:pt>
                <c:pt idx="1277">
                  <c:v>-0.0719938529133448</c:v>
                </c:pt>
                <c:pt idx="1278">
                  <c:v>-0.173412634073013</c:v>
                </c:pt>
                <c:pt idx="1279">
                  <c:v>-0.216155179598255</c:v>
                </c:pt>
                <c:pt idx="1280">
                  <c:v>-0.220411486308964</c:v>
                </c:pt>
                <c:pt idx="1281">
                  <c:v>-0.234579542421335</c:v>
                </c:pt>
                <c:pt idx="1282">
                  <c:v>-0.238045667900668</c:v>
                </c:pt>
                <c:pt idx="1283">
                  <c:v>-0.155419414653481</c:v>
                </c:pt>
                <c:pt idx="1284">
                  <c:v>-0.127069043999653</c:v>
                </c:pt>
                <c:pt idx="1285">
                  <c:v>-0.0904866298293595</c:v>
                </c:pt>
                <c:pt idx="1286">
                  <c:v>-0.0746559135852777</c:v>
                </c:pt>
                <c:pt idx="1287">
                  <c:v>-0.0635248898863234</c:v>
                </c:pt>
                <c:pt idx="1288">
                  <c:v>-0.108038068282439</c:v>
                </c:pt>
                <c:pt idx="1289">
                  <c:v>-0.0833247913990277</c:v>
                </c:pt>
                <c:pt idx="1290">
                  <c:v>-0.0631317657362241</c:v>
                </c:pt>
                <c:pt idx="1291">
                  <c:v>-0.0606979555674526</c:v>
                </c:pt>
                <c:pt idx="1292">
                  <c:v>-0.0685064005098823</c:v>
                </c:pt>
                <c:pt idx="1293">
                  <c:v>-0.0835967069827508</c:v>
                </c:pt>
                <c:pt idx="1294">
                  <c:v>-0.0418810677269306</c:v>
                </c:pt>
                <c:pt idx="1295">
                  <c:v>-0.0279564336403055</c:v>
                </c:pt>
                <c:pt idx="1296">
                  <c:v>0.000307448050250784</c:v>
                </c:pt>
                <c:pt idx="1297">
                  <c:v>0.00750592710377633</c:v>
                </c:pt>
                <c:pt idx="1298">
                  <c:v>0.0172720771479354</c:v>
                </c:pt>
                <c:pt idx="1299">
                  <c:v>0.0322690732962941</c:v>
                </c:pt>
                <c:pt idx="1300">
                  <c:v>-0.0366300347649065</c:v>
                </c:pt>
                <c:pt idx="1301">
                  <c:v>-0.0189122255213887</c:v>
                </c:pt>
                <c:pt idx="1302">
                  <c:v>0.0184554178505114</c:v>
                </c:pt>
                <c:pt idx="1303">
                  <c:v>-0.0438341821629215</c:v>
                </c:pt>
                <c:pt idx="1304">
                  <c:v>-0.0234819981850003</c:v>
                </c:pt>
                <c:pt idx="1305">
                  <c:v>-0.07358242144343</c:v>
                </c:pt>
                <c:pt idx="1306">
                  <c:v>-0.0158568326738177</c:v>
                </c:pt>
                <c:pt idx="1307">
                  <c:v>0.0458979760523843</c:v>
                </c:pt>
                <c:pt idx="1308">
                  <c:v>0.0587978134435418</c:v>
                </c:pt>
                <c:pt idx="1309">
                  <c:v>0.0471853696107687</c:v>
                </c:pt>
                <c:pt idx="1310">
                  <c:v>0.0199869494384793</c:v>
                </c:pt>
                <c:pt idx="1311">
                  <c:v>0.0225301104981761</c:v>
                </c:pt>
                <c:pt idx="1312">
                  <c:v>0.0361971909098039</c:v>
                </c:pt>
                <c:pt idx="1313">
                  <c:v>0.0547058967647954</c:v>
                </c:pt>
                <c:pt idx="1314">
                  <c:v>0.0812233387544739</c:v>
                </c:pt>
                <c:pt idx="1315">
                  <c:v>0.0498188102002117</c:v>
                </c:pt>
                <c:pt idx="1316">
                  <c:v>0.00495209631664615</c:v>
                </c:pt>
                <c:pt idx="1317">
                  <c:v>-0.00650259543428506</c:v>
                </c:pt>
                <c:pt idx="1318">
                  <c:v>-0.0108159465432676</c:v>
                </c:pt>
                <c:pt idx="1319">
                  <c:v>-0.0451718550786817</c:v>
                </c:pt>
                <c:pt idx="1320">
                  <c:v>0.00577407808175235</c:v>
                </c:pt>
                <c:pt idx="1321">
                  <c:v>-0.00322021694829697</c:v>
                </c:pt>
                <c:pt idx="1322">
                  <c:v>0.0344686119302452</c:v>
                </c:pt>
                <c:pt idx="1323">
                  <c:v>0.0632087764556828</c:v>
                </c:pt>
                <c:pt idx="1324">
                  <c:v>0.0540624427465774</c:v>
                </c:pt>
                <c:pt idx="1325">
                  <c:v>0.0945237936021226</c:v>
                </c:pt>
                <c:pt idx="1326">
                  <c:v>0.0883428453104716</c:v>
                </c:pt>
                <c:pt idx="1327">
                  <c:v>0.0690848403007142</c:v>
                </c:pt>
                <c:pt idx="1328">
                  <c:v>0.0820264579493747</c:v>
                </c:pt>
                <c:pt idx="1329">
                  <c:v>0.116797961764464</c:v>
                </c:pt>
                <c:pt idx="1330">
                  <c:v>0.130895741068621</c:v>
                </c:pt>
                <c:pt idx="1331">
                  <c:v>0.120588853987069</c:v>
                </c:pt>
                <c:pt idx="1332">
                  <c:v>0.124418016337355</c:v>
                </c:pt>
                <c:pt idx="1333">
                  <c:v>0.0812371776393247</c:v>
                </c:pt>
                <c:pt idx="1334">
                  <c:v>0.0402116704098857</c:v>
                </c:pt>
                <c:pt idx="1335">
                  <c:v>0.131226295828066</c:v>
                </c:pt>
                <c:pt idx="1336">
                  <c:v>0.185768194762827</c:v>
                </c:pt>
                <c:pt idx="1337">
                  <c:v>0.186781722252318</c:v>
                </c:pt>
                <c:pt idx="1338">
                  <c:v>0.17986417320475</c:v>
                </c:pt>
                <c:pt idx="1339">
                  <c:v>0.214418667264099</c:v>
                </c:pt>
                <c:pt idx="1340">
                  <c:v>0.225767041463176</c:v>
                </c:pt>
                <c:pt idx="1341">
                  <c:v>0.242074338416895</c:v>
                </c:pt>
                <c:pt idx="1342">
                  <c:v>0.25347212403836</c:v>
                </c:pt>
                <c:pt idx="1343">
                  <c:v>0.254211968682914</c:v>
                </c:pt>
                <c:pt idx="1344">
                  <c:v>0.234373806443926</c:v>
                </c:pt>
                <c:pt idx="1345">
                  <c:v>0.25982691716167</c:v>
                </c:pt>
                <c:pt idx="1346">
                  <c:v>0.278316859052364</c:v>
                </c:pt>
                <c:pt idx="1347">
                  <c:v>0.269449302925224</c:v>
                </c:pt>
                <c:pt idx="1348">
                  <c:v>0.262903895328002</c:v>
                </c:pt>
                <c:pt idx="1349">
                  <c:v>0.220067750935571</c:v>
                </c:pt>
                <c:pt idx="1350">
                  <c:v>0.230826358440518</c:v>
                </c:pt>
                <c:pt idx="1351">
                  <c:v>0.244684929572406</c:v>
                </c:pt>
                <c:pt idx="1352">
                  <c:v>0.223973504185221</c:v>
                </c:pt>
                <c:pt idx="1353">
                  <c:v>0.279722903958369</c:v>
                </c:pt>
                <c:pt idx="1354">
                  <c:v>0.288202835346674</c:v>
                </c:pt>
                <c:pt idx="1355">
                  <c:v>0.234460429294556</c:v>
                </c:pt>
                <c:pt idx="1356">
                  <c:v>0.200860428241454</c:v>
                </c:pt>
                <c:pt idx="1357">
                  <c:v>0.188151335831377</c:v>
                </c:pt>
                <c:pt idx="1358">
                  <c:v>0.164255208011397</c:v>
                </c:pt>
                <c:pt idx="1359">
                  <c:v>0.0936874834103549</c:v>
                </c:pt>
                <c:pt idx="1360">
                  <c:v>0.105315082643366</c:v>
                </c:pt>
                <c:pt idx="1361">
                  <c:v>0.0554187644697899</c:v>
                </c:pt>
                <c:pt idx="1362">
                  <c:v>-0.0027937811658224</c:v>
                </c:pt>
                <c:pt idx="1363">
                  <c:v>0.0161168755913619</c:v>
                </c:pt>
                <c:pt idx="1364">
                  <c:v>0.00154448898858045</c:v>
                </c:pt>
                <c:pt idx="1365">
                  <c:v>-0.0519755890195861</c:v>
                </c:pt>
                <c:pt idx="1366">
                  <c:v>-0.105359507605311</c:v>
                </c:pt>
                <c:pt idx="1367">
                  <c:v>-0.117096195790973</c:v>
                </c:pt>
                <c:pt idx="1368">
                  <c:v>-0.136101067370342</c:v>
                </c:pt>
                <c:pt idx="1369">
                  <c:v>-0.100865679632343</c:v>
                </c:pt>
                <c:pt idx="1370">
                  <c:v>-0.151567421113264</c:v>
                </c:pt>
                <c:pt idx="1371">
                  <c:v>-0.170659328817537</c:v>
                </c:pt>
                <c:pt idx="1372">
                  <c:v>-0.155856443661841</c:v>
                </c:pt>
                <c:pt idx="1373">
                  <c:v>-0.198623812475296</c:v>
                </c:pt>
                <c:pt idx="1374">
                  <c:v>-0.195147341437971</c:v>
                </c:pt>
                <c:pt idx="1375">
                  <c:v>-0.180050495117478</c:v>
                </c:pt>
                <c:pt idx="1376">
                  <c:v>-0.17569238634087</c:v>
                </c:pt>
                <c:pt idx="1377">
                  <c:v>-0.192097616221166</c:v>
                </c:pt>
                <c:pt idx="1378">
                  <c:v>-0.20438761393353</c:v>
                </c:pt>
                <c:pt idx="1379">
                  <c:v>-0.181673348654344</c:v>
                </c:pt>
                <c:pt idx="1380">
                  <c:v>-0.188936094129769</c:v>
                </c:pt>
                <c:pt idx="1381">
                  <c:v>-0.190919337231845</c:v>
                </c:pt>
                <c:pt idx="1382">
                  <c:v>-0.173878677378285</c:v>
                </c:pt>
                <c:pt idx="1383">
                  <c:v>-0.155857205244</c:v>
                </c:pt>
                <c:pt idx="1384">
                  <c:v>-0.1440965099024</c:v>
                </c:pt>
                <c:pt idx="1385">
                  <c:v>-0.143970773002032</c:v>
                </c:pt>
                <c:pt idx="1386">
                  <c:v>-0.115009293881574</c:v>
                </c:pt>
                <c:pt idx="1387">
                  <c:v>-0.122564485178732</c:v>
                </c:pt>
                <c:pt idx="1388">
                  <c:v>-0.111863518282248</c:v>
                </c:pt>
                <c:pt idx="1389">
                  <c:v>-0.130843550762309</c:v>
                </c:pt>
                <c:pt idx="1390">
                  <c:v>-0.101544740238633</c:v>
                </c:pt>
                <c:pt idx="1391">
                  <c:v>-0.109446344353641</c:v>
                </c:pt>
                <c:pt idx="1392">
                  <c:v>-0.0853750920485288</c:v>
                </c:pt>
                <c:pt idx="1393">
                  <c:v>-0.0782789192044959</c:v>
                </c:pt>
                <c:pt idx="1394">
                  <c:v>-0.0742187594713639</c:v>
                </c:pt>
                <c:pt idx="1395">
                  <c:v>-0.0605024005214669</c:v>
                </c:pt>
                <c:pt idx="1396">
                  <c:v>-0.0571459846895031</c:v>
                </c:pt>
                <c:pt idx="1397">
                  <c:v>-0.00762816177004484</c:v>
                </c:pt>
                <c:pt idx="1398">
                  <c:v>0.0558296097248658</c:v>
                </c:pt>
                <c:pt idx="1399">
                  <c:v>0.0960312476343232</c:v>
                </c:pt>
                <c:pt idx="1400">
                  <c:v>0.107814812007471</c:v>
                </c:pt>
                <c:pt idx="1401">
                  <c:v>0.150517759346268</c:v>
                </c:pt>
                <c:pt idx="1402">
                  <c:v>0.194675764538975</c:v>
                </c:pt>
                <c:pt idx="1403">
                  <c:v>0.13473969768102</c:v>
                </c:pt>
                <c:pt idx="1404">
                  <c:v>0.110107109446416</c:v>
                </c:pt>
                <c:pt idx="1405">
                  <c:v>0.109096722880429</c:v>
                </c:pt>
                <c:pt idx="1406">
                  <c:v>0.0757546897135084</c:v>
                </c:pt>
                <c:pt idx="1407">
                  <c:v>0.0928881838994102</c:v>
                </c:pt>
                <c:pt idx="1408">
                  <c:v>0.111788709241756</c:v>
                </c:pt>
                <c:pt idx="1409">
                  <c:v>0.170880160032136</c:v>
                </c:pt>
                <c:pt idx="1410">
                  <c:v>0.188882763149086</c:v>
                </c:pt>
                <c:pt idx="1411">
                  <c:v>0.263915557063871</c:v>
                </c:pt>
                <c:pt idx="1412">
                  <c:v>0.258925008778573</c:v>
                </c:pt>
                <c:pt idx="1413">
                  <c:v>0.25211782202739</c:v>
                </c:pt>
                <c:pt idx="1414">
                  <c:v>0.232610612571516</c:v>
                </c:pt>
                <c:pt idx="1415">
                  <c:v>0.238904806223219</c:v>
                </c:pt>
                <c:pt idx="1416">
                  <c:v>0.238864018254529</c:v>
                </c:pt>
                <c:pt idx="1417">
                  <c:v>0.212602437960657</c:v>
                </c:pt>
                <c:pt idx="1418">
                  <c:v>0.184184416457296</c:v>
                </c:pt>
                <c:pt idx="1419">
                  <c:v>0.126137728995701</c:v>
                </c:pt>
                <c:pt idx="1420">
                  <c:v>0.131712742985048</c:v>
                </c:pt>
                <c:pt idx="1421">
                  <c:v>0.173343846245542</c:v>
                </c:pt>
                <c:pt idx="1422">
                  <c:v>0.180440565417437</c:v>
                </c:pt>
                <c:pt idx="1423">
                  <c:v>0.237544329622949</c:v>
                </c:pt>
                <c:pt idx="1424">
                  <c:v>0.310782880933898</c:v>
                </c:pt>
                <c:pt idx="1425">
                  <c:v>0.293528920185814</c:v>
                </c:pt>
                <c:pt idx="1426">
                  <c:v>0.354751972175402</c:v>
                </c:pt>
                <c:pt idx="1427">
                  <c:v>0.367676456337234</c:v>
                </c:pt>
                <c:pt idx="1428">
                  <c:v>0.346438958057783</c:v>
                </c:pt>
                <c:pt idx="1429">
                  <c:v>0.278412457898625</c:v>
                </c:pt>
                <c:pt idx="1430">
                  <c:v>0.251807348085833</c:v>
                </c:pt>
                <c:pt idx="1431">
                  <c:v>0.264011027175493</c:v>
                </c:pt>
                <c:pt idx="1432">
                  <c:v>0.290503832717495</c:v>
                </c:pt>
                <c:pt idx="1433">
                  <c:v>0.293953063484264</c:v>
                </c:pt>
                <c:pt idx="1434">
                  <c:v>0.272253068656598</c:v>
                </c:pt>
                <c:pt idx="1435">
                  <c:v>0.251520560524811</c:v>
                </c:pt>
                <c:pt idx="1436">
                  <c:v>0.24481754381525</c:v>
                </c:pt>
                <c:pt idx="1437">
                  <c:v>0.2733372578158</c:v>
                </c:pt>
                <c:pt idx="1438">
                  <c:v>0.279845962421964</c:v>
                </c:pt>
                <c:pt idx="1439">
                  <c:v>0.277450219381818</c:v>
                </c:pt>
                <c:pt idx="1440">
                  <c:v>0.289394559436941</c:v>
                </c:pt>
                <c:pt idx="1441">
                  <c:v>0.291868871582996</c:v>
                </c:pt>
                <c:pt idx="1442">
                  <c:v>0.284861000935404</c:v>
                </c:pt>
                <c:pt idx="1443">
                  <c:v>0.304538891620591</c:v>
                </c:pt>
                <c:pt idx="1444">
                  <c:v>0.248754533649633</c:v>
                </c:pt>
                <c:pt idx="1445">
                  <c:v>0.227486242901945</c:v>
                </c:pt>
                <c:pt idx="1446">
                  <c:v>0.201171345999787</c:v>
                </c:pt>
                <c:pt idx="1447">
                  <c:v>0.168942057903251</c:v>
                </c:pt>
                <c:pt idx="1448">
                  <c:v>0.145218367928808</c:v>
                </c:pt>
                <c:pt idx="1449">
                  <c:v>0.203942552710336</c:v>
                </c:pt>
                <c:pt idx="1450">
                  <c:v>0.245682511967426</c:v>
                </c:pt>
                <c:pt idx="1451">
                  <c:v>0.202091481592161</c:v>
                </c:pt>
                <c:pt idx="1452">
                  <c:v>0.0861577208625925</c:v>
                </c:pt>
                <c:pt idx="1453">
                  <c:v>0.0548550134304707</c:v>
                </c:pt>
                <c:pt idx="1454">
                  <c:v>0.0771638038730331</c:v>
                </c:pt>
                <c:pt idx="1455">
                  <c:v>0.0947883166610333</c:v>
                </c:pt>
                <c:pt idx="1456">
                  <c:v>0.176406116582188</c:v>
                </c:pt>
                <c:pt idx="1457">
                  <c:v>0.209481689651123</c:v>
                </c:pt>
                <c:pt idx="1458">
                  <c:v>0.209441181449819</c:v>
                </c:pt>
                <c:pt idx="1459">
                  <c:v>0.259219702772198</c:v>
                </c:pt>
                <c:pt idx="1460">
                  <c:v>0.175645340940991</c:v>
                </c:pt>
                <c:pt idx="1461">
                  <c:v>0.139752474762554</c:v>
                </c:pt>
                <c:pt idx="1462">
                  <c:v>0.0816382040653603</c:v>
                </c:pt>
                <c:pt idx="1463">
                  <c:v>0.0467558122929255</c:v>
                </c:pt>
                <c:pt idx="1464">
                  <c:v>0.0785526703800987</c:v>
                </c:pt>
                <c:pt idx="1465">
                  <c:v>0.123645902914726</c:v>
                </c:pt>
                <c:pt idx="1466">
                  <c:v>0.0828516728035043</c:v>
                </c:pt>
                <c:pt idx="1467">
                  <c:v>0.067788997530232</c:v>
                </c:pt>
                <c:pt idx="1468">
                  <c:v>0.0741424308860178</c:v>
                </c:pt>
                <c:pt idx="1469">
                  <c:v>0.0855137576456802</c:v>
                </c:pt>
                <c:pt idx="1470">
                  <c:v>0.0505910606806722</c:v>
                </c:pt>
                <c:pt idx="1471">
                  <c:v>0.116101389935034</c:v>
                </c:pt>
                <c:pt idx="1472">
                  <c:v>0.173625462947241</c:v>
                </c:pt>
                <c:pt idx="1473">
                  <c:v>0.167748820762151</c:v>
                </c:pt>
                <c:pt idx="1474">
                  <c:v>0.243038658766808</c:v>
                </c:pt>
                <c:pt idx="1475">
                  <c:v>0.254516740193422</c:v>
                </c:pt>
                <c:pt idx="1476">
                  <c:v>0.221914171723121</c:v>
                </c:pt>
                <c:pt idx="1477">
                  <c:v>0.187806240256394</c:v>
                </c:pt>
                <c:pt idx="1478">
                  <c:v>0.168633780666781</c:v>
                </c:pt>
                <c:pt idx="1479">
                  <c:v>0.152822286319373</c:v>
                </c:pt>
                <c:pt idx="1480">
                  <c:v>0.19108566256247</c:v>
                </c:pt>
                <c:pt idx="1481">
                  <c:v>0.194174006064511</c:v>
                </c:pt>
                <c:pt idx="1482">
                  <c:v>0.262477134111966</c:v>
                </c:pt>
                <c:pt idx="1483">
                  <c:v>0.250000656035105</c:v>
                </c:pt>
                <c:pt idx="1484">
                  <c:v>0.216162395503228</c:v>
                </c:pt>
                <c:pt idx="1485">
                  <c:v>0.220517260195194</c:v>
                </c:pt>
                <c:pt idx="1486">
                  <c:v>0.2611181313488</c:v>
                </c:pt>
                <c:pt idx="1487">
                  <c:v>0.290706243870971</c:v>
                </c:pt>
                <c:pt idx="1488">
                  <c:v>0.277027141567791</c:v>
                </c:pt>
                <c:pt idx="1489">
                  <c:v>0.273011278334179</c:v>
                </c:pt>
                <c:pt idx="1490">
                  <c:v>0.24130612017535</c:v>
                </c:pt>
                <c:pt idx="1491">
                  <c:v>0.20195850635595</c:v>
                </c:pt>
                <c:pt idx="1492">
                  <c:v>0.230221577012262</c:v>
                </c:pt>
                <c:pt idx="1493">
                  <c:v>0.21858478320302</c:v>
                </c:pt>
                <c:pt idx="1494">
                  <c:v>0.185431668673306</c:v>
                </c:pt>
                <c:pt idx="1495">
                  <c:v>0.150421108335599</c:v>
                </c:pt>
                <c:pt idx="1496">
                  <c:v>0.134266170445697</c:v>
                </c:pt>
                <c:pt idx="1497">
                  <c:v>0.0765265562887807</c:v>
                </c:pt>
                <c:pt idx="1498">
                  <c:v>0.0434497155910087</c:v>
                </c:pt>
                <c:pt idx="1499">
                  <c:v>0.00386116441342161</c:v>
                </c:pt>
                <c:pt idx="1500">
                  <c:v>-0.0277865389156976</c:v>
                </c:pt>
                <c:pt idx="1501">
                  <c:v>-0.0755205524537337</c:v>
                </c:pt>
                <c:pt idx="1502">
                  <c:v>-0.135734968236753</c:v>
                </c:pt>
                <c:pt idx="1503">
                  <c:v>-0.142243118794235</c:v>
                </c:pt>
                <c:pt idx="1504">
                  <c:v>-0.146616331586591</c:v>
                </c:pt>
                <c:pt idx="1505">
                  <c:v>-0.151871195683759</c:v>
                </c:pt>
                <c:pt idx="1506">
                  <c:v>-0.201905741471105</c:v>
                </c:pt>
                <c:pt idx="1507">
                  <c:v>-0.198094864696187</c:v>
                </c:pt>
                <c:pt idx="1508">
                  <c:v>-0.173322625994296</c:v>
                </c:pt>
                <c:pt idx="1509">
                  <c:v>-0.216360018757241</c:v>
                </c:pt>
                <c:pt idx="1510">
                  <c:v>-0.197281930745286</c:v>
                </c:pt>
                <c:pt idx="1511">
                  <c:v>-0.176053323313142</c:v>
                </c:pt>
                <c:pt idx="1512">
                  <c:v>-0.19636517244151</c:v>
                </c:pt>
                <c:pt idx="1513">
                  <c:v>-0.221801050757406</c:v>
                </c:pt>
                <c:pt idx="1514">
                  <c:v>-0.197513417115253</c:v>
                </c:pt>
                <c:pt idx="1515">
                  <c:v>-0.222085292599858</c:v>
                </c:pt>
                <c:pt idx="1516">
                  <c:v>-0.25428636422722</c:v>
                </c:pt>
                <c:pt idx="1517">
                  <c:v>-0.214990051110731</c:v>
                </c:pt>
                <c:pt idx="1518">
                  <c:v>-0.224813342951532</c:v>
                </c:pt>
                <c:pt idx="1519">
                  <c:v>-0.260303234922597</c:v>
                </c:pt>
                <c:pt idx="1520">
                  <c:v>-0.244304352792735</c:v>
                </c:pt>
                <c:pt idx="1521">
                  <c:v>-0.243314054187668</c:v>
                </c:pt>
                <c:pt idx="1522">
                  <c:v>-0.212659996232519</c:v>
                </c:pt>
                <c:pt idx="1523">
                  <c:v>-0.211378264820052</c:v>
                </c:pt>
                <c:pt idx="1524">
                  <c:v>-0.210393891570076</c:v>
                </c:pt>
                <c:pt idx="1525">
                  <c:v>-0.199755464664778</c:v>
                </c:pt>
                <c:pt idx="1526">
                  <c:v>-0.145431578763562</c:v>
                </c:pt>
                <c:pt idx="1527">
                  <c:v>-0.181941056942847</c:v>
                </c:pt>
                <c:pt idx="1528">
                  <c:v>-0.240306332485477</c:v>
                </c:pt>
                <c:pt idx="1529">
                  <c:v>-0.248786375211363</c:v>
                </c:pt>
                <c:pt idx="1530">
                  <c:v>-0.232400312340903</c:v>
                </c:pt>
                <c:pt idx="1531">
                  <c:v>-0.216372718860877</c:v>
                </c:pt>
                <c:pt idx="1532">
                  <c:v>-0.270380800709138</c:v>
                </c:pt>
                <c:pt idx="1533">
                  <c:v>-0.308160412085202</c:v>
                </c:pt>
                <c:pt idx="1534">
                  <c:v>-0.323740335416221</c:v>
                </c:pt>
                <c:pt idx="1535">
                  <c:v>-0.301973335900274</c:v>
                </c:pt>
                <c:pt idx="1536">
                  <c:v>-0.273580117999477</c:v>
                </c:pt>
                <c:pt idx="1537">
                  <c:v>-0.276164120370314</c:v>
                </c:pt>
                <c:pt idx="1538">
                  <c:v>-0.194644263265535</c:v>
                </c:pt>
                <c:pt idx="1539">
                  <c:v>-0.203251090823164</c:v>
                </c:pt>
                <c:pt idx="1540">
                  <c:v>-0.173584473300761</c:v>
                </c:pt>
                <c:pt idx="1541">
                  <c:v>-0.171835456728597</c:v>
                </c:pt>
                <c:pt idx="1542">
                  <c:v>-0.193908390994686</c:v>
                </c:pt>
                <c:pt idx="1543">
                  <c:v>-0.105144110690536</c:v>
                </c:pt>
                <c:pt idx="1544">
                  <c:v>-0.0719837277788341</c:v>
                </c:pt>
                <c:pt idx="1545">
                  <c:v>0.00495113469604316</c:v>
                </c:pt>
                <c:pt idx="1546">
                  <c:v>-0.0527804643879988</c:v>
                </c:pt>
                <c:pt idx="1547">
                  <c:v>-0.12268678036781</c:v>
                </c:pt>
                <c:pt idx="1548">
                  <c:v>-0.0271767263171388</c:v>
                </c:pt>
                <c:pt idx="1549">
                  <c:v>-0.0278210799769073</c:v>
                </c:pt>
                <c:pt idx="1550">
                  <c:v>-0.0644076119899274</c:v>
                </c:pt>
                <c:pt idx="1551">
                  <c:v>-0.0700287485991563</c:v>
                </c:pt>
                <c:pt idx="1552">
                  <c:v>-0.0384440135262807</c:v>
                </c:pt>
                <c:pt idx="1553">
                  <c:v>0.0758690251786764</c:v>
                </c:pt>
                <c:pt idx="1554">
                  <c:v>0.0620091371822886</c:v>
                </c:pt>
                <c:pt idx="1555">
                  <c:v>0.0630937022102202</c:v>
                </c:pt>
                <c:pt idx="1556">
                  <c:v>0.0575105097285001</c:v>
                </c:pt>
                <c:pt idx="1557">
                  <c:v>0.0766169027567034</c:v>
                </c:pt>
                <c:pt idx="1558">
                  <c:v>0.0892093981924849</c:v>
                </c:pt>
                <c:pt idx="1559">
                  <c:v>0.0781565434304316</c:v>
                </c:pt>
                <c:pt idx="1560">
                  <c:v>0.0526826957285927</c:v>
                </c:pt>
                <c:pt idx="1561">
                  <c:v>0.0191516858482244</c:v>
                </c:pt>
                <c:pt idx="1562">
                  <c:v>0.0497144467123184</c:v>
                </c:pt>
                <c:pt idx="1563">
                  <c:v>0.00660271340835835</c:v>
                </c:pt>
                <c:pt idx="1564">
                  <c:v>-0.0461897385194547</c:v>
                </c:pt>
                <c:pt idx="1565">
                  <c:v>-0.125264373802517</c:v>
                </c:pt>
                <c:pt idx="1566">
                  <c:v>-0.0729551673821865</c:v>
                </c:pt>
                <c:pt idx="1567">
                  <c:v>0.00311471013632627</c:v>
                </c:pt>
                <c:pt idx="1568">
                  <c:v>0.0138877533354961</c:v>
                </c:pt>
                <c:pt idx="1569">
                  <c:v>-0.0280606477649157</c:v>
                </c:pt>
                <c:pt idx="1570">
                  <c:v>0.00547039548922588</c:v>
                </c:pt>
                <c:pt idx="1571">
                  <c:v>0.0203473144606784</c:v>
                </c:pt>
                <c:pt idx="1572">
                  <c:v>0.0130288142834351</c:v>
                </c:pt>
                <c:pt idx="1573">
                  <c:v>0.0421075725818451</c:v>
                </c:pt>
                <c:pt idx="1574">
                  <c:v>-0.0119504044118609</c:v>
                </c:pt>
                <c:pt idx="1575">
                  <c:v>0.0168642649317664</c:v>
                </c:pt>
                <c:pt idx="1576">
                  <c:v>0.0851295040048261</c:v>
                </c:pt>
                <c:pt idx="1577">
                  <c:v>0.0560686472481047</c:v>
                </c:pt>
                <c:pt idx="1578">
                  <c:v>0.0419692411733103</c:v>
                </c:pt>
                <c:pt idx="1579">
                  <c:v>0.137350390795915</c:v>
                </c:pt>
                <c:pt idx="1580">
                  <c:v>0.157522442739329</c:v>
                </c:pt>
                <c:pt idx="1581">
                  <c:v>0.199343448083226</c:v>
                </c:pt>
                <c:pt idx="1582">
                  <c:v>0.226196562110083</c:v>
                </c:pt>
                <c:pt idx="1583">
                  <c:v>0.219030646363457</c:v>
                </c:pt>
                <c:pt idx="1584">
                  <c:v>0.26780048135046</c:v>
                </c:pt>
                <c:pt idx="1585">
                  <c:v>0.266803587734472</c:v>
                </c:pt>
                <c:pt idx="1586">
                  <c:v>0.249069079766889</c:v>
                </c:pt>
                <c:pt idx="1587">
                  <c:v>0.255051346448416</c:v>
                </c:pt>
                <c:pt idx="1588">
                  <c:v>0.218708797726107</c:v>
                </c:pt>
                <c:pt idx="1589">
                  <c:v>0.204842975557614</c:v>
                </c:pt>
                <c:pt idx="1590">
                  <c:v>0.187368500262273</c:v>
                </c:pt>
                <c:pt idx="1591">
                  <c:v>0.221996948268979</c:v>
                </c:pt>
                <c:pt idx="1592">
                  <c:v>0.195166179550631</c:v>
                </c:pt>
                <c:pt idx="1593">
                  <c:v>0.164194861932064</c:v>
                </c:pt>
                <c:pt idx="1594">
                  <c:v>0.170904382201571</c:v>
                </c:pt>
                <c:pt idx="1595">
                  <c:v>0.207362342160053</c:v>
                </c:pt>
                <c:pt idx="1596">
                  <c:v>0.191023656527185</c:v>
                </c:pt>
                <c:pt idx="1597">
                  <c:v>0.187509671043691</c:v>
                </c:pt>
                <c:pt idx="1598">
                  <c:v>0.10709412450309</c:v>
                </c:pt>
                <c:pt idx="1599">
                  <c:v>0.0213963095719713</c:v>
                </c:pt>
                <c:pt idx="1600">
                  <c:v>0.060234364020814</c:v>
                </c:pt>
                <c:pt idx="1601">
                  <c:v>-0.00578383007530538</c:v>
                </c:pt>
                <c:pt idx="1602">
                  <c:v>0.081176978057229</c:v>
                </c:pt>
                <c:pt idx="1603">
                  <c:v>0.076109820537133</c:v>
                </c:pt>
                <c:pt idx="1604">
                  <c:v>0.0690504946193827</c:v>
                </c:pt>
                <c:pt idx="1605">
                  <c:v>0.0621134759869401</c:v>
                </c:pt>
                <c:pt idx="1606">
                  <c:v>0.0752394642763745</c:v>
                </c:pt>
                <c:pt idx="1607">
                  <c:v>0.00539094221218349</c:v>
                </c:pt>
                <c:pt idx="1608">
                  <c:v>0.053835642822718</c:v>
                </c:pt>
                <c:pt idx="1609">
                  <c:v>0.0361244007696931</c:v>
                </c:pt>
                <c:pt idx="1610">
                  <c:v>0.0571809781662365</c:v>
                </c:pt>
                <c:pt idx="1611">
                  <c:v>0.0118106887094212</c:v>
                </c:pt>
                <c:pt idx="1612">
                  <c:v>0.0333764015171146</c:v>
                </c:pt>
                <c:pt idx="1613">
                  <c:v>0.0468128867329853</c:v>
                </c:pt>
                <c:pt idx="1614">
                  <c:v>0.061688088343463</c:v>
                </c:pt>
                <c:pt idx="1615">
                  <c:v>-0.0473548557126209</c:v>
                </c:pt>
                <c:pt idx="1616">
                  <c:v>-0.00209133516002774</c:v>
                </c:pt>
                <c:pt idx="1617">
                  <c:v>0.00456435974845952</c:v>
                </c:pt>
                <c:pt idx="1618">
                  <c:v>0.0436874740128092</c:v>
                </c:pt>
                <c:pt idx="1619">
                  <c:v>0.0235833891189706</c:v>
                </c:pt>
                <c:pt idx="1620">
                  <c:v>-0.0336525075833041</c:v>
                </c:pt>
                <c:pt idx="1621">
                  <c:v>-0.0524923746725678</c:v>
                </c:pt>
                <c:pt idx="1622">
                  <c:v>-0.142483782188777</c:v>
                </c:pt>
                <c:pt idx="1623">
                  <c:v>-0.157483701956386</c:v>
                </c:pt>
                <c:pt idx="1624">
                  <c:v>-0.149536929455031</c:v>
                </c:pt>
                <c:pt idx="1625">
                  <c:v>-0.107791153858738</c:v>
                </c:pt>
                <c:pt idx="1626">
                  <c:v>-0.110880630400755</c:v>
                </c:pt>
                <c:pt idx="1627">
                  <c:v>-0.0124155790048725</c:v>
                </c:pt>
                <c:pt idx="1628">
                  <c:v>0.020562568259064</c:v>
                </c:pt>
                <c:pt idx="1629">
                  <c:v>-0.00108768260292958</c:v>
                </c:pt>
                <c:pt idx="1630">
                  <c:v>0.00341053943022309</c:v>
                </c:pt>
                <c:pt idx="1631">
                  <c:v>-0.000484192484822013</c:v>
                </c:pt>
                <c:pt idx="1632">
                  <c:v>0.0172788757245665</c:v>
                </c:pt>
                <c:pt idx="1633">
                  <c:v>0.0181731813862335</c:v>
                </c:pt>
                <c:pt idx="1634">
                  <c:v>0.0977756332694116</c:v>
                </c:pt>
                <c:pt idx="1635">
                  <c:v>0.156022739424895</c:v>
                </c:pt>
                <c:pt idx="1636">
                  <c:v>0.136892440765831</c:v>
                </c:pt>
                <c:pt idx="1637">
                  <c:v>0.181616747775759</c:v>
                </c:pt>
                <c:pt idx="1638">
                  <c:v>0.183877461215312</c:v>
                </c:pt>
                <c:pt idx="1639">
                  <c:v>0.231821639862864</c:v>
                </c:pt>
                <c:pt idx="1640">
                  <c:v>0.238608515697019</c:v>
                </c:pt>
                <c:pt idx="1641">
                  <c:v>0.261759512834359</c:v>
                </c:pt>
                <c:pt idx="1642">
                  <c:v>0.293645930451385</c:v>
                </c:pt>
                <c:pt idx="1643">
                  <c:v>0.314546779973959</c:v>
                </c:pt>
                <c:pt idx="1644">
                  <c:v>0.285653593629396</c:v>
                </c:pt>
                <c:pt idx="1645">
                  <c:v>0.269082368403094</c:v>
                </c:pt>
                <c:pt idx="1646">
                  <c:v>0.276759654098984</c:v>
                </c:pt>
                <c:pt idx="1647">
                  <c:v>0.217435695298342</c:v>
                </c:pt>
                <c:pt idx="1648">
                  <c:v>0.192884017882986</c:v>
                </c:pt>
                <c:pt idx="1649">
                  <c:v>0.233920035175352</c:v>
                </c:pt>
                <c:pt idx="1650">
                  <c:v>0.191114050609191</c:v>
                </c:pt>
                <c:pt idx="1651">
                  <c:v>0.179211981982909</c:v>
                </c:pt>
                <c:pt idx="1652">
                  <c:v>0.194587920201228</c:v>
                </c:pt>
                <c:pt idx="1653">
                  <c:v>0.178750912031051</c:v>
                </c:pt>
                <c:pt idx="1654">
                  <c:v>0.147177596328909</c:v>
                </c:pt>
                <c:pt idx="1655">
                  <c:v>0.173366432397333</c:v>
                </c:pt>
                <c:pt idx="1656">
                  <c:v>0.151201866226436</c:v>
                </c:pt>
                <c:pt idx="1657">
                  <c:v>0.0879561948762587</c:v>
                </c:pt>
                <c:pt idx="1658">
                  <c:v>0.0330559929442984</c:v>
                </c:pt>
                <c:pt idx="1659">
                  <c:v>-0.0305120190511167</c:v>
                </c:pt>
                <c:pt idx="1660">
                  <c:v>-0.0119715383025988</c:v>
                </c:pt>
                <c:pt idx="1661">
                  <c:v>-0.0127101085725193</c:v>
                </c:pt>
                <c:pt idx="1662">
                  <c:v>-0.0123040240633682</c:v>
                </c:pt>
                <c:pt idx="1663">
                  <c:v>-0.103751229913434</c:v>
                </c:pt>
                <c:pt idx="1664">
                  <c:v>-0.0462538861385058</c:v>
                </c:pt>
                <c:pt idx="1665">
                  <c:v>-0.0832715328580699</c:v>
                </c:pt>
                <c:pt idx="1666">
                  <c:v>-0.13590435553021</c:v>
                </c:pt>
                <c:pt idx="1667">
                  <c:v>-0.153218327642395</c:v>
                </c:pt>
                <c:pt idx="1668">
                  <c:v>-0.126380413918496</c:v>
                </c:pt>
                <c:pt idx="1669">
                  <c:v>-0.133829299411242</c:v>
                </c:pt>
                <c:pt idx="1670">
                  <c:v>-0.135562243745774</c:v>
                </c:pt>
                <c:pt idx="1671">
                  <c:v>-0.128962891408282</c:v>
                </c:pt>
                <c:pt idx="1672">
                  <c:v>-0.182432888992331</c:v>
                </c:pt>
                <c:pt idx="1673">
                  <c:v>-0.166450903822855</c:v>
                </c:pt>
                <c:pt idx="1674">
                  <c:v>-0.177864462423181</c:v>
                </c:pt>
                <c:pt idx="1675">
                  <c:v>-0.20443321101365</c:v>
                </c:pt>
                <c:pt idx="1676">
                  <c:v>-0.192337928117643</c:v>
                </c:pt>
                <c:pt idx="1677">
                  <c:v>-0.196023640387922</c:v>
                </c:pt>
                <c:pt idx="1678">
                  <c:v>-0.113840083909916</c:v>
                </c:pt>
                <c:pt idx="1679">
                  <c:v>-0.0665812432617445</c:v>
                </c:pt>
                <c:pt idx="1680">
                  <c:v>-0.063040087529823</c:v>
                </c:pt>
                <c:pt idx="1681">
                  <c:v>-0.0340355024254764</c:v>
                </c:pt>
                <c:pt idx="1682">
                  <c:v>-0.0608461441244197</c:v>
                </c:pt>
                <c:pt idx="1683">
                  <c:v>-0.0364933561640182</c:v>
                </c:pt>
                <c:pt idx="1684">
                  <c:v>-0.0412307118385749</c:v>
                </c:pt>
                <c:pt idx="1685">
                  <c:v>0.0121385457233419</c:v>
                </c:pt>
                <c:pt idx="1686">
                  <c:v>0.0671251958526519</c:v>
                </c:pt>
                <c:pt idx="1687">
                  <c:v>0.105286777635537</c:v>
                </c:pt>
                <c:pt idx="1688">
                  <c:v>0.144365054883239</c:v>
                </c:pt>
                <c:pt idx="1689">
                  <c:v>0.145432256113432</c:v>
                </c:pt>
                <c:pt idx="1690">
                  <c:v>0.181720190443051</c:v>
                </c:pt>
                <c:pt idx="1691">
                  <c:v>0.249577329606295</c:v>
                </c:pt>
                <c:pt idx="1692">
                  <c:v>0.274123154776272</c:v>
                </c:pt>
                <c:pt idx="1693">
                  <c:v>0.298810308258701</c:v>
                </c:pt>
                <c:pt idx="1694">
                  <c:v>0.273575213735302</c:v>
                </c:pt>
                <c:pt idx="1695">
                  <c:v>0.277982394172752</c:v>
                </c:pt>
                <c:pt idx="1696">
                  <c:v>0.289548700623281</c:v>
                </c:pt>
                <c:pt idx="1697">
                  <c:v>0.291483931616627</c:v>
                </c:pt>
                <c:pt idx="1698">
                  <c:v>0.298734192277223</c:v>
                </c:pt>
                <c:pt idx="1699">
                  <c:v>0.332714055651035</c:v>
                </c:pt>
                <c:pt idx="1700">
                  <c:v>0.345423829556173</c:v>
                </c:pt>
                <c:pt idx="1701">
                  <c:v>0.394485280052587</c:v>
                </c:pt>
                <c:pt idx="1702">
                  <c:v>0.381900699711207</c:v>
                </c:pt>
                <c:pt idx="1703">
                  <c:v>0.348969058735594</c:v>
                </c:pt>
                <c:pt idx="1704">
                  <c:v>0.346372543572958</c:v>
                </c:pt>
                <c:pt idx="1705">
                  <c:v>0.359682109759181</c:v>
                </c:pt>
                <c:pt idx="1706">
                  <c:v>0.335034954396704</c:v>
                </c:pt>
                <c:pt idx="1707">
                  <c:v>0.320211929424379</c:v>
                </c:pt>
                <c:pt idx="1708">
                  <c:v>0.29676997049134</c:v>
                </c:pt>
                <c:pt idx="1709">
                  <c:v>0.337819362438064</c:v>
                </c:pt>
                <c:pt idx="1710">
                  <c:v>0.337563283992208</c:v>
                </c:pt>
                <c:pt idx="1711">
                  <c:v>0.313730693329208</c:v>
                </c:pt>
                <c:pt idx="1712">
                  <c:v>0.286125611133767</c:v>
                </c:pt>
                <c:pt idx="1713">
                  <c:v>0.247444136631464</c:v>
                </c:pt>
                <c:pt idx="1714">
                  <c:v>0.280757196495619</c:v>
                </c:pt>
                <c:pt idx="1715">
                  <c:v>0.280297703590162</c:v>
                </c:pt>
                <c:pt idx="1716">
                  <c:v>0.24379352936489</c:v>
                </c:pt>
                <c:pt idx="1717">
                  <c:v>0.2505957118683</c:v>
                </c:pt>
                <c:pt idx="1718">
                  <c:v>0.239736608963452</c:v>
                </c:pt>
                <c:pt idx="1719">
                  <c:v>0.203807005948447</c:v>
                </c:pt>
                <c:pt idx="1720">
                  <c:v>0.155760102750161</c:v>
                </c:pt>
                <c:pt idx="1721">
                  <c:v>0.109390741235533</c:v>
                </c:pt>
                <c:pt idx="1722">
                  <c:v>0.103483872631051</c:v>
                </c:pt>
                <c:pt idx="1723">
                  <c:v>0.148131536143025</c:v>
                </c:pt>
                <c:pt idx="1724">
                  <c:v>0.116929073326677</c:v>
                </c:pt>
                <c:pt idx="1725">
                  <c:v>0.0903331880206063</c:v>
                </c:pt>
                <c:pt idx="1726">
                  <c:v>0.0925895899837344</c:v>
                </c:pt>
                <c:pt idx="1727">
                  <c:v>0.114038193809678</c:v>
                </c:pt>
                <c:pt idx="1728">
                  <c:v>0.17410574079022</c:v>
                </c:pt>
                <c:pt idx="1729">
                  <c:v>0.106958018684404</c:v>
                </c:pt>
                <c:pt idx="1730">
                  <c:v>0.0470723272511692</c:v>
                </c:pt>
                <c:pt idx="1731">
                  <c:v>0.0242873140297552</c:v>
                </c:pt>
                <c:pt idx="1732">
                  <c:v>0.0989788734044897</c:v>
                </c:pt>
                <c:pt idx="1733">
                  <c:v>0.198820318469248</c:v>
                </c:pt>
                <c:pt idx="1734">
                  <c:v>0.164479030435985</c:v>
                </c:pt>
                <c:pt idx="1735">
                  <c:v>0.20202908129544</c:v>
                </c:pt>
                <c:pt idx="1736">
                  <c:v>0.217557196162659</c:v>
                </c:pt>
                <c:pt idx="1737">
                  <c:v>0.237022056199291</c:v>
                </c:pt>
                <c:pt idx="1738">
                  <c:v>0.189228278350362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6608320"/>
        <c:axId val="1666614144"/>
      </c:barChart>
      <c:lineChart>
        <c:grouping val="standard"/>
        <c:varyColors val="0"/>
        <c:ser>
          <c:idx val="1"/>
          <c:order val="1"/>
          <c:tx>
            <c:strRef>
              <c:f>[bp.xlsx]日度指标!$K$1</c:f>
              <c:strCache>
                <c:ptCount val="1"/>
                <c:pt idx="0">
                  <c:v>IC累积值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bp.xlsx!daily__dates</c:f>
              <c:numCache>
                <c:formatCode>yyyy\-mm\-dd</c:formatCode>
                <c:ptCount val="1751"/>
                <c:pt idx="0" c:formatCode="yyyy\-mm\-dd">
                  <c:v>42401</c:v>
                </c:pt>
                <c:pt idx="1" c:formatCode="yyyy\-mm\-dd">
                  <c:v>42402</c:v>
                </c:pt>
                <c:pt idx="2" c:formatCode="yyyy\-mm\-dd">
                  <c:v>42403</c:v>
                </c:pt>
                <c:pt idx="3" c:formatCode="yyyy\-mm\-dd">
                  <c:v>42404</c:v>
                </c:pt>
                <c:pt idx="4" c:formatCode="yyyy\-mm\-dd">
                  <c:v>42405</c:v>
                </c:pt>
                <c:pt idx="5" c:formatCode="yyyy\-mm\-dd">
                  <c:v>42415</c:v>
                </c:pt>
                <c:pt idx="6" c:formatCode="yyyy\-mm\-dd">
                  <c:v>42416</c:v>
                </c:pt>
                <c:pt idx="7" c:formatCode="yyyy\-mm\-dd">
                  <c:v>42417</c:v>
                </c:pt>
                <c:pt idx="8" c:formatCode="yyyy\-mm\-dd">
                  <c:v>42418</c:v>
                </c:pt>
                <c:pt idx="9" c:formatCode="yyyy\-mm\-dd">
                  <c:v>42419</c:v>
                </c:pt>
                <c:pt idx="10" c:formatCode="yyyy\-mm\-dd">
                  <c:v>42422</c:v>
                </c:pt>
                <c:pt idx="11" c:formatCode="yyyy\-mm\-dd">
                  <c:v>42423</c:v>
                </c:pt>
                <c:pt idx="12" c:formatCode="yyyy\-mm\-dd">
                  <c:v>42424</c:v>
                </c:pt>
                <c:pt idx="13" c:formatCode="yyyy\-mm\-dd">
                  <c:v>42425</c:v>
                </c:pt>
                <c:pt idx="14" c:formatCode="yyyy\-mm\-dd">
                  <c:v>42426</c:v>
                </c:pt>
                <c:pt idx="15" c:formatCode="yyyy\-mm\-dd">
                  <c:v>42429</c:v>
                </c:pt>
                <c:pt idx="16" c:formatCode="yyyy\-mm\-dd">
                  <c:v>42430</c:v>
                </c:pt>
                <c:pt idx="17" c:formatCode="yyyy\-mm\-dd">
                  <c:v>42431</c:v>
                </c:pt>
                <c:pt idx="18" c:formatCode="yyyy\-mm\-dd">
                  <c:v>42432</c:v>
                </c:pt>
                <c:pt idx="19" c:formatCode="yyyy\-mm\-dd">
                  <c:v>42433</c:v>
                </c:pt>
                <c:pt idx="20" c:formatCode="yyyy\-mm\-dd">
                  <c:v>42436</c:v>
                </c:pt>
                <c:pt idx="21" c:formatCode="yyyy\-mm\-dd">
                  <c:v>42437</c:v>
                </c:pt>
                <c:pt idx="22" c:formatCode="yyyy\-mm\-dd">
                  <c:v>42438</c:v>
                </c:pt>
                <c:pt idx="23" c:formatCode="yyyy\-mm\-dd">
                  <c:v>42439</c:v>
                </c:pt>
                <c:pt idx="24" c:formatCode="yyyy\-mm\-dd">
                  <c:v>42440</c:v>
                </c:pt>
                <c:pt idx="25" c:formatCode="yyyy\-mm\-dd">
                  <c:v>42443</c:v>
                </c:pt>
                <c:pt idx="26" c:formatCode="yyyy\-mm\-dd">
                  <c:v>42444</c:v>
                </c:pt>
                <c:pt idx="27" c:formatCode="yyyy\-mm\-dd">
                  <c:v>42445</c:v>
                </c:pt>
                <c:pt idx="28" c:formatCode="yyyy\-mm\-dd">
                  <c:v>42446</c:v>
                </c:pt>
                <c:pt idx="29" c:formatCode="yyyy\-mm\-dd">
                  <c:v>42447</c:v>
                </c:pt>
                <c:pt idx="30" c:formatCode="yyyy\-mm\-dd">
                  <c:v>42450</c:v>
                </c:pt>
                <c:pt idx="31" c:formatCode="yyyy\-mm\-dd">
                  <c:v>42451</c:v>
                </c:pt>
                <c:pt idx="32" c:formatCode="yyyy\-mm\-dd">
                  <c:v>42452</c:v>
                </c:pt>
                <c:pt idx="33" c:formatCode="yyyy\-mm\-dd">
                  <c:v>42453</c:v>
                </c:pt>
                <c:pt idx="34" c:formatCode="yyyy\-mm\-dd">
                  <c:v>42454</c:v>
                </c:pt>
                <c:pt idx="35" c:formatCode="yyyy\-mm\-dd">
                  <c:v>42457</c:v>
                </c:pt>
                <c:pt idx="36" c:formatCode="yyyy\-mm\-dd">
                  <c:v>42458</c:v>
                </c:pt>
                <c:pt idx="37" c:formatCode="yyyy\-mm\-dd">
                  <c:v>42459</c:v>
                </c:pt>
                <c:pt idx="38" c:formatCode="yyyy\-mm\-dd">
                  <c:v>42460</c:v>
                </c:pt>
                <c:pt idx="39" c:formatCode="yyyy\-mm\-dd">
                  <c:v>42461</c:v>
                </c:pt>
                <c:pt idx="40" c:formatCode="yyyy\-mm\-dd">
                  <c:v>42465</c:v>
                </c:pt>
                <c:pt idx="41" c:formatCode="yyyy\-mm\-dd">
                  <c:v>42466</c:v>
                </c:pt>
                <c:pt idx="42" c:formatCode="yyyy\-mm\-dd">
                  <c:v>42467</c:v>
                </c:pt>
                <c:pt idx="43" c:formatCode="yyyy\-mm\-dd">
                  <c:v>42468</c:v>
                </c:pt>
                <c:pt idx="44" c:formatCode="yyyy\-mm\-dd">
                  <c:v>42471</c:v>
                </c:pt>
                <c:pt idx="45" c:formatCode="yyyy\-mm\-dd">
                  <c:v>42472</c:v>
                </c:pt>
                <c:pt idx="46" c:formatCode="yyyy\-mm\-dd">
                  <c:v>42473</c:v>
                </c:pt>
                <c:pt idx="47" c:formatCode="yyyy\-mm\-dd">
                  <c:v>42474</c:v>
                </c:pt>
                <c:pt idx="48" c:formatCode="yyyy\-mm\-dd">
                  <c:v>42475</c:v>
                </c:pt>
                <c:pt idx="49" c:formatCode="yyyy\-mm\-dd">
                  <c:v>42478</c:v>
                </c:pt>
                <c:pt idx="50" c:formatCode="yyyy\-mm\-dd">
                  <c:v>42479</c:v>
                </c:pt>
                <c:pt idx="51" c:formatCode="yyyy\-mm\-dd">
                  <c:v>42480</c:v>
                </c:pt>
                <c:pt idx="52" c:formatCode="yyyy\-mm\-dd">
                  <c:v>42481</c:v>
                </c:pt>
                <c:pt idx="53" c:formatCode="yyyy\-mm\-dd">
                  <c:v>42482</c:v>
                </c:pt>
                <c:pt idx="54" c:formatCode="yyyy\-mm\-dd">
                  <c:v>42485</c:v>
                </c:pt>
                <c:pt idx="55" c:formatCode="yyyy\-mm\-dd">
                  <c:v>42486</c:v>
                </c:pt>
                <c:pt idx="56" c:formatCode="yyyy\-mm\-dd">
                  <c:v>42487</c:v>
                </c:pt>
                <c:pt idx="57" c:formatCode="yyyy\-mm\-dd">
                  <c:v>42488</c:v>
                </c:pt>
                <c:pt idx="58" c:formatCode="yyyy\-mm\-dd">
                  <c:v>42489</c:v>
                </c:pt>
                <c:pt idx="59" c:formatCode="yyyy\-mm\-dd">
                  <c:v>42493</c:v>
                </c:pt>
                <c:pt idx="60" c:formatCode="yyyy\-mm\-dd">
                  <c:v>42494</c:v>
                </c:pt>
                <c:pt idx="61" c:formatCode="yyyy\-mm\-dd">
                  <c:v>42495</c:v>
                </c:pt>
                <c:pt idx="62" c:formatCode="yyyy\-mm\-dd">
                  <c:v>42496</c:v>
                </c:pt>
                <c:pt idx="63" c:formatCode="yyyy\-mm\-dd">
                  <c:v>42499</c:v>
                </c:pt>
                <c:pt idx="64" c:formatCode="yyyy\-mm\-dd">
                  <c:v>42500</c:v>
                </c:pt>
                <c:pt idx="65" c:formatCode="yyyy\-mm\-dd">
                  <c:v>42501</c:v>
                </c:pt>
                <c:pt idx="66" c:formatCode="yyyy\-mm\-dd">
                  <c:v>42502</c:v>
                </c:pt>
                <c:pt idx="67" c:formatCode="yyyy\-mm\-dd">
                  <c:v>42503</c:v>
                </c:pt>
                <c:pt idx="68" c:formatCode="yyyy\-mm\-dd">
                  <c:v>42506</c:v>
                </c:pt>
                <c:pt idx="69" c:formatCode="yyyy\-mm\-dd">
                  <c:v>42507</c:v>
                </c:pt>
                <c:pt idx="70" c:formatCode="yyyy\-mm\-dd">
                  <c:v>42508</c:v>
                </c:pt>
                <c:pt idx="71" c:formatCode="yyyy\-mm\-dd">
                  <c:v>42509</c:v>
                </c:pt>
                <c:pt idx="72" c:formatCode="yyyy\-mm\-dd">
                  <c:v>42510</c:v>
                </c:pt>
                <c:pt idx="73" c:formatCode="yyyy\-mm\-dd">
                  <c:v>42513</c:v>
                </c:pt>
                <c:pt idx="74" c:formatCode="yyyy\-mm\-dd">
                  <c:v>42514</c:v>
                </c:pt>
                <c:pt idx="75" c:formatCode="yyyy\-mm\-dd">
                  <c:v>42515</c:v>
                </c:pt>
                <c:pt idx="76" c:formatCode="yyyy\-mm\-dd">
                  <c:v>42516</c:v>
                </c:pt>
                <c:pt idx="77" c:formatCode="yyyy\-mm\-dd">
                  <c:v>42517</c:v>
                </c:pt>
                <c:pt idx="78" c:formatCode="yyyy\-mm\-dd">
                  <c:v>42520</c:v>
                </c:pt>
                <c:pt idx="79" c:formatCode="yyyy\-mm\-dd">
                  <c:v>42521</c:v>
                </c:pt>
                <c:pt idx="80" c:formatCode="yyyy\-mm\-dd">
                  <c:v>42522</c:v>
                </c:pt>
                <c:pt idx="81" c:formatCode="yyyy\-mm\-dd">
                  <c:v>42523</c:v>
                </c:pt>
                <c:pt idx="82" c:formatCode="yyyy\-mm\-dd">
                  <c:v>42524</c:v>
                </c:pt>
                <c:pt idx="83" c:formatCode="yyyy\-mm\-dd">
                  <c:v>42527</c:v>
                </c:pt>
                <c:pt idx="84" c:formatCode="yyyy\-mm\-dd">
                  <c:v>42528</c:v>
                </c:pt>
                <c:pt idx="85" c:formatCode="yyyy\-mm\-dd">
                  <c:v>42529</c:v>
                </c:pt>
                <c:pt idx="86" c:formatCode="yyyy\-mm\-dd">
                  <c:v>42534</c:v>
                </c:pt>
                <c:pt idx="87" c:formatCode="yyyy\-mm\-dd">
                  <c:v>42535</c:v>
                </c:pt>
                <c:pt idx="88" c:formatCode="yyyy\-mm\-dd">
                  <c:v>42536</c:v>
                </c:pt>
                <c:pt idx="89" c:formatCode="yyyy\-mm\-dd">
                  <c:v>42537</c:v>
                </c:pt>
                <c:pt idx="90" c:formatCode="yyyy\-mm\-dd">
                  <c:v>42538</c:v>
                </c:pt>
                <c:pt idx="91" c:formatCode="yyyy\-mm\-dd">
                  <c:v>42541</c:v>
                </c:pt>
                <c:pt idx="92" c:formatCode="yyyy\-mm\-dd">
                  <c:v>42542</c:v>
                </c:pt>
                <c:pt idx="93" c:formatCode="yyyy\-mm\-dd">
                  <c:v>42543</c:v>
                </c:pt>
                <c:pt idx="94" c:formatCode="yyyy\-mm\-dd">
                  <c:v>42544</c:v>
                </c:pt>
                <c:pt idx="95" c:formatCode="yyyy\-mm\-dd">
                  <c:v>42545</c:v>
                </c:pt>
                <c:pt idx="96" c:formatCode="yyyy\-mm\-dd">
                  <c:v>42548</c:v>
                </c:pt>
                <c:pt idx="97" c:formatCode="yyyy\-mm\-dd">
                  <c:v>42549</c:v>
                </c:pt>
                <c:pt idx="98" c:formatCode="yyyy\-mm\-dd">
                  <c:v>42550</c:v>
                </c:pt>
                <c:pt idx="99" c:formatCode="yyyy\-mm\-dd">
                  <c:v>42551</c:v>
                </c:pt>
                <c:pt idx="100" c:formatCode="yyyy\-mm\-dd">
                  <c:v>42552</c:v>
                </c:pt>
                <c:pt idx="101" c:formatCode="yyyy\-mm\-dd">
                  <c:v>42555</c:v>
                </c:pt>
                <c:pt idx="102" c:formatCode="yyyy\-mm\-dd">
                  <c:v>42556</c:v>
                </c:pt>
                <c:pt idx="103" c:formatCode="yyyy\-mm\-dd">
                  <c:v>42557</c:v>
                </c:pt>
                <c:pt idx="104" c:formatCode="yyyy\-mm\-dd">
                  <c:v>42558</c:v>
                </c:pt>
                <c:pt idx="105" c:formatCode="yyyy\-mm\-dd">
                  <c:v>42559</c:v>
                </c:pt>
                <c:pt idx="106" c:formatCode="yyyy\-mm\-dd">
                  <c:v>42562</c:v>
                </c:pt>
                <c:pt idx="107" c:formatCode="yyyy\-mm\-dd">
                  <c:v>42563</c:v>
                </c:pt>
                <c:pt idx="108" c:formatCode="yyyy\-mm\-dd">
                  <c:v>42564</c:v>
                </c:pt>
                <c:pt idx="109" c:formatCode="yyyy\-mm\-dd">
                  <c:v>42565</c:v>
                </c:pt>
                <c:pt idx="110" c:formatCode="yyyy\-mm\-dd">
                  <c:v>42566</c:v>
                </c:pt>
                <c:pt idx="111" c:formatCode="yyyy\-mm\-dd">
                  <c:v>42569</c:v>
                </c:pt>
                <c:pt idx="112" c:formatCode="yyyy\-mm\-dd">
                  <c:v>42570</c:v>
                </c:pt>
                <c:pt idx="113" c:formatCode="yyyy\-mm\-dd">
                  <c:v>42571</c:v>
                </c:pt>
                <c:pt idx="114" c:formatCode="yyyy\-mm\-dd">
                  <c:v>42572</c:v>
                </c:pt>
                <c:pt idx="115" c:formatCode="yyyy\-mm\-dd">
                  <c:v>42573</c:v>
                </c:pt>
                <c:pt idx="116" c:formatCode="yyyy\-mm\-dd">
                  <c:v>42576</c:v>
                </c:pt>
                <c:pt idx="117" c:formatCode="yyyy\-mm\-dd">
                  <c:v>42577</c:v>
                </c:pt>
                <c:pt idx="118" c:formatCode="yyyy\-mm\-dd">
                  <c:v>42578</c:v>
                </c:pt>
                <c:pt idx="119" c:formatCode="yyyy\-mm\-dd">
                  <c:v>42579</c:v>
                </c:pt>
                <c:pt idx="120" c:formatCode="yyyy\-mm\-dd">
                  <c:v>42580</c:v>
                </c:pt>
                <c:pt idx="121" c:formatCode="yyyy\-mm\-dd">
                  <c:v>42583</c:v>
                </c:pt>
                <c:pt idx="122" c:formatCode="yyyy\-mm\-dd">
                  <c:v>42584</c:v>
                </c:pt>
                <c:pt idx="123" c:formatCode="yyyy\-mm\-dd">
                  <c:v>42585</c:v>
                </c:pt>
                <c:pt idx="124" c:formatCode="yyyy\-mm\-dd">
                  <c:v>42586</c:v>
                </c:pt>
                <c:pt idx="125" c:formatCode="yyyy\-mm\-dd">
                  <c:v>42587</c:v>
                </c:pt>
                <c:pt idx="126" c:formatCode="yyyy\-mm\-dd">
                  <c:v>42590</c:v>
                </c:pt>
                <c:pt idx="127" c:formatCode="yyyy\-mm\-dd">
                  <c:v>42591</c:v>
                </c:pt>
                <c:pt idx="128" c:formatCode="yyyy\-mm\-dd">
                  <c:v>42592</c:v>
                </c:pt>
                <c:pt idx="129" c:formatCode="yyyy\-mm\-dd">
                  <c:v>42593</c:v>
                </c:pt>
                <c:pt idx="130" c:formatCode="yyyy\-mm\-dd">
                  <c:v>42594</c:v>
                </c:pt>
                <c:pt idx="131" c:formatCode="yyyy\-mm\-dd">
                  <c:v>42597</c:v>
                </c:pt>
                <c:pt idx="132" c:formatCode="yyyy\-mm\-dd">
                  <c:v>42598</c:v>
                </c:pt>
                <c:pt idx="133" c:formatCode="yyyy\-mm\-dd">
                  <c:v>42599</c:v>
                </c:pt>
                <c:pt idx="134" c:formatCode="yyyy\-mm\-dd">
                  <c:v>42600</c:v>
                </c:pt>
                <c:pt idx="135" c:formatCode="yyyy\-mm\-dd">
                  <c:v>42601</c:v>
                </c:pt>
                <c:pt idx="136" c:formatCode="yyyy\-mm\-dd">
                  <c:v>42604</c:v>
                </c:pt>
                <c:pt idx="137" c:formatCode="yyyy\-mm\-dd">
                  <c:v>42605</c:v>
                </c:pt>
                <c:pt idx="138" c:formatCode="yyyy\-mm\-dd">
                  <c:v>42606</c:v>
                </c:pt>
                <c:pt idx="139" c:formatCode="yyyy\-mm\-dd">
                  <c:v>42607</c:v>
                </c:pt>
                <c:pt idx="140" c:formatCode="yyyy\-mm\-dd">
                  <c:v>42608</c:v>
                </c:pt>
                <c:pt idx="141" c:formatCode="yyyy\-mm\-dd">
                  <c:v>42611</c:v>
                </c:pt>
                <c:pt idx="142" c:formatCode="yyyy\-mm\-dd">
                  <c:v>42612</c:v>
                </c:pt>
                <c:pt idx="143" c:formatCode="yyyy\-mm\-dd">
                  <c:v>42613</c:v>
                </c:pt>
                <c:pt idx="144" c:formatCode="yyyy\-mm\-dd">
                  <c:v>42614</c:v>
                </c:pt>
                <c:pt idx="145" c:formatCode="yyyy\-mm\-dd">
                  <c:v>42615</c:v>
                </c:pt>
                <c:pt idx="146" c:formatCode="yyyy\-mm\-dd">
                  <c:v>42618</c:v>
                </c:pt>
                <c:pt idx="147" c:formatCode="yyyy\-mm\-dd">
                  <c:v>42619</c:v>
                </c:pt>
                <c:pt idx="148" c:formatCode="yyyy\-mm\-dd">
                  <c:v>42620</c:v>
                </c:pt>
                <c:pt idx="149" c:formatCode="yyyy\-mm\-dd">
                  <c:v>42621</c:v>
                </c:pt>
                <c:pt idx="150" c:formatCode="yyyy\-mm\-dd">
                  <c:v>42622</c:v>
                </c:pt>
                <c:pt idx="151" c:formatCode="yyyy\-mm\-dd">
                  <c:v>42625</c:v>
                </c:pt>
                <c:pt idx="152" c:formatCode="yyyy\-mm\-dd">
                  <c:v>42626</c:v>
                </c:pt>
                <c:pt idx="153" c:formatCode="yyyy\-mm\-dd">
                  <c:v>42627</c:v>
                </c:pt>
                <c:pt idx="154" c:formatCode="yyyy\-mm\-dd">
                  <c:v>42632</c:v>
                </c:pt>
                <c:pt idx="155" c:formatCode="yyyy\-mm\-dd">
                  <c:v>42633</c:v>
                </c:pt>
                <c:pt idx="156" c:formatCode="yyyy\-mm\-dd">
                  <c:v>42634</c:v>
                </c:pt>
                <c:pt idx="157" c:formatCode="yyyy\-mm\-dd">
                  <c:v>42635</c:v>
                </c:pt>
                <c:pt idx="158" c:formatCode="yyyy\-mm\-dd">
                  <c:v>42636</c:v>
                </c:pt>
                <c:pt idx="159" c:formatCode="yyyy\-mm\-dd">
                  <c:v>42639</c:v>
                </c:pt>
                <c:pt idx="160" c:formatCode="yyyy\-mm\-dd">
                  <c:v>42640</c:v>
                </c:pt>
                <c:pt idx="161" c:formatCode="yyyy\-mm\-dd">
                  <c:v>42641</c:v>
                </c:pt>
                <c:pt idx="162" c:formatCode="yyyy\-mm\-dd">
                  <c:v>42642</c:v>
                </c:pt>
                <c:pt idx="163" c:formatCode="yyyy\-mm\-dd">
                  <c:v>42643</c:v>
                </c:pt>
                <c:pt idx="164" c:formatCode="yyyy\-mm\-dd">
                  <c:v>42653</c:v>
                </c:pt>
                <c:pt idx="165" c:formatCode="yyyy\-mm\-dd">
                  <c:v>42654</c:v>
                </c:pt>
                <c:pt idx="166" c:formatCode="yyyy\-mm\-dd">
                  <c:v>42655</c:v>
                </c:pt>
                <c:pt idx="167" c:formatCode="yyyy\-mm\-dd">
                  <c:v>42656</c:v>
                </c:pt>
                <c:pt idx="168" c:formatCode="yyyy\-mm\-dd">
                  <c:v>42657</c:v>
                </c:pt>
                <c:pt idx="169" c:formatCode="yyyy\-mm\-dd">
                  <c:v>42660</c:v>
                </c:pt>
                <c:pt idx="170" c:formatCode="yyyy\-mm\-dd">
                  <c:v>42661</c:v>
                </c:pt>
                <c:pt idx="171" c:formatCode="yyyy\-mm\-dd">
                  <c:v>42662</c:v>
                </c:pt>
                <c:pt idx="172" c:formatCode="yyyy\-mm\-dd">
                  <c:v>42663</c:v>
                </c:pt>
                <c:pt idx="173" c:formatCode="yyyy\-mm\-dd">
                  <c:v>42664</c:v>
                </c:pt>
                <c:pt idx="174" c:formatCode="yyyy\-mm\-dd">
                  <c:v>42667</c:v>
                </c:pt>
                <c:pt idx="175" c:formatCode="yyyy\-mm\-dd">
                  <c:v>42668</c:v>
                </c:pt>
                <c:pt idx="176" c:formatCode="yyyy\-mm\-dd">
                  <c:v>42669</c:v>
                </c:pt>
                <c:pt idx="177" c:formatCode="yyyy\-mm\-dd">
                  <c:v>42670</c:v>
                </c:pt>
                <c:pt idx="178" c:formatCode="yyyy\-mm\-dd">
                  <c:v>42671</c:v>
                </c:pt>
                <c:pt idx="179" c:formatCode="yyyy\-mm\-dd">
                  <c:v>42674</c:v>
                </c:pt>
                <c:pt idx="180" c:formatCode="yyyy\-mm\-dd">
                  <c:v>42675</c:v>
                </c:pt>
                <c:pt idx="181" c:formatCode="yyyy\-mm\-dd">
                  <c:v>42676</c:v>
                </c:pt>
                <c:pt idx="182" c:formatCode="yyyy\-mm\-dd">
                  <c:v>42677</c:v>
                </c:pt>
                <c:pt idx="183" c:formatCode="yyyy\-mm\-dd">
                  <c:v>42678</c:v>
                </c:pt>
                <c:pt idx="184" c:formatCode="yyyy\-mm\-dd">
                  <c:v>42681</c:v>
                </c:pt>
                <c:pt idx="185" c:formatCode="yyyy\-mm\-dd">
                  <c:v>42682</c:v>
                </c:pt>
                <c:pt idx="186" c:formatCode="yyyy\-mm\-dd">
                  <c:v>42683</c:v>
                </c:pt>
                <c:pt idx="187" c:formatCode="yyyy\-mm\-dd">
                  <c:v>42684</c:v>
                </c:pt>
                <c:pt idx="188" c:formatCode="yyyy\-mm\-dd">
                  <c:v>42685</c:v>
                </c:pt>
                <c:pt idx="189" c:formatCode="yyyy\-mm\-dd">
                  <c:v>42688</c:v>
                </c:pt>
                <c:pt idx="190" c:formatCode="yyyy\-mm\-dd">
                  <c:v>42689</c:v>
                </c:pt>
                <c:pt idx="191" c:formatCode="yyyy\-mm\-dd">
                  <c:v>42690</c:v>
                </c:pt>
                <c:pt idx="192" c:formatCode="yyyy\-mm\-dd">
                  <c:v>42691</c:v>
                </c:pt>
                <c:pt idx="193" c:formatCode="yyyy\-mm\-dd">
                  <c:v>42692</c:v>
                </c:pt>
                <c:pt idx="194" c:formatCode="yyyy\-mm\-dd">
                  <c:v>42695</c:v>
                </c:pt>
                <c:pt idx="195" c:formatCode="yyyy\-mm\-dd">
                  <c:v>42696</c:v>
                </c:pt>
                <c:pt idx="196" c:formatCode="yyyy\-mm\-dd">
                  <c:v>42697</c:v>
                </c:pt>
                <c:pt idx="197" c:formatCode="yyyy\-mm\-dd">
                  <c:v>42698</c:v>
                </c:pt>
                <c:pt idx="198" c:formatCode="yyyy\-mm\-dd">
                  <c:v>42699</c:v>
                </c:pt>
                <c:pt idx="199" c:formatCode="yyyy\-mm\-dd">
                  <c:v>42702</c:v>
                </c:pt>
                <c:pt idx="200" c:formatCode="yyyy\-mm\-dd">
                  <c:v>42703</c:v>
                </c:pt>
                <c:pt idx="201" c:formatCode="yyyy\-mm\-dd">
                  <c:v>42704</c:v>
                </c:pt>
                <c:pt idx="202" c:formatCode="yyyy\-mm\-dd">
                  <c:v>42705</c:v>
                </c:pt>
                <c:pt idx="203" c:formatCode="yyyy\-mm\-dd">
                  <c:v>42706</c:v>
                </c:pt>
                <c:pt idx="204" c:formatCode="yyyy\-mm\-dd">
                  <c:v>42709</c:v>
                </c:pt>
                <c:pt idx="205" c:formatCode="yyyy\-mm\-dd">
                  <c:v>42710</c:v>
                </c:pt>
                <c:pt idx="206" c:formatCode="yyyy\-mm\-dd">
                  <c:v>42711</c:v>
                </c:pt>
                <c:pt idx="207" c:formatCode="yyyy\-mm\-dd">
                  <c:v>42712</c:v>
                </c:pt>
                <c:pt idx="208" c:formatCode="yyyy\-mm\-dd">
                  <c:v>42713</c:v>
                </c:pt>
                <c:pt idx="209" c:formatCode="yyyy\-mm\-dd">
                  <c:v>42716</c:v>
                </c:pt>
                <c:pt idx="210" c:formatCode="yyyy\-mm\-dd">
                  <c:v>42717</c:v>
                </c:pt>
                <c:pt idx="211" c:formatCode="yyyy\-mm\-dd">
                  <c:v>42718</c:v>
                </c:pt>
                <c:pt idx="212" c:formatCode="yyyy\-mm\-dd">
                  <c:v>42719</c:v>
                </c:pt>
                <c:pt idx="213" c:formatCode="yyyy\-mm\-dd">
                  <c:v>42720</c:v>
                </c:pt>
                <c:pt idx="214" c:formatCode="yyyy\-mm\-dd">
                  <c:v>42723</c:v>
                </c:pt>
                <c:pt idx="215" c:formatCode="yyyy\-mm\-dd">
                  <c:v>42724</c:v>
                </c:pt>
                <c:pt idx="216" c:formatCode="yyyy\-mm\-dd">
                  <c:v>42725</c:v>
                </c:pt>
                <c:pt idx="217" c:formatCode="yyyy\-mm\-dd">
                  <c:v>42726</c:v>
                </c:pt>
                <c:pt idx="218" c:formatCode="yyyy\-mm\-dd">
                  <c:v>42727</c:v>
                </c:pt>
                <c:pt idx="219" c:formatCode="yyyy\-mm\-dd">
                  <c:v>42730</c:v>
                </c:pt>
                <c:pt idx="220" c:formatCode="yyyy\-mm\-dd">
                  <c:v>42731</c:v>
                </c:pt>
                <c:pt idx="221" c:formatCode="yyyy\-mm\-dd">
                  <c:v>42732</c:v>
                </c:pt>
                <c:pt idx="222" c:formatCode="yyyy\-mm\-dd">
                  <c:v>42733</c:v>
                </c:pt>
                <c:pt idx="223" c:formatCode="yyyy\-mm\-dd">
                  <c:v>42734</c:v>
                </c:pt>
                <c:pt idx="224" c:formatCode="yyyy\-mm\-dd">
                  <c:v>42738</c:v>
                </c:pt>
                <c:pt idx="225" c:formatCode="yyyy\-mm\-dd">
                  <c:v>42739</c:v>
                </c:pt>
                <c:pt idx="226" c:formatCode="yyyy\-mm\-dd">
                  <c:v>42740</c:v>
                </c:pt>
                <c:pt idx="227" c:formatCode="yyyy\-mm\-dd">
                  <c:v>42741</c:v>
                </c:pt>
                <c:pt idx="228" c:formatCode="yyyy\-mm\-dd">
                  <c:v>42744</c:v>
                </c:pt>
                <c:pt idx="229" c:formatCode="yyyy\-mm\-dd">
                  <c:v>42745</c:v>
                </c:pt>
                <c:pt idx="230" c:formatCode="yyyy\-mm\-dd">
                  <c:v>42746</c:v>
                </c:pt>
                <c:pt idx="231" c:formatCode="yyyy\-mm\-dd">
                  <c:v>42747</c:v>
                </c:pt>
                <c:pt idx="232" c:formatCode="yyyy\-mm\-dd">
                  <c:v>42748</c:v>
                </c:pt>
                <c:pt idx="233" c:formatCode="yyyy\-mm\-dd">
                  <c:v>42751</c:v>
                </c:pt>
                <c:pt idx="234" c:formatCode="yyyy\-mm\-dd">
                  <c:v>42752</c:v>
                </c:pt>
                <c:pt idx="235" c:formatCode="yyyy\-mm\-dd">
                  <c:v>42753</c:v>
                </c:pt>
                <c:pt idx="236" c:formatCode="yyyy\-mm\-dd">
                  <c:v>42754</c:v>
                </c:pt>
                <c:pt idx="237" c:formatCode="yyyy\-mm\-dd">
                  <c:v>42755</c:v>
                </c:pt>
                <c:pt idx="238" c:formatCode="yyyy\-mm\-dd">
                  <c:v>42758</c:v>
                </c:pt>
                <c:pt idx="239" c:formatCode="yyyy\-mm\-dd">
                  <c:v>42759</c:v>
                </c:pt>
                <c:pt idx="240" c:formatCode="yyyy\-mm\-dd">
                  <c:v>42760</c:v>
                </c:pt>
                <c:pt idx="241" c:formatCode="yyyy\-mm\-dd">
                  <c:v>42761</c:v>
                </c:pt>
                <c:pt idx="242" c:formatCode="yyyy\-mm\-dd">
                  <c:v>42769</c:v>
                </c:pt>
                <c:pt idx="243" c:formatCode="yyyy\-mm\-dd">
                  <c:v>42772</c:v>
                </c:pt>
                <c:pt idx="244" c:formatCode="yyyy\-mm\-dd">
                  <c:v>42773</c:v>
                </c:pt>
                <c:pt idx="245" c:formatCode="yyyy\-mm\-dd">
                  <c:v>42774</c:v>
                </c:pt>
                <c:pt idx="246" c:formatCode="yyyy\-mm\-dd">
                  <c:v>42775</c:v>
                </c:pt>
                <c:pt idx="247" c:formatCode="yyyy\-mm\-dd">
                  <c:v>42776</c:v>
                </c:pt>
                <c:pt idx="248" c:formatCode="yyyy\-mm\-dd">
                  <c:v>42779</c:v>
                </c:pt>
                <c:pt idx="249" c:formatCode="yyyy\-mm\-dd">
                  <c:v>42780</c:v>
                </c:pt>
                <c:pt idx="250" c:formatCode="yyyy\-mm\-dd">
                  <c:v>42781</c:v>
                </c:pt>
                <c:pt idx="251" c:formatCode="yyyy\-mm\-dd">
                  <c:v>42782</c:v>
                </c:pt>
                <c:pt idx="252" c:formatCode="yyyy\-mm\-dd">
                  <c:v>42783</c:v>
                </c:pt>
                <c:pt idx="253" c:formatCode="yyyy\-mm\-dd">
                  <c:v>42786</c:v>
                </c:pt>
                <c:pt idx="254" c:formatCode="yyyy\-mm\-dd">
                  <c:v>42787</c:v>
                </c:pt>
                <c:pt idx="255" c:formatCode="yyyy\-mm\-dd">
                  <c:v>42788</c:v>
                </c:pt>
                <c:pt idx="256" c:formatCode="yyyy\-mm\-dd">
                  <c:v>42789</c:v>
                </c:pt>
                <c:pt idx="257" c:formatCode="yyyy\-mm\-dd">
                  <c:v>42790</c:v>
                </c:pt>
                <c:pt idx="258" c:formatCode="yyyy\-mm\-dd">
                  <c:v>42793</c:v>
                </c:pt>
                <c:pt idx="259" c:formatCode="yyyy\-mm\-dd">
                  <c:v>42794</c:v>
                </c:pt>
                <c:pt idx="260" c:formatCode="yyyy\-mm\-dd">
                  <c:v>42795</c:v>
                </c:pt>
                <c:pt idx="261" c:formatCode="yyyy\-mm\-dd">
                  <c:v>42796</c:v>
                </c:pt>
                <c:pt idx="262" c:formatCode="yyyy\-mm\-dd">
                  <c:v>42797</c:v>
                </c:pt>
                <c:pt idx="263" c:formatCode="yyyy\-mm\-dd">
                  <c:v>42800</c:v>
                </c:pt>
                <c:pt idx="264" c:formatCode="yyyy\-mm\-dd">
                  <c:v>42801</c:v>
                </c:pt>
                <c:pt idx="265" c:formatCode="yyyy\-mm\-dd">
                  <c:v>42802</c:v>
                </c:pt>
                <c:pt idx="266" c:formatCode="yyyy\-mm\-dd">
                  <c:v>42803</c:v>
                </c:pt>
                <c:pt idx="267" c:formatCode="yyyy\-mm\-dd">
                  <c:v>42804</c:v>
                </c:pt>
                <c:pt idx="268" c:formatCode="yyyy\-mm\-dd">
                  <c:v>42807</c:v>
                </c:pt>
                <c:pt idx="269" c:formatCode="yyyy\-mm\-dd">
                  <c:v>42808</c:v>
                </c:pt>
                <c:pt idx="270" c:formatCode="yyyy\-mm\-dd">
                  <c:v>42809</c:v>
                </c:pt>
                <c:pt idx="271" c:formatCode="yyyy\-mm\-dd">
                  <c:v>42810</c:v>
                </c:pt>
                <c:pt idx="272" c:formatCode="yyyy\-mm\-dd">
                  <c:v>42811</c:v>
                </c:pt>
                <c:pt idx="273" c:formatCode="yyyy\-mm\-dd">
                  <c:v>42814</c:v>
                </c:pt>
                <c:pt idx="274" c:formatCode="yyyy\-mm\-dd">
                  <c:v>42815</c:v>
                </c:pt>
                <c:pt idx="275" c:formatCode="yyyy\-mm\-dd">
                  <c:v>42816</c:v>
                </c:pt>
                <c:pt idx="276" c:formatCode="yyyy\-mm\-dd">
                  <c:v>42817</c:v>
                </c:pt>
                <c:pt idx="277" c:formatCode="yyyy\-mm\-dd">
                  <c:v>42818</c:v>
                </c:pt>
                <c:pt idx="278" c:formatCode="yyyy\-mm\-dd">
                  <c:v>42821</c:v>
                </c:pt>
                <c:pt idx="279" c:formatCode="yyyy\-mm\-dd">
                  <c:v>42822</c:v>
                </c:pt>
                <c:pt idx="280" c:formatCode="yyyy\-mm\-dd">
                  <c:v>42823</c:v>
                </c:pt>
                <c:pt idx="281" c:formatCode="yyyy\-mm\-dd">
                  <c:v>42824</c:v>
                </c:pt>
                <c:pt idx="282" c:formatCode="yyyy\-mm\-dd">
                  <c:v>42825</c:v>
                </c:pt>
                <c:pt idx="283" c:formatCode="yyyy\-mm\-dd">
                  <c:v>42830</c:v>
                </c:pt>
                <c:pt idx="284" c:formatCode="yyyy\-mm\-dd">
                  <c:v>42831</c:v>
                </c:pt>
                <c:pt idx="285" c:formatCode="yyyy\-mm\-dd">
                  <c:v>42832</c:v>
                </c:pt>
                <c:pt idx="286" c:formatCode="yyyy\-mm\-dd">
                  <c:v>42835</c:v>
                </c:pt>
                <c:pt idx="287" c:formatCode="yyyy\-mm\-dd">
                  <c:v>42836</c:v>
                </c:pt>
                <c:pt idx="288" c:formatCode="yyyy\-mm\-dd">
                  <c:v>42837</c:v>
                </c:pt>
                <c:pt idx="289" c:formatCode="yyyy\-mm\-dd">
                  <c:v>42838</c:v>
                </c:pt>
                <c:pt idx="290" c:formatCode="yyyy\-mm\-dd">
                  <c:v>42839</c:v>
                </c:pt>
                <c:pt idx="291" c:formatCode="yyyy\-mm\-dd">
                  <c:v>42842</c:v>
                </c:pt>
                <c:pt idx="292" c:formatCode="yyyy\-mm\-dd">
                  <c:v>42843</c:v>
                </c:pt>
                <c:pt idx="293" c:formatCode="yyyy\-mm\-dd">
                  <c:v>42844</c:v>
                </c:pt>
                <c:pt idx="294" c:formatCode="yyyy\-mm\-dd">
                  <c:v>42845</c:v>
                </c:pt>
                <c:pt idx="295" c:formatCode="yyyy\-mm\-dd">
                  <c:v>42846</c:v>
                </c:pt>
                <c:pt idx="296" c:formatCode="yyyy\-mm\-dd">
                  <c:v>42849</c:v>
                </c:pt>
                <c:pt idx="297" c:formatCode="yyyy\-mm\-dd">
                  <c:v>42850</c:v>
                </c:pt>
                <c:pt idx="298" c:formatCode="yyyy\-mm\-dd">
                  <c:v>42851</c:v>
                </c:pt>
                <c:pt idx="299" c:formatCode="yyyy\-mm\-dd">
                  <c:v>42852</c:v>
                </c:pt>
                <c:pt idx="300" c:formatCode="yyyy\-mm\-dd">
                  <c:v>42853</c:v>
                </c:pt>
                <c:pt idx="301" c:formatCode="yyyy\-mm\-dd">
                  <c:v>42857</c:v>
                </c:pt>
                <c:pt idx="302" c:formatCode="yyyy\-mm\-dd">
                  <c:v>42858</c:v>
                </c:pt>
                <c:pt idx="303" c:formatCode="yyyy\-mm\-dd">
                  <c:v>42859</c:v>
                </c:pt>
                <c:pt idx="304" c:formatCode="yyyy\-mm\-dd">
                  <c:v>42860</c:v>
                </c:pt>
                <c:pt idx="305" c:formatCode="yyyy\-mm\-dd">
                  <c:v>42863</c:v>
                </c:pt>
                <c:pt idx="306" c:formatCode="yyyy\-mm\-dd">
                  <c:v>42864</c:v>
                </c:pt>
                <c:pt idx="307" c:formatCode="yyyy\-mm\-dd">
                  <c:v>42865</c:v>
                </c:pt>
                <c:pt idx="308" c:formatCode="yyyy\-mm\-dd">
                  <c:v>42866</c:v>
                </c:pt>
                <c:pt idx="309" c:formatCode="yyyy\-mm\-dd">
                  <c:v>42867</c:v>
                </c:pt>
                <c:pt idx="310" c:formatCode="yyyy\-mm\-dd">
                  <c:v>42870</c:v>
                </c:pt>
                <c:pt idx="311" c:formatCode="yyyy\-mm\-dd">
                  <c:v>42871</c:v>
                </c:pt>
                <c:pt idx="312" c:formatCode="yyyy\-mm\-dd">
                  <c:v>42872</c:v>
                </c:pt>
                <c:pt idx="313" c:formatCode="yyyy\-mm\-dd">
                  <c:v>42873</c:v>
                </c:pt>
                <c:pt idx="314" c:formatCode="yyyy\-mm\-dd">
                  <c:v>42874</c:v>
                </c:pt>
                <c:pt idx="315" c:formatCode="yyyy\-mm\-dd">
                  <c:v>42877</c:v>
                </c:pt>
                <c:pt idx="316" c:formatCode="yyyy\-mm\-dd">
                  <c:v>42878</c:v>
                </c:pt>
                <c:pt idx="317" c:formatCode="yyyy\-mm\-dd">
                  <c:v>42879</c:v>
                </c:pt>
                <c:pt idx="318" c:formatCode="yyyy\-mm\-dd">
                  <c:v>42880</c:v>
                </c:pt>
                <c:pt idx="319" c:formatCode="yyyy\-mm\-dd">
                  <c:v>42881</c:v>
                </c:pt>
                <c:pt idx="320" c:formatCode="yyyy\-mm\-dd">
                  <c:v>42886</c:v>
                </c:pt>
                <c:pt idx="321" c:formatCode="yyyy\-mm\-dd">
                  <c:v>42887</c:v>
                </c:pt>
                <c:pt idx="322" c:formatCode="yyyy\-mm\-dd">
                  <c:v>42888</c:v>
                </c:pt>
                <c:pt idx="323" c:formatCode="yyyy\-mm\-dd">
                  <c:v>42891</c:v>
                </c:pt>
                <c:pt idx="324" c:formatCode="yyyy\-mm\-dd">
                  <c:v>42892</c:v>
                </c:pt>
                <c:pt idx="325" c:formatCode="yyyy\-mm\-dd">
                  <c:v>42893</c:v>
                </c:pt>
                <c:pt idx="326" c:formatCode="yyyy\-mm\-dd">
                  <c:v>42894</c:v>
                </c:pt>
                <c:pt idx="327" c:formatCode="yyyy\-mm\-dd">
                  <c:v>42895</c:v>
                </c:pt>
                <c:pt idx="328" c:formatCode="yyyy\-mm\-dd">
                  <c:v>42898</c:v>
                </c:pt>
                <c:pt idx="329" c:formatCode="yyyy\-mm\-dd">
                  <c:v>42899</c:v>
                </c:pt>
                <c:pt idx="330" c:formatCode="yyyy\-mm\-dd">
                  <c:v>42900</c:v>
                </c:pt>
                <c:pt idx="331" c:formatCode="yyyy\-mm\-dd">
                  <c:v>42901</c:v>
                </c:pt>
                <c:pt idx="332" c:formatCode="yyyy\-mm\-dd">
                  <c:v>42902</c:v>
                </c:pt>
                <c:pt idx="333" c:formatCode="yyyy\-mm\-dd">
                  <c:v>42905</c:v>
                </c:pt>
                <c:pt idx="334" c:formatCode="yyyy\-mm\-dd">
                  <c:v>42906</c:v>
                </c:pt>
                <c:pt idx="335" c:formatCode="yyyy\-mm\-dd">
                  <c:v>42907</c:v>
                </c:pt>
                <c:pt idx="336" c:formatCode="yyyy\-mm\-dd">
                  <c:v>42908</c:v>
                </c:pt>
                <c:pt idx="337" c:formatCode="yyyy\-mm\-dd">
                  <c:v>42909</c:v>
                </c:pt>
                <c:pt idx="338" c:formatCode="yyyy\-mm\-dd">
                  <c:v>42912</c:v>
                </c:pt>
                <c:pt idx="339" c:formatCode="yyyy\-mm\-dd">
                  <c:v>42913</c:v>
                </c:pt>
                <c:pt idx="340" c:formatCode="yyyy\-mm\-dd">
                  <c:v>42914</c:v>
                </c:pt>
                <c:pt idx="341" c:formatCode="yyyy\-mm\-dd">
                  <c:v>42915</c:v>
                </c:pt>
                <c:pt idx="342" c:formatCode="yyyy\-mm\-dd">
                  <c:v>42916</c:v>
                </c:pt>
                <c:pt idx="343" c:formatCode="yyyy\-mm\-dd">
                  <c:v>42919</c:v>
                </c:pt>
                <c:pt idx="344" c:formatCode="yyyy\-mm\-dd">
                  <c:v>42920</c:v>
                </c:pt>
                <c:pt idx="345" c:formatCode="yyyy\-mm\-dd">
                  <c:v>42921</c:v>
                </c:pt>
                <c:pt idx="346" c:formatCode="yyyy\-mm\-dd">
                  <c:v>42922</c:v>
                </c:pt>
                <c:pt idx="347" c:formatCode="yyyy\-mm\-dd">
                  <c:v>42923</c:v>
                </c:pt>
                <c:pt idx="348" c:formatCode="yyyy\-mm\-dd">
                  <c:v>42926</c:v>
                </c:pt>
                <c:pt idx="349" c:formatCode="yyyy\-mm\-dd">
                  <c:v>42927</c:v>
                </c:pt>
                <c:pt idx="350" c:formatCode="yyyy\-mm\-dd">
                  <c:v>42928</c:v>
                </c:pt>
                <c:pt idx="351" c:formatCode="yyyy\-mm\-dd">
                  <c:v>42929</c:v>
                </c:pt>
                <c:pt idx="352" c:formatCode="yyyy\-mm\-dd">
                  <c:v>42930</c:v>
                </c:pt>
                <c:pt idx="353" c:formatCode="yyyy\-mm\-dd">
                  <c:v>42933</c:v>
                </c:pt>
                <c:pt idx="354" c:formatCode="yyyy\-mm\-dd">
                  <c:v>42934</c:v>
                </c:pt>
                <c:pt idx="355" c:formatCode="yyyy\-mm\-dd">
                  <c:v>42935</c:v>
                </c:pt>
                <c:pt idx="356" c:formatCode="yyyy\-mm\-dd">
                  <c:v>42936</c:v>
                </c:pt>
                <c:pt idx="357" c:formatCode="yyyy\-mm\-dd">
                  <c:v>42937</c:v>
                </c:pt>
                <c:pt idx="358" c:formatCode="yyyy\-mm\-dd">
                  <c:v>42940</c:v>
                </c:pt>
                <c:pt idx="359" c:formatCode="yyyy\-mm\-dd">
                  <c:v>42941</c:v>
                </c:pt>
                <c:pt idx="360" c:formatCode="yyyy\-mm\-dd">
                  <c:v>42942</c:v>
                </c:pt>
                <c:pt idx="361" c:formatCode="yyyy\-mm\-dd">
                  <c:v>42943</c:v>
                </c:pt>
                <c:pt idx="362" c:formatCode="yyyy\-mm\-dd">
                  <c:v>42944</c:v>
                </c:pt>
                <c:pt idx="363" c:formatCode="yyyy\-mm\-dd">
                  <c:v>42947</c:v>
                </c:pt>
                <c:pt idx="364" c:formatCode="yyyy\-mm\-dd">
                  <c:v>42948</c:v>
                </c:pt>
                <c:pt idx="365" c:formatCode="yyyy\-mm\-dd">
                  <c:v>42949</c:v>
                </c:pt>
                <c:pt idx="366" c:formatCode="yyyy\-mm\-dd">
                  <c:v>42950</c:v>
                </c:pt>
                <c:pt idx="367" c:formatCode="yyyy\-mm\-dd">
                  <c:v>42951</c:v>
                </c:pt>
                <c:pt idx="368" c:formatCode="yyyy\-mm\-dd">
                  <c:v>42954</c:v>
                </c:pt>
                <c:pt idx="369" c:formatCode="yyyy\-mm\-dd">
                  <c:v>42955</c:v>
                </c:pt>
                <c:pt idx="370" c:formatCode="yyyy\-mm\-dd">
                  <c:v>42956</c:v>
                </c:pt>
                <c:pt idx="371" c:formatCode="yyyy\-mm\-dd">
                  <c:v>42957</c:v>
                </c:pt>
                <c:pt idx="372" c:formatCode="yyyy\-mm\-dd">
                  <c:v>42958</c:v>
                </c:pt>
                <c:pt idx="373" c:formatCode="yyyy\-mm\-dd">
                  <c:v>42961</c:v>
                </c:pt>
                <c:pt idx="374" c:formatCode="yyyy\-mm\-dd">
                  <c:v>42962</c:v>
                </c:pt>
                <c:pt idx="375" c:formatCode="yyyy\-mm\-dd">
                  <c:v>42963</c:v>
                </c:pt>
                <c:pt idx="376" c:formatCode="yyyy\-mm\-dd">
                  <c:v>42964</c:v>
                </c:pt>
                <c:pt idx="377" c:formatCode="yyyy\-mm\-dd">
                  <c:v>42965</c:v>
                </c:pt>
                <c:pt idx="378" c:formatCode="yyyy\-mm\-dd">
                  <c:v>42968</c:v>
                </c:pt>
                <c:pt idx="379" c:formatCode="yyyy\-mm\-dd">
                  <c:v>42969</c:v>
                </c:pt>
                <c:pt idx="380" c:formatCode="yyyy\-mm\-dd">
                  <c:v>42970</c:v>
                </c:pt>
                <c:pt idx="381" c:formatCode="yyyy\-mm\-dd">
                  <c:v>42971</c:v>
                </c:pt>
                <c:pt idx="382" c:formatCode="yyyy\-mm\-dd">
                  <c:v>42972</c:v>
                </c:pt>
                <c:pt idx="383" c:formatCode="yyyy\-mm\-dd">
                  <c:v>42975</c:v>
                </c:pt>
                <c:pt idx="384" c:formatCode="yyyy\-mm\-dd">
                  <c:v>42976</c:v>
                </c:pt>
                <c:pt idx="385" c:formatCode="yyyy\-mm\-dd">
                  <c:v>42977</c:v>
                </c:pt>
                <c:pt idx="386" c:formatCode="yyyy\-mm\-dd">
                  <c:v>42978</c:v>
                </c:pt>
                <c:pt idx="387" c:formatCode="yyyy\-mm\-dd">
                  <c:v>42979</c:v>
                </c:pt>
                <c:pt idx="388" c:formatCode="yyyy\-mm\-dd">
                  <c:v>42982</c:v>
                </c:pt>
                <c:pt idx="389" c:formatCode="yyyy\-mm\-dd">
                  <c:v>42983</c:v>
                </c:pt>
                <c:pt idx="390" c:formatCode="yyyy\-mm\-dd">
                  <c:v>42984</c:v>
                </c:pt>
                <c:pt idx="391" c:formatCode="yyyy\-mm\-dd">
                  <c:v>42985</c:v>
                </c:pt>
                <c:pt idx="392" c:formatCode="yyyy\-mm\-dd">
                  <c:v>42986</c:v>
                </c:pt>
                <c:pt idx="393" c:formatCode="yyyy\-mm\-dd">
                  <c:v>42989</c:v>
                </c:pt>
                <c:pt idx="394" c:formatCode="yyyy\-mm\-dd">
                  <c:v>42990</c:v>
                </c:pt>
                <c:pt idx="395" c:formatCode="yyyy\-mm\-dd">
                  <c:v>42991</c:v>
                </c:pt>
                <c:pt idx="396" c:formatCode="yyyy\-mm\-dd">
                  <c:v>42992</c:v>
                </c:pt>
                <c:pt idx="397" c:formatCode="yyyy\-mm\-dd">
                  <c:v>42993</c:v>
                </c:pt>
                <c:pt idx="398" c:formatCode="yyyy\-mm\-dd">
                  <c:v>42996</c:v>
                </c:pt>
                <c:pt idx="399" c:formatCode="yyyy\-mm\-dd">
                  <c:v>42997</c:v>
                </c:pt>
                <c:pt idx="400" c:formatCode="yyyy\-mm\-dd">
                  <c:v>42998</c:v>
                </c:pt>
                <c:pt idx="401" c:formatCode="yyyy\-mm\-dd">
                  <c:v>42999</c:v>
                </c:pt>
                <c:pt idx="402" c:formatCode="yyyy\-mm\-dd">
                  <c:v>43000</c:v>
                </c:pt>
                <c:pt idx="403" c:formatCode="yyyy\-mm\-dd">
                  <c:v>43003</c:v>
                </c:pt>
                <c:pt idx="404" c:formatCode="yyyy\-mm\-dd">
                  <c:v>43004</c:v>
                </c:pt>
                <c:pt idx="405" c:formatCode="yyyy\-mm\-dd">
                  <c:v>43005</c:v>
                </c:pt>
                <c:pt idx="406" c:formatCode="yyyy\-mm\-dd">
                  <c:v>43006</c:v>
                </c:pt>
                <c:pt idx="407" c:formatCode="yyyy\-mm\-dd">
                  <c:v>43007</c:v>
                </c:pt>
                <c:pt idx="408" c:formatCode="yyyy\-mm\-dd">
                  <c:v>43017</c:v>
                </c:pt>
                <c:pt idx="409" c:formatCode="yyyy\-mm\-dd">
                  <c:v>43018</c:v>
                </c:pt>
                <c:pt idx="410" c:formatCode="yyyy\-mm\-dd">
                  <c:v>43019</c:v>
                </c:pt>
                <c:pt idx="411" c:formatCode="yyyy\-mm\-dd">
                  <c:v>43020</c:v>
                </c:pt>
                <c:pt idx="412" c:formatCode="yyyy\-mm\-dd">
                  <c:v>43021</c:v>
                </c:pt>
                <c:pt idx="413" c:formatCode="yyyy\-mm\-dd">
                  <c:v>43024</c:v>
                </c:pt>
                <c:pt idx="414" c:formatCode="yyyy\-mm\-dd">
                  <c:v>43025</c:v>
                </c:pt>
                <c:pt idx="415" c:formatCode="yyyy\-mm\-dd">
                  <c:v>43026</c:v>
                </c:pt>
                <c:pt idx="416" c:formatCode="yyyy\-mm\-dd">
                  <c:v>43027</c:v>
                </c:pt>
                <c:pt idx="417" c:formatCode="yyyy\-mm\-dd">
                  <c:v>43028</c:v>
                </c:pt>
                <c:pt idx="418" c:formatCode="yyyy\-mm\-dd">
                  <c:v>43031</c:v>
                </c:pt>
                <c:pt idx="419" c:formatCode="yyyy\-mm\-dd">
                  <c:v>43032</c:v>
                </c:pt>
                <c:pt idx="420" c:formatCode="yyyy\-mm\-dd">
                  <c:v>43033</c:v>
                </c:pt>
                <c:pt idx="421" c:formatCode="yyyy\-mm\-dd">
                  <c:v>43034</c:v>
                </c:pt>
                <c:pt idx="422" c:formatCode="yyyy\-mm\-dd">
                  <c:v>43035</c:v>
                </c:pt>
                <c:pt idx="423" c:formatCode="yyyy\-mm\-dd">
                  <c:v>43038</c:v>
                </c:pt>
                <c:pt idx="424" c:formatCode="yyyy\-mm\-dd">
                  <c:v>43039</c:v>
                </c:pt>
                <c:pt idx="425" c:formatCode="yyyy\-mm\-dd">
                  <c:v>43040</c:v>
                </c:pt>
                <c:pt idx="426" c:formatCode="yyyy\-mm\-dd">
                  <c:v>43041</c:v>
                </c:pt>
                <c:pt idx="427" c:formatCode="yyyy\-mm\-dd">
                  <c:v>43042</c:v>
                </c:pt>
                <c:pt idx="428" c:formatCode="yyyy\-mm\-dd">
                  <c:v>43045</c:v>
                </c:pt>
                <c:pt idx="429" c:formatCode="yyyy\-mm\-dd">
                  <c:v>43046</c:v>
                </c:pt>
                <c:pt idx="430" c:formatCode="yyyy\-mm\-dd">
                  <c:v>43047</c:v>
                </c:pt>
                <c:pt idx="431" c:formatCode="yyyy\-mm\-dd">
                  <c:v>43048</c:v>
                </c:pt>
                <c:pt idx="432" c:formatCode="yyyy\-mm\-dd">
                  <c:v>43049</c:v>
                </c:pt>
                <c:pt idx="433" c:formatCode="yyyy\-mm\-dd">
                  <c:v>43052</c:v>
                </c:pt>
                <c:pt idx="434" c:formatCode="yyyy\-mm\-dd">
                  <c:v>43053</c:v>
                </c:pt>
                <c:pt idx="435" c:formatCode="yyyy\-mm\-dd">
                  <c:v>43054</c:v>
                </c:pt>
                <c:pt idx="436" c:formatCode="yyyy\-mm\-dd">
                  <c:v>43055</c:v>
                </c:pt>
                <c:pt idx="437" c:formatCode="yyyy\-mm\-dd">
                  <c:v>43056</c:v>
                </c:pt>
                <c:pt idx="438" c:formatCode="yyyy\-mm\-dd">
                  <c:v>43059</c:v>
                </c:pt>
                <c:pt idx="439" c:formatCode="yyyy\-mm\-dd">
                  <c:v>43060</c:v>
                </c:pt>
                <c:pt idx="440" c:formatCode="yyyy\-mm\-dd">
                  <c:v>43061</c:v>
                </c:pt>
                <c:pt idx="441" c:formatCode="yyyy\-mm\-dd">
                  <c:v>43062</c:v>
                </c:pt>
                <c:pt idx="442" c:formatCode="yyyy\-mm\-dd">
                  <c:v>43063</c:v>
                </c:pt>
                <c:pt idx="443" c:formatCode="yyyy\-mm\-dd">
                  <c:v>43066</c:v>
                </c:pt>
                <c:pt idx="444" c:formatCode="yyyy\-mm\-dd">
                  <c:v>43067</c:v>
                </c:pt>
                <c:pt idx="445" c:formatCode="yyyy\-mm\-dd">
                  <c:v>43068</c:v>
                </c:pt>
                <c:pt idx="446" c:formatCode="yyyy\-mm\-dd">
                  <c:v>43069</c:v>
                </c:pt>
                <c:pt idx="447" c:formatCode="yyyy\-mm\-dd">
                  <c:v>43070</c:v>
                </c:pt>
                <c:pt idx="448" c:formatCode="yyyy\-mm\-dd">
                  <c:v>43073</c:v>
                </c:pt>
                <c:pt idx="449" c:formatCode="yyyy\-mm\-dd">
                  <c:v>43074</c:v>
                </c:pt>
                <c:pt idx="450" c:formatCode="yyyy\-mm\-dd">
                  <c:v>43075</c:v>
                </c:pt>
                <c:pt idx="451" c:formatCode="yyyy\-mm\-dd">
                  <c:v>43076</c:v>
                </c:pt>
                <c:pt idx="452" c:formatCode="yyyy\-mm\-dd">
                  <c:v>43077</c:v>
                </c:pt>
                <c:pt idx="453" c:formatCode="yyyy\-mm\-dd">
                  <c:v>43080</c:v>
                </c:pt>
                <c:pt idx="454" c:formatCode="yyyy\-mm\-dd">
                  <c:v>43081</c:v>
                </c:pt>
                <c:pt idx="455" c:formatCode="yyyy\-mm\-dd">
                  <c:v>43082</c:v>
                </c:pt>
                <c:pt idx="456" c:formatCode="yyyy\-mm\-dd">
                  <c:v>43083</c:v>
                </c:pt>
                <c:pt idx="457" c:formatCode="yyyy\-mm\-dd">
                  <c:v>43084</c:v>
                </c:pt>
                <c:pt idx="458" c:formatCode="yyyy\-mm\-dd">
                  <c:v>43087</c:v>
                </c:pt>
                <c:pt idx="459" c:formatCode="yyyy\-mm\-dd">
                  <c:v>43088</c:v>
                </c:pt>
                <c:pt idx="460" c:formatCode="yyyy\-mm\-dd">
                  <c:v>43089</c:v>
                </c:pt>
                <c:pt idx="461" c:formatCode="yyyy\-mm\-dd">
                  <c:v>43090</c:v>
                </c:pt>
                <c:pt idx="462" c:formatCode="yyyy\-mm\-dd">
                  <c:v>43091</c:v>
                </c:pt>
                <c:pt idx="463" c:formatCode="yyyy\-mm\-dd">
                  <c:v>43094</c:v>
                </c:pt>
                <c:pt idx="464" c:formatCode="yyyy\-mm\-dd">
                  <c:v>43095</c:v>
                </c:pt>
                <c:pt idx="465" c:formatCode="yyyy\-mm\-dd">
                  <c:v>43096</c:v>
                </c:pt>
                <c:pt idx="466" c:formatCode="yyyy\-mm\-dd">
                  <c:v>43097</c:v>
                </c:pt>
                <c:pt idx="467" c:formatCode="yyyy\-mm\-dd">
                  <c:v>43098</c:v>
                </c:pt>
                <c:pt idx="468" c:formatCode="yyyy\-mm\-dd">
                  <c:v>43102</c:v>
                </c:pt>
                <c:pt idx="469" c:formatCode="yyyy\-mm\-dd">
                  <c:v>43103</c:v>
                </c:pt>
                <c:pt idx="470" c:formatCode="yyyy\-mm\-dd">
                  <c:v>43104</c:v>
                </c:pt>
                <c:pt idx="471" c:formatCode="yyyy\-mm\-dd">
                  <c:v>43105</c:v>
                </c:pt>
                <c:pt idx="472" c:formatCode="yyyy\-mm\-dd">
                  <c:v>43108</c:v>
                </c:pt>
                <c:pt idx="473" c:formatCode="yyyy\-mm\-dd">
                  <c:v>43109</c:v>
                </c:pt>
                <c:pt idx="474" c:formatCode="yyyy\-mm\-dd">
                  <c:v>43110</c:v>
                </c:pt>
                <c:pt idx="475" c:formatCode="yyyy\-mm\-dd">
                  <c:v>43111</c:v>
                </c:pt>
                <c:pt idx="476" c:formatCode="yyyy\-mm\-dd">
                  <c:v>43112</c:v>
                </c:pt>
                <c:pt idx="477" c:formatCode="yyyy\-mm\-dd">
                  <c:v>43115</c:v>
                </c:pt>
                <c:pt idx="478" c:formatCode="yyyy\-mm\-dd">
                  <c:v>43116</c:v>
                </c:pt>
                <c:pt idx="479" c:formatCode="yyyy\-mm\-dd">
                  <c:v>43117</c:v>
                </c:pt>
                <c:pt idx="480" c:formatCode="yyyy\-mm\-dd">
                  <c:v>43118</c:v>
                </c:pt>
                <c:pt idx="481" c:formatCode="yyyy\-mm\-dd">
                  <c:v>43119</c:v>
                </c:pt>
                <c:pt idx="482" c:formatCode="yyyy\-mm\-dd">
                  <c:v>43122</c:v>
                </c:pt>
                <c:pt idx="483" c:formatCode="yyyy\-mm\-dd">
                  <c:v>43123</c:v>
                </c:pt>
                <c:pt idx="484" c:formatCode="yyyy\-mm\-dd">
                  <c:v>43124</c:v>
                </c:pt>
                <c:pt idx="485" c:formatCode="yyyy\-mm\-dd">
                  <c:v>43125</c:v>
                </c:pt>
                <c:pt idx="486" c:formatCode="yyyy\-mm\-dd">
                  <c:v>43126</c:v>
                </c:pt>
                <c:pt idx="487" c:formatCode="yyyy\-mm\-dd">
                  <c:v>43129</c:v>
                </c:pt>
                <c:pt idx="488" c:formatCode="yyyy\-mm\-dd">
                  <c:v>43130</c:v>
                </c:pt>
                <c:pt idx="489" c:formatCode="yyyy\-mm\-dd">
                  <c:v>43131</c:v>
                </c:pt>
                <c:pt idx="490" c:formatCode="yyyy\-mm\-dd">
                  <c:v>43132</c:v>
                </c:pt>
                <c:pt idx="491" c:formatCode="yyyy\-mm\-dd">
                  <c:v>43133</c:v>
                </c:pt>
                <c:pt idx="492" c:formatCode="yyyy\-mm\-dd">
                  <c:v>43136</c:v>
                </c:pt>
                <c:pt idx="493" c:formatCode="yyyy\-mm\-dd">
                  <c:v>43137</c:v>
                </c:pt>
                <c:pt idx="494" c:formatCode="yyyy\-mm\-dd">
                  <c:v>43138</c:v>
                </c:pt>
                <c:pt idx="495" c:formatCode="yyyy\-mm\-dd">
                  <c:v>43139</c:v>
                </c:pt>
                <c:pt idx="496" c:formatCode="yyyy\-mm\-dd">
                  <c:v>43140</c:v>
                </c:pt>
                <c:pt idx="497" c:formatCode="yyyy\-mm\-dd">
                  <c:v>43143</c:v>
                </c:pt>
                <c:pt idx="498" c:formatCode="yyyy\-mm\-dd">
                  <c:v>43144</c:v>
                </c:pt>
                <c:pt idx="499" c:formatCode="yyyy\-mm\-dd">
                  <c:v>43145</c:v>
                </c:pt>
                <c:pt idx="500" c:formatCode="yyyy\-mm\-dd">
                  <c:v>43153</c:v>
                </c:pt>
                <c:pt idx="501" c:formatCode="yyyy\-mm\-dd">
                  <c:v>43154</c:v>
                </c:pt>
                <c:pt idx="502" c:formatCode="yyyy\-mm\-dd">
                  <c:v>43157</c:v>
                </c:pt>
                <c:pt idx="503" c:formatCode="yyyy\-mm\-dd">
                  <c:v>43158</c:v>
                </c:pt>
                <c:pt idx="504" c:formatCode="yyyy\-mm\-dd">
                  <c:v>43159</c:v>
                </c:pt>
                <c:pt idx="505" c:formatCode="yyyy\-mm\-dd">
                  <c:v>43160</c:v>
                </c:pt>
                <c:pt idx="506" c:formatCode="yyyy\-mm\-dd">
                  <c:v>43161</c:v>
                </c:pt>
                <c:pt idx="507" c:formatCode="yyyy\-mm\-dd">
                  <c:v>43164</c:v>
                </c:pt>
                <c:pt idx="508" c:formatCode="yyyy\-mm\-dd">
                  <c:v>43165</c:v>
                </c:pt>
                <c:pt idx="509" c:formatCode="yyyy\-mm\-dd">
                  <c:v>43166</c:v>
                </c:pt>
                <c:pt idx="510" c:formatCode="yyyy\-mm\-dd">
                  <c:v>43167</c:v>
                </c:pt>
                <c:pt idx="511" c:formatCode="yyyy\-mm\-dd">
                  <c:v>43168</c:v>
                </c:pt>
                <c:pt idx="512" c:formatCode="yyyy\-mm\-dd">
                  <c:v>43171</c:v>
                </c:pt>
                <c:pt idx="513" c:formatCode="yyyy\-mm\-dd">
                  <c:v>43172</c:v>
                </c:pt>
                <c:pt idx="514" c:formatCode="yyyy\-mm\-dd">
                  <c:v>43173</c:v>
                </c:pt>
                <c:pt idx="515" c:formatCode="yyyy\-mm\-dd">
                  <c:v>43174</c:v>
                </c:pt>
                <c:pt idx="516" c:formatCode="yyyy\-mm\-dd">
                  <c:v>43175</c:v>
                </c:pt>
                <c:pt idx="517" c:formatCode="yyyy\-mm\-dd">
                  <c:v>43178</c:v>
                </c:pt>
                <c:pt idx="518" c:formatCode="yyyy\-mm\-dd">
                  <c:v>43179</c:v>
                </c:pt>
                <c:pt idx="519" c:formatCode="yyyy\-mm\-dd">
                  <c:v>43180</c:v>
                </c:pt>
                <c:pt idx="520" c:formatCode="yyyy\-mm\-dd">
                  <c:v>43181</c:v>
                </c:pt>
                <c:pt idx="521" c:formatCode="yyyy\-mm\-dd">
                  <c:v>43182</c:v>
                </c:pt>
                <c:pt idx="522" c:formatCode="yyyy\-mm\-dd">
                  <c:v>43185</c:v>
                </c:pt>
                <c:pt idx="523" c:formatCode="yyyy\-mm\-dd">
                  <c:v>43186</c:v>
                </c:pt>
                <c:pt idx="524" c:formatCode="yyyy\-mm\-dd">
                  <c:v>43187</c:v>
                </c:pt>
                <c:pt idx="525" c:formatCode="yyyy\-mm\-dd">
                  <c:v>43188</c:v>
                </c:pt>
                <c:pt idx="526" c:formatCode="yyyy\-mm\-dd">
                  <c:v>43189</c:v>
                </c:pt>
                <c:pt idx="527" c:formatCode="yyyy\-mm\-dd">
                  <c:v>43192</c:v>
                </c:pt>
                <c:pt idx="528" c:formatCode="yyyy\-mm\-dd">
                  <c:v>43193</c:v>
                </c:pt>
                <c:pt idx="529" c:formatCode="yyyy\-mm\-dd">
                  <c:v>43194</c:v>
                </c:pt>
                <c:pt idx="530" c:formatCode="yyyy\-mm\-dd">
                  <c:v>43199</c:v>
                </c:pt>
                <c:pt idx="531" c:formatCode="yyyy\-mm\-dd">
                  <c:v>43200</c:v>
                </c:pt>
                <c:pt idx="532" c:formatCode="yyyy\-mm\-dd">
                  <c:v>43201</c:v>
                </c:pt>
                <c:pt idx="533" c:formatCode="yyyy\-mm\-dd">
                  <c:v>43202</c:v>
                </c:pt>
                <c:pt idx="534" c:formatCode="yyyy\-mm\-dd">
                  <c:v>43203</c:v>
                </c:pt>
                <c:pt idx="535" c:formatCode="yyyy\-mm\-dd">
                  <c:v>43206</c:v>
                </c:pt>
                <c:pt idx="536" c:formatCode="yyyy\-mm\-dd">
                  <c:v>43207</c:v>
                </c:pt>
                <c:pt idx="537" c:formatCode="yyyy\-mm\-dd">
                  <c:v>43208</c:v>
                </c:pt>
                <c:pt idx="538" c:formatCode="yyyy\-mm\-dd">
                  <c:v>43209</c:v>
                </c:pt>
                <c:pt idx="539" c:formatCode="yyyy\-mm\-dd">
                  <c:v>43210</c:v>
                </c:pt>
                <c:pt idx="540" c:formatCode="yyyy\-mm\-dd">
                  <c:v>43213</c:v>
                </c:pt>
                <c:pt idx="541" c:formatCode="yyyy\-mm\-dd">
                  <c:v>43214</c:v>
                </c:pt>
                <c:pt idx="542" c:formatCode="yyyy\-mm\-dd">
                  <c:v>43215</c:v>
                </c:pt>
                <c:pt idx="543" c:formatCode="yyyy\-mm\-dd">
                  <c:v>43216</c:v>
                </c:pt>
                <c:pt idx="544" c:formatCode="yyyy\-mm\-dd">
                  <c:v>43217</c:v>
                </c:pt>
                <c:pt idx="545" c:formatCode="yyyy\-mm\-dd">
                  <c:v>43222</c:v>
                </c:pt>
                <c:pt idx="546" c:formatCode="yyyy\-mm\-dd">
                  <c:v>43223</c:v>
                </c:pt>
                <c:pt idx="547" c:formatCode="yyyy\-mm\-dd">
                  <c:v>43224</c:v>
                </c:pt>
                <c:pt idx="548" c:formatCode="yyyy\-mm\-dd">
                  <c:v>43227</c:v>
                </c:pt>
                <c:pt idx="549" c:formatCode="yyyy\-mm\-dd">
                  <c:v>43228</c:v>
                </c:pt>
                <c:pt idx="550" c:formatCode="yyyy\-mm\-dd">
                  <c:v>43229</c:v>
                </c:pt>
                <c:pt idx="551" c:formatCode="yyyy\-mm\-dd">
                  <c:v>43230</c:v>
                </c:pt>
                <c:pt idx="552" c:formatCode="yyyy\-mm\-dd">
                  <c:v>43231</c:v>
                </c:pt>
                <c:pt idx="553" c:formatCode="yyyy\-mm\-dd">
                  <c:v>43234</c:v>
                </c:pt>
                <c:pt idx="554" c:formatCode="yyyy\-mm\-dd">
                  <c:v>43235</c:v>
                </c:pt>
                <c:pt idx="555" c:formatCode="yyyy\-mm\-dd">
                  <c:v>43236</c:v>
                </c:pt>
                <c:pt idx="556" c:formatCode="yyyy\-mm\-dd">
                  <c:v>43237</c:v>
                </c:pt>
                <c:pt idx="557" c:formatCode="yyyy\-mm\-dd">
                  <c:v>43238</c:v>
                </c:pt>
                <c:pt idx="558" c:formatCode="yyyy\-mm\-dd">
                  <c:v>43241</c:v>
                </c:pt>
                <c:pt idx="559" c:formatCode="yyyy\-mm\-dd">
                  <c:v>43242</c:v>
                </c:pt>
                <c:pt idx="560" c:formatCode="yyyy\-mm\-dd">
                  <c:v>43243</c:v>
                </c:pt>
                <c:pt idx="561" c:formatCode="yyyy\-mm\-dd">
                  <c:v>43244</c:v>
                </c:pt>
                <c:pt idx="562" c:formatCode="yyyy\-mm\-dd">
                  <c:v>43245</c:v>
                </c:pt>
                <c:pt idx="563" c:formatCode="yyyy\-mm\-dd">
                  <c:v>43248</c:v>
                </c:pt>
                <c:pt idx="564" c:formatCode="yyyy\-mm\-dd">
                  <c:v>43249</c:v>
                </c:pt>
                <c:pt idx="565" c:formatCode="yyyy\-mm\-dd">
                  <c:v>43250</c:v>
                </c:pt>
                <c:pt idx="566" c:formatCode="yyyy\-mm\-dd">
                  <c:v>43251</c:v>
                </c:pt>
                <c:pt idx="567" c:formatCode="yyyy\-mm\-dd">
                  <c:v>43252</c:v>
                </c:pt>
                <c:pt idx="568" c:formatCode="yyyy\-mm\-dd">
                  <c:v>43255</c:v>
                </c:pt>
                <c:pt idx="569" c:formatCode="yyyy\-mm\-dd">
                  <c:v>43256</c:v>
                </c:pt>
                <c:pt idx="570" c:formatCode="yyyy\-mm\-dd">
                  <c:v>43257</c:v>
                </c:pt>
                <c:pt idx="571" c:formatCode="yyyy\-mm\-dd">
                  <c:v>43258</c:v>
                </c:pt>
                <c:pt idx="572" c:formatCode="yyyy\-mm\-dd">
                  <c:v>43259</c:v>
                </c:pt>
                <c:pt idx="573" c:formatCode="yyyy\-mm\-dd">
                  <c:v>43262</c:v>
                </c:pt>
                <c:pt idx="574" c:formatCode="yyyy\-mm\-dd">
                  <c:v>43263</c:v>
                </c:pt>
                <c:pt idx="575" c:formatCode="yyyy\-mm\-dd">
                  <c:v>43264</c:v>
                </c:pt>
                <c:pt idx="576" c:formatCode="yyyy\-mm\-dd">
                  <c:v>43265</c:v>
                </c:pt>
                <c:pt idx="577" c:formatCode="yyyy\-mm\-dd">
                  <c:v>43266</c:v>
                </c:pt>
                <c:pt idx="578" c:formatCode="yyyy\-mm\-dd">
                  <c:v>43270</c:v>
                </c:pt>
                <c:pt idx="579" c:formatCode="yyyy\-mm\-dd">
                  <c:v>43271</c:v>
                </c:pt>
                <c:pt idx="580" c:formatCode="yyyy\-mm\-dd">
                  <c:v>43272</c:v>
                </c:pt>
                <c:pt idx="581" c:formatCode="yyyy\-mm\-dd">
                  <c:v>43273</c:v>
                </c:pt>
                <c:pt idx="582" c:formatCode="yyyy\-mm\-dd">
                  <c:v>43276</c:v>
                </c:pt>
                <c:pt idx="583" c:formatCode="yyyy\-mm\-dd">
                  <c:v>43277</c:v>
                </c:pt>
                <c:pt idx="584" c:formatCode="yyyy\-mm\-dd">
                  <c:v>43278</c:v>
                </c:pt>
                <c:pt idx="585" c:formatCode="yyyy\-mm\-dd">
                  <c:v>43279</c:v>
                </c:pt>
                <c:pt idx="586" c:formatCode="yyyy\-mm\-dd">
                  <c:v>43280</c:v>
                </c:pt>
                <c:pt idx="587" c:formatCode="yyyy\-mm\-dd">
                  <c:v>43283</c:v>
                </c:pt>
                <c:pt idx="588" c:formatCode="yyyy\-mm\-dd">
                  <c:v>43284</c:v>
                </c:pt>
                <c:pt idx="589" c:formatCode="yyyy\-mm\-dd">
                  <c:v>43285</c:v>
                </c:pt>
                <c:pt idx="590" c:formatCode="yyyy\-mm\-dd">
                  <c:v>43286</c:v>
                </c:pt>
                <c:pt idx="591" c:formatCode="yyyy\-mm\-dd">
                  <c:v>43287</c:v>
                </c:pt>
                <c:pt idx="592" c:formatCode="yyyy\-mm\-dd">
                  <c:v>43290</c:v>
                </c:pt>
                <c:pt idx="593" c:formatCode="yyyy\-mm\-dd">
                  <c:v>43291</c:v>
                </c:pt>
                <c:pt idx="594" c:formatCode="yyyy\-mm\-dd">
                  <c:v>43292</c:v>
                </c:pt>
                <c:pt idx="595" c:formatCode="yyyy\-mm\-dd">
                  <c:v>43293</c:v>
                </c:pt>
                <c:pt idx="596" c:formatCode="yyyy\-mm\-dd">
                  <c:v>43294</c:v>
                </c:pt>
                <c:pt idx="597" c:formatCode="yyyy\-mm\-dd">
                  <c:v>43297</c:v>
                </c:pt>
                <c:pt idx="598" c:formatCode="yyyy\-mm\-dd">
                  <c:v>43298</c:v>
                </c:pt>
                <c:pt idx="599" c:formatCode="yyyy\-mm\-dd">
                  <c:v>43299</c:v>
                </c:pt>
                <c:pt idx="600" c:formatCode="yyyy\-mm\-dd">
                  <c:v>43300</c:v>
                </c:pt>
                <c:pt idx="601" c:formatCode="yyyy\-mm\-dd">
                  <c:v>43301</c:v>
                </c:pt>
                <c:pt idx="602" c:formatCode="yyyy\-mm\-dd">
                  <c:v>43304</c:v>
                </c:pt>
                <c:pt idx="603" c:formatCode="yyyy\-mm\-dd">
                  <c:v>43305</c:v>
                </c:pt>
                <c:pt idx="604" c:formatCode="yyyy\-mm\-dd">
                  <c:v>43306</c:v>
                </c:pt>
                <c:pt idx="605" c:formatCode="yyyy\-mm\-dd">
                  <c:v>43307</c:v>
                </c:pt>
                <c:pt idx="606" c:formatCode="yyyy\-mm\-dd">
                  <c:v>43308</c:v>
                </c:pt>
                <c:pt idx="607" c:formatCode="yyyy\-mm\-dd">
                  <c:v>43311</c:v>
                </c:pt>
                <c:pt idx="608" c:formatCode="yyyy\-mm\-dd">
                  <c:v>43312</c:v>
                </c:pt>
                <c:pt idx="609" c:formatCode="yyyy\-mm\-dd">
                  <c:v>43313</c:v>
                </c:pt>
                <c:pt idx="610" c:formatCode="yyyy\-mm\-dd">
                  <c:v>43314</c:v>
                </c:pt>
                <c:pt idx="611" c:formatCode="yyyy\-mm\-dd">
                  <c:v>43315</c:v>
                </c:pt>
                <c:pt idx="612" c:formatCode="yyyy\-mm\-dd">
                  <c:v>43318</c:v>
                </c:pt>
                <c:pt idx="613" c:formatCode="yyyy\-mm\-dd">
                  <c:v>43319</c:v>
                </c:pt>
                <c:pt idx="614" c:formatCode="yyyy\-mm\-dd">
                  <c:v>43320</c:v>
                </c:pt>
                <c:pt idx="615" c:formatCode="yyyy\-mm\-dd">
                  <c:v>43321</c:v>
                </c:pt>
                <c:pt idx="616" c:formatCode="yyyy\-mm\-dd">
                  <c:v>43322</c:v>
                </c:pt>
                <c:pt idx="617" c:formatCode="yyyy\-mm\-dd">
                  <c:v>43325</c:v>
                </c:pt>
                <c:pt idx="618" c:formatCode="yyyy\-mm\-dd">
                  <c:v>43326</c:v>
                </c:pt>
                <c:pt idx="619" c:formatCode="yyyy\-mm\-dd">
                  <c:v>43327</c:v>
                </c:pt>
                <c:pt idx="620" c:formatCode="yyyy\-mm\-dd">
                  <c:v>43328</c:v>
                </c:pt>
                <c:pt idx="621" c:formatCode="yyyy\-mm\-dd">
                  <c:v>43329</c:v>
                </c:pt>
                <c:pt idx="622" c:formatCode="yyyy\-mm\-dd">
                  <c:v>43332</c:v>
                </c:pt>
                <c:pt idx="623" c:formatCode="yyyy\-mm\-dd">
                  <c:v>43333</c:v>
                </c:pt>
                <c:pt idx="624" c:formatCode="yyyy\-mm\-dd">
                  <c:v>43334</c:v>
                </c:pt>
                <c:pt idx="625" c:formatCode="yyyy\-mm\-dd">
                  <c:v>43335</c:v>
                </c:pt>
                <c:pt idx="626" c:formatCode="yyyy\-mm\-dd">
                  <c:v>43336</c:v>
                </c:pt>
                <c:pt idx="627" c:formatCode="yyyy\-mm\-dd">
                  <c:v>43339</c:v>
                </c:pt>
                <c:pt idx="628" c:formatCode="yyyy\-mm\-dd">
                  <c:v>43340</c:v>
                </c:pt>
                <c:pt idx="629" c:formatCode="yyyy\-mm\-dd">
                  <c:v>43341</c:v>
                </c:pt>
                <c:pt idx="630" c:formatCode="yyyy\-mm\-dd">
                  <c:v>43342</c:v>
                </c:pt>
                <c:pt idx="631" c:formatCode="yyyy\-mm\-dd">
                  <c:v>43343</c:v>
                </c:pt>
                <c:pt idx="632" c:formatCode="yyyy\-mm\-dd">
                  <c:v>43346</c:v>
                </c:pt>
                <c:pt idx="633" c:formatCode="yyyy\-mm\-dd">
                  <c:v>43347</c:v>
                </c:pt>
                <c:pt idx="634" c:formatCode="yyyy\-mm\-dd">
                  <c:v>43348</c:v>
                </c:pt>
                <c:pt idx="635" c:formatCode="yyyy\-mm\-dd">
                  <c:v>43349</c:v>
                </c:pt>
                <c:pt idx="636" c:formatCode="yyyy\-mm\-dd">
                  <c:v>43350</c:v>
                </c:pt>
                <c:pt idx="637" c:formatCode="yyyy\-mm\-dd">
                  <c:v>43353</c:v>
                </c:pt>
                <c:pt idx="638" c:formatCode="yyyy\-mm\-dd">
                  <c:v>43354</c:v>
                </c:pt>
                <c:pt idx="639" c:formatCode="yyyy\-mm\-dd">
                  <c:v>43355</c:v>
                </c:pt>
                <c:pt idx="640" c:formatCode="yyyy\-mm\-dd">
                  <c:v>43356</c:v>
                </c:pt>
                <c:pt idx="641" c:formatCode="yyyy\-mm\-dd">
                  <c:v>43357</c:v>
                </c:pt>
                <c:pt idx="642" c:formatCode="yyyy\-mm\-dd">
                  <c:v>43360</c:v>
                </c:pt>
                <c:pt idx="643" c:formatCode="yyyy\-mm\-dd">
                  <c:v>43361</c:v>
                </c:pt>
                <c:pt idx="644" c:formatCode="yyyy\-mm\-dd">
                  <c:v>43362</c:v>
                </c:pt>
                <c:pt idx="645" c:formatCode="yyyy\-mm\-dd">
                  <c:v>43363</c:v>
                </c:pt>
                <c:pt idx="646" c:formatCode="yyyy\-mm\-dd">
                  <c:v>43364</c:v>
                </c:pt>
                <c:pt idx="647" c:formatCode="yyyy\-mm\-dd">
                  <c:v>43368</c:v>
                </c:pt>
                <c:pt idx="648" c:formatCode="yyyy\-mm\-dd">
                  <c:v>43369</c:v>
                </c:pt>
                <c:pt idx="649" c:formatCode="yyyy\-mm\-dd">
                  <c:v>43370</c:v>
                </c:pt>
                <c:pt idx="650" c:formatCode="yyyy\-mm\-dd">
                  <c:v>43371</c:v>
                </c:pt>
                <c:pt idx="651" c:formatCode="yyyy\-mm\-dd">
                  <c:v>43381</c:v>
                </c:pt>
                <c:pt idx="652" c:formatCode="yyyy\-mm\-dd">
                  <c:v>43382</c:v>
                </c:pt>
                <c:pt idx="653" c:formatCode="yyyy\-mm\-dd">
                  <c:v>43383</c:v>
                </c:pt>
                <c:pt idx="654" c:formatCode="yyyy\-mm\-dd">
                  <c:v>43384</c:v>
                </c:pt>
                <c:pt idx="655" c:formatCode="yyyy\-mm\-dd">
                  <c:v>43385</c:v>
                </c:pt>
                <c:pt idx="656" c:formatCode="yyyy\-mm\-dd">
                  <c:v>43388</c:v>
                </c:pt>
                <c:pt idx="657" c:formatCode="yyyy\-mm\-dd">
                  <c:v>43389</c:v>
                </c:pt>
                <c:pt idx="658" c:formatCode="yyyy\-mm\-dd">
                  <c:v>43390</c:v>
                </c:pt>
                <c:pt idx="659" c:formatCode="yyyy\-mm\-dd">
                  <c:v>43391</c:v>
                </c:pt>
                <c:pt idx="660" c:formatCode="yyyy\-mm\-dd">
                  <c:v>43392</c:v>
                </c:pt>
                <c:pt idx="661" c:formatCode="yyyy\-mm\-dd">
                  <c:v>43395</c:v>
                </c:pt>
                <c:pt idx="662" c:formatCode="yyyy\-mm\-dd">
                  <c:v>43396</c:v>
                </c:pt>
                <c:pt idx="663" c:formatCode="yyyy\-mm\-dd">
                  <c:v>43397</c:v>
                </c:pt>
                <c:pt idx="664" c:formatCode="yyyy\-mm\-dd">
                  <c:v>43398</c:v>
                </c:pt>
                <c:pt idx="665" c:formatCode="yyyy\-mm\-dd">
                  <c:v>43399</c:v>
                </c:pt>
                <c:pt idx="666" c:formatCode="yyyy\-mm\-dd">
                  <c:v>43402</c:v>
                </c:pt>
                <c:pt idx="667" c:formatCode="yyyy\-mm\-dd">
                  <c:v>43403</c:v>
                </c:pt>
                <c:pt idx="668" c:formatCode="yyyy\-mm\-dd">
                  <c:v>43404</c:v>
                </c:pt>
                <c:pt idx="669" c:formatCode="yyyy\-mm\-dd">
                  <c:v>43405</c:v>
                </c:pt>
                <c:pt idx="670" c:formatCode="yyyy\-mm\-dd">
                  <c:v>43406</c:v>
                </c:pt>
                <c:pt idx="671" c:formatCode="yyyy\-mm\-dd">
                  <c:v>43409</c:v>
                </c:pt>
                <c:pt idx="672" c:formatCode="yyyy\-mm\-dd">
                  <c:v>43410</c:v>
                </c:pt>
                <c:pt idx="673" c:formatCode="yyyy\-mm\-dd">
                  <c:v>43411</c:v>
                </c:pt>
                <c:pt idx="674" c:formatCode="yyyy\-mm\-dd">
                  <c:v>43412</c:v>
                </c:pt>
                <c:pt idx="675" c:formatCode="yyyy\-mm\-dd">
                  <c:v>43413</c:v>
                </c:pt>
                <c:pt idx="676" c:formatCode="yyyy\-mm\-dd">
                  <c:v>43416</c:v>
                </c:pt>
                <c:pt idx="677" c:formatCode="yyyy\-mm\-dd">
                  <c:v>43417</c:v>
                </c:pt>
                <c:pt idx="678" c:formatCode="yyyy\-mm\-dd">
                  <c:v>43418</c:v>
                </c:pt>
                <c:pt idx="679" c:formatCode="yyyy\-mm\-dd">
                  <c:v>43419</c:v>
                </c:pt>
                <c:pt idx="680" c:formatCode="yyyy\-mm\-dd">
                  <c:v>43420</c:v>
                </c:pt>
                <c:pt idx="681" c:formatCode="yyyy\-mm\-dd">
                  <c:v>43423</c:v>
                </c:pt>
                <c:pt idx="682" c:formatCode="yyyy\-mm\-dd">
                  <c:v>43424</c:v>
                </c:pt>
                <c:pt idx="683" c:formatCode="yyyy\-mm\-dd">
                  <c:v>43425</c:v>
                </c:pt>
                <c:pt idx="684" c:formatCode="yyyy\-mm\-dd">
                  <c:v>43426</c:v>
                </c:pt>
                <c:pt idx="685" c:formatCode="yyyy\-mm\-dd">
                  <c:v>43427</c:v>
                </c:pt>
                <c:pt idx="686" c:formatCode="yyyy\-mm\-dd">
                  <c:v>43430</c:v>
                </c:pt>
                <c:pt idx="687" c:formatCode="yyyy\-mm\-dd">
                  <c:v>43431</c:v>
                </c:pt>
                <c:pt idx="688" c:formatCode="yyyy\-mm\-dd">
                  <c:v>43432</c:v>
                </c:pt>
                <c:pt idx="689" c:formatCode="yyyy\-mm\-dd">
                  <c:v>43433</c:v>
                </c:pt>
                <c:pt idx="690" c:formatCode="yyyy\-mm\-dd">
                  <c:v>43434</c:v>
                </c:pt>
                <c:pt idx="691" c:formatCode="yyyy\-mm\-dd">
                  <c:v>43437</c:v>
                </c:pt>
                <c:pt idx="692" c:formatCode="yyyy\-mm\-dd">
                  <c:v>43438</c:v>
                </c:pt>
                <c:pt idx="693" c:formatCode="yyyy\-mm\-dd">
                  <c:v>43439</c:v>
                </c:pt>
                <c:pt idx="694" c:formatCode="yyyy\-mm\-dd">
                  <c:v>43440</c:v>
                </c:pt>
                <c:pt idx="695" c:formatCode="yyyy\-mm\-dd">
                  <c:v>43441</c:v>
                </c:pt>
                <c:pt idx="696" c:formatCode="yyyy\-mm\-dd">
                  <c:v>43444</c:v>
                </c:pt>
                <c:pt idx="697" c:formatCode="yyyy\-mm\-dd">
                  <c:v>43445</c:v>
                </c:pt>
                <c:pt idx="698" c:formatCode="yyyy\-mm\-dd">
                  <c:v>43446</c:v>
                </c:pt>
                <c:pt idx="699" c:formatCode="yyyy\-mm\-dd">
                  <c:v>43447</c:v>
                </c:pt>
                <c:pt idx="700" c:formatCode="yyyy\-mm\-dd">
                  <c:v>43448</c:v>
                </c:pt>
                <c:pt idx="701" c:formatCode="yyyy\-mm\-dd">
                  <c:v>43451</c:v>
                </c:pt>
                <c:pt idx="702" c:formatCode="yyyy\-mm\-dd">
                  <c:v>43452</c:v>
                </c:pt>
                <c:pt idx="703" c:formatCode="yyyy\-mm\-dd">
                  <c:v>43453</c:v>
                </c:pt>
                <c:pt idx="704" c:formatCode="yyyy\-mm\-dd">
                  <c:v>43454</c:v>
                </c:pt>
                <c:pt idx="705" c:formatCode="yyyy\-mm\-dd">
                  <c:v>43455</c:v>
                </c:pt>
                <c:pt idx="706" c:formatCode="yyyy\-mm\-dd">
                  <c:v>43458</c:v>
                </c:pt>
                <c:pt idx="707" c:formatCode="yyyy\-mm\-dd">
                  <c:v>43459</c:v>
                </c:pt>
                <c:pt idx="708" c:formatCode="yyyy\-mm\-dd">
                  <c:v>43460</c:v>
                </c:pt>
                <c:pt idx="709" c:formatCode="yyyy\-mm\-dd">
                  <c:v>43461</c:v>
                </c:pt>
                <c:pt idx="710" c:formatCode="yyyy\-mm\-dd">
                  <c:v>43462</c:v>
                </c:pt>
                <c:pt idx="711" c:formatCode="yyyy\-mm\-dd">
                  <c:v>43467</c:v>
                </c:pt>
                <c:pt idx="712" c:formatCode="yyyy\-mm\-dd">
                  <c:v>43468</c:v>
                </c:pt>
                <c:pt idx="713" c:formatCode="yyyy\-mm\-dd">
                  <c:v>43469</c:v>
                </c:pt>
                <c:pt idx="714" c:formatCode="yyyy\-mm\-dd">
                  <c:v>43472</c:v>
                </c:pt>
                <c:pt idx="715" c:formatCode="yyyy\-mm\-dd">
                  <c:v>43473</c:v>
                </c:pt>
                <c:pt idx="716" c:formatCode="yyyy\-mm\-dd">
                  <c:v>43474</c:v>
                </c:pt>
                <c:pt idx="717" c:formatCode="yyyy\-mm\-dd">
                  <c:v>43475</c:v>
                </c:pt>
                <c:pt idx="718" c:formatCode="yyyy\-mm\-dd">
                  <c:v>43476</c:v>
                </c:pt>
                <c:pt idx="719" c:formatCode="yyyy\-mm\-dd">
                  <c:v>43479</c:v>
                </c:pt>
                <c:pt idx="720" c:formatCode="yyyy\-mm\-dd">
                  <c:v>43480</c:v>
                </c:pt>
                <c:pt idx="721" c:formatCode="yyyy\-mm\-dd">
                  <c:v>43481</c:v>
                </c:pt>
                <c:pt idx="722" c:formatCode="yyyy\-mm\-dd">
                  <c:v>43482</c:v>
                </c:pt>
                <c:pt idx="723" c:formatCode="yyyy\-mm\-dd">
                  <c:v>43483</c:v>
                </c:pt>
                <c:pt idx="724" c:formatCode="yyyy\-mm\-dd">
                  <c:v>43486</c:v>
                </c:pt>
                <c:pt idx="725" c:formatCode="yyyy\-mm\-dd">
                  <c:v>43487</c:v>
                </c:pt>
                <c:pt idx="726" c:formatCode="yyyy\-mm\-dd">
                  <c:v>43488</c:v>
                </c:pt>
                <c:pt idx="727" c:formatCode="yyyy\-mm\-dd">
                  <c:v>43489</c:v>
                </c:pt>
                <c:pt idx="728" c:formatCode="yyyy\-mm\-dd">
                  <c:v>43490</c:v>
                </c:pt>
                <c:pt idx="729" c:formatCode="yyyy\-mm\-dd">
                  <c:v>43493</c:v>
                </c:pt>
                <c:pt idx="730" c:formatCode="yyyy\-mm\-dd">
                  <c:v>43494</c:v>
                </c:pt>
                <c:pt idx="731" c:formatCode="yyyy\-mm\-dd">
                  <c:v>43495</c:v>
                </c:pt>
                <c:pt idx="732" c:formatCode="yyyy\-mm\-dd">
                  <c:v>43496</c:v>
                </c:pt>
                <c:pt idx="733" c:formatCode="yyyy\-mm\-dd">
                  <c:v>43497</c:v>
                </c:pt>
                <c:pt idx="734" c:formatCode="yyyy\-mm\-dd">
                  <c:v>43507</c:v>
                </c:pt>
                <c:pt idx="735" c:formatCode="yyyy\-mm\-dd">
                  <c:v>43508</c:v>
                </c:pt>
                <c:pt idx="736" c:formatCode="yyyy\-mm\-dd">
                  <c:v>43509</c:v>
                </c:pt>
                <c:pt idx="737" c:formatCode="yyyy\-mm\-dd">
                  <c:v>43510</c:v>
                </c:pt>
                <c:pt idx="738" c:formatCode="yyyy\-mm\-dd">
                  <c:v>43511</c:v>
                </c:pt>
                <c:pt idx="739" c:formatCode="yyyy\-mm\-dd">
                  <c:v>43514</c:v>
                </c:pt>
                <c:pt idx="740" c:formatCode="yyyy\-mm\-dd">
                  <c:v>43515</c:v>
                </c:pt>
                <c:pt idx="741" c:formatCode="yyyy\-mm\-dd">
                  <c:v>43516</c:v>
                </c:pt>
                <c:pt idx="742" c:formatCode="yyyy\-mm\-dd">
                  <c:v>43517</c:v>
                </c:pt>
                <c:pt idx="743" c:formatCode="yyyy\-mm\-dd">
                  <c:v>43518</c:v>
                </c:pt>
                <c:pt idx="744" c:formatCode="yyyy\-mm\-dd">
                  <c:v>43521</c:v>
                </c:pt>
                <c:pt idx="745" c:formatCode="yyyy\-mm\-dd">
                  <c:v>43522</c:v>
                </c:pt>
                <c:pt idx="746" c:formatCode="yyyy\-mm\-dd">
                  <c:v>43523</c:v>
                </c:pt>
                <c:pt idx="747" c:formatCode="yyyy\-mm\-dd">
                  <c:v>43524</c:v>
                </c:pt>
                <c:pt idx="748" c:formatCode="yyyy\-mm\-dd">
                  <c:v>43525</c:v>
                </c:pt>
                <c:pt idx="749" c:formatCode="yyyy\-mm\-dd">
                  <c:v>43528</c:v>
                </c:pt>
                <c:pt idx="750" c:formatCode="yyyy\-mm\-dd">
                  <c:v>43529</c:v>
                </c:pt>
                <c:pt idx="751" c:formatCode="yyyy\-mm\-dd">
                  <c:v>43530</c:v>
                </c:pt>
                <c:pt idx="752" c:formatCode="yyyy\-mm\-dd">
                  <c:v>43531</c:v>
                </c:pt>
                <c:pt idx="753" c:formatCode="yyyy\-mm\-dd">
                  <c:v>43532</c:v>
                </c:pt>
                <c:pt idx="754" c:formatCode="yyyy\-mm\-dd">
                  <c:v>43535</c:v>
                </c:pt>
                <c:pt idx="755" c:formatCode="yyyy\-mm\-dd">
                  <c:v>43536</c:v>
                </c:pt>
                <c:pt idx="756" c:formatCode="yyyy\-mm\-dd">
                  <c:v>43537</c:v>
                </c:pt>
                <c:pt idx="757" c:formatCode="yyyy\-mm\-dd">
                  <c:v>43538</c:v>
                </c:pt>
                <c:pt idx="758" c:formatCode="yyyy\-mm\-dd">
                  <c:v>43539</c:v>
                </c:pt>
                <c:pt idx="759" c:formatCode="yyyy\-mm\-dd">
                  <c:v>43542</c:v>
                </c:pt>
                <c:pt idx="760" c:formatCode="yyyy\-mm\-dd">
                  <c:v>43543</c:v>
                </c:pt>
                <c:pt idx="761" c:formatCode="yyyy\-mm\-dd">
                  <c:v>43544</c:v>
                </c:pt>
                <c:pt idx="762" c:formatCode="yyyy\-mm\-dd">
                  <c:v>43545</c:v>
                </c:pt>
                <c:pt idx="763" c:formatCode="yyyy\-mm\-dd">
                  <c:v>43546</c:v>
                </c:pt>
                <c:pt idx="764" c:formatCode="yyyy\-mm\-dd">
                  <c:v>43549</c:v>
                </c:pt>
                <c:pt idx="765" c:formatCode="yyyy\-mm\-dd">
                  <c:v>43550</c:v>
                </c:pt>
                <c:pt idx="766" c:formatCode="yyyy\-mm\-dd">
                  <c:v>43551</c:v>
                </c:pt>
                <c:pt idx="767" c:formatCode="yyyy\-mm\-dd">
                  <c:v>43552</c:v>
                </c:pt>
                <c:pt idx="768" c:formatCode="yyyy\-mm\-dd">
                  <c:v>43553</c:v>
                </c:pt>
                <c:pt idx="769" c:formatCode="yyyy\-mm\-dd">
                  <c:v>43556</c:v>
                </c:pt>
                <c:pt idx="770" c:formatCode="yyyy\-mm\-dd">
                  <c:v>43557</c:v>
                </c:pt>
                <c:pt idx="771" c:formatCode="yyyy\-mm\-dd">
                  <c:v>43558</c:v>
                </c:pt>
                <c:pt idx="772" c:formatCode="yyyy\-mm\-dd">
                  <c:v>43559</c:v>
                </c:pt>
                <c:pt idx="773" c:formatCode="yyyy\-mm\-dd">
                  <c:v>43563</c:v>
                </c:pt>
                <c:pt idx="774" c:formatCode="yyyy\-mm\-dd">
                  <c:v>43564</c:v>
                </c:pt>
                <c:pt idx="775" c:formatCode="yyyy\-mm\-dd">
                  <c:v>43565</c:v>
                </c:pt>
                <c:pt idx="776" c:formatCode="yyyy\-mm\-dd">
                  <c:v>43566</c:v>
                </c:pt>
                <c:pt idx="777" c:formatCode="yyyy\-mm\-dd">
                  <c:v>43567</c:v>
                </c:pt>
                <c:pt idx="778" c:formatCode="yyyy\-mm\-dd">
                  <c:v>43570</c:v>
                </c:pt>
                <c:pt idx="779" c:formatCode="yyyy\-mm\-dd">
                  <c:v>43571</c:v>
                </c:pt>
                <c:pt idx="780" c:formatCode="yyyy\-mm\-dd">
                  <c:v>43572</c:v>
                </c:pt>
                <c:pt idx="781" c:formatCode="yyyy\-mm\-dd">
                  <c:v>43573</c:v>
                </c:pt>
                <c:pt idx="782" c:formatCode="yyyy\-mm\-dd">
                  <c:v>43574</c:v>
                </c:pt>
                <c:pt idx="783" c:formatCode="yyyy\-mm\-dd">
                  <c:v>43577</c:v>
                </c:pt>
                <c:pt idx="784" c:formatCode="yyyy\-mm\-dd">
                  <c:v>43578</c:v>
                </c:pt>
                <c:pt idx="785" c:formatCode="yyyy\-mm\-dd">
                  <c:v>43579</c:v>
                </c:pt>
                <c:pt idx="786" c:formatCode="yyyy\-mm\-dd">
                  <c:v>43580</c:v>
                </c:pt>
                <c:pt idx="787" c:formatCode="yyyy\-mm\-dd">
                  <c:v>43581</c:v>
                </c:pt>
                <c:pt idx="788" c:formatCode="yyyy\-mm\-dd">
                  <c:v>43584</c:v>
                </c:pt>
                <c:pt idx="789" c:formatCode="yyyy\-mm\-dd">
                  <c:v>43585</c:v>
                </c:pt>
                <c:pt idx="790" c:formatCode="yyyy\-mm\-dd">
                  <c:v>43591</c:v>
                </c:pt>
                <c:pt idx="791" c:formatCode="yyyy\-mm\-dd">
                  <c:v>43592</c:v>
                </c:pt>
                <c:pt idx="792" c:formatCode="yyyy\-mm\-dd">
                  <c:v>43593</c:v>
                </c:pt>
                <c:pt idx="793" c:formatCode="yyyy\-mm\-dd">
                  <c:v>43594</c:v>
                </c:pt>
                <c:pt idx="794" c:formatCode="yyyy\-mm\-dd">
                  <c:v>43595</c:v>
                </c:pt>
                <c:pt idx="795" c:formatCode="yyyy\-mm\-dd">
                  <c:v>43598</c:v>
                </c:pt>
                <c:pt idx="796" c:formatCode="yyyy\-mm\-dd">
                  <c:v>43599</c:v>
                </c:pt>
                <c:pt idx="797" c:formatCode="yyyy\-mm\-dd">
                  <c:v>43600</c:v>
                </c:pt>
                <c:pt idx="798" c:formatCode="yyyy\-mm\-dd">
                  <c:v>43601</c:v>
                </c:pt>
                <c:pt idx="799" c:formatCode="yyyy\-mm\-dd">
                  <c:v>43602</c:v>
                </c:pt>
                <c:pt idx="800" c:formatCode="yyyy\-mm\-dd">
                  <c:v>43605</c:v>
                </c:pt>
                <c:pt idx="801" c:formatCode="yyyy\-mm\-dd">
                  <c:v>43606</c:v>
                </c:pt>
                <c:pt idx="802" c:formatCode="yyyy\-mm\-dd">
                  <c:v>43607</c:v>
                </c:pt>
                <c:pt idx="803" c:formatCode="yyyy\-mm\-dd">
                  <c:v>43608</c:v>
                </c:pt>
                <c:pt idx="804" c:formatCode="yyyy\-mm\-dd">
                  <c:v>43609</c:v>
                </c:pt>
                <c:pt idx="805" c:formatCode="yyyy\-mm\-dd">
                  <c:v>43612</c:v>
                </c:pt>
                <c:pt idx="806" c:formatCode="yyyy\-mm\-dd">
                  <c:v>43613</c:v>
                </c:pt>
                <c:pt idx="807" c:formatCode="yyyy\-mm\-dd">
                  <c:v>43614</c:v>
                </c:pt>
                <c:pt idx="808" c:formatCode="yyyy\-mm\-dd">
                  <c:v>43615</c:v>
                </c:pt>
                <c:pt idx="809" c:formatCode="yyyy\-mm\-dd">
                  <c:v>43616</c:v>
                </c:pt>
                <c:pt idx="810" c:formatCode="yyyy\-mm\-dd">
                  <c:v>43619</c:v>
                </c:pt>
                <c:pt idx="811" c:formatCode="yyyy\-mm\-dd">
                  <c:v>43620</c:v>
                </c:pt>
                <c:pt idx="812" c:formatCode="yyyy\-mm\-dd">
                  <c:v>43621</c:v>
                </c:pt>
                <c:pt idx="813" c:formatCode="yyyy\-mm\-dd">
                  <c:v>43622</c:v>
                </c:pt>
                <c:pt idx="814" c:formatCode="yyyy\-mm\-dd">
                  <c:v>43626</c:v>
                </c:pt>
                <c:pt idx="815" c:formatCode="yyyy\-mm\-dd">
                  <c:v>43627</c:v>
                </c:pt>
                <c:pt idx="816" c:formatCode="yyyy\-mm\-dd">
                  <c:v>43628</c:v>
                </c:pt>
                <c:pt idx="817" c:formatCode="yyyy\-mm\-dd">
                  <c:v>43629</c:v>
                </c:pt>
                <c:pt idx="818" c:formatCode="yyyy\-mm\-dd">
                  <c:v>43630</c:v>
                </c:pt>
                <c:pt idx="819" c:formatCode="yyyy\-mm\-dd">
                  <c:v>43633</c:v>
                </c:pt>
                <c:pt idx="820" c:formatCode="yyyy\-mm\-dd">
                  <c:v>43634</c:v>
                </c:pt>
                <c:pt idx="821" c:formatCode="yyyy\-mm\-dd">
                  <c:v>43635</c:v>
                </c:pt>
                <c:pt idx="822" c:formatCode="yyyy\-mm\-dd">
                  <c:v>43636</c:v>
                </c:pt>
                <c:pt idx="823" c:formatCode="yyyy\-mm\-dd">
                  <c:v>43637</c:v>
                </c:pt>
                <c:pt idx="824" c:formatCode="yyyy\-mm\-dd">
                  <c:v>43640</c:v>
                </c:pt>
                <c:pt idx="825" c:formatCode="yyyy\-mm\-dd">
                  <c:v>43641</c:v>
                </c:pt>
                <c:pt idx="826" c:formatCode="yyyy\-mm\-dd">
                  <c:v>43642</c:v>
                </c:pt>
                <c:pt idx="827" c:formatCode="yyyy\-mm\-dd">
                  <c:v>43643</c:v>
                </c:pt>
                <c:pt idx="828" c:formatCode="yyyy\-mm\-dd">
                  <c:v>43644</c:v>
                </c:pt>
                <c:pt idx="829" c:formatCode="yyyy\-mm\-dd">
                  <c:v>43647</c:v>
                </c:pt>
                <c:pt idx="830" c:formatCode="yyyy\-mm\-dd">
                  <c:v>43648</c:v>
                </c:pt>
                <c:pt idx="831" c:formatCode="yyyy\-mm\-dd">
                  <c:v>43649</c:v>
                </c:pt>
                <c:pt idx="832" c:formatCode="yyyy\-mm\-dd">
                  <c:v>43650</c:v>
                </c:pt>
                <c:pt idx="833" c:formatCode="yyyy\-mm\-dd">
                  <c:v>43651</c:v>
                </c:pt>
                <c:pt idx="834" c:formatCode="yyyy\-mm\-dd">
                  <c:v>43654</c:v>
                </c:pt>
                <c:pt idx="835" c:formatCode="yyyy\-mm\-dd">
                  <c:v>43655</c:v>
                </c:pt>
                <c:pt idx="836" c:formatCode="yyyy\-mm\-dd">
                  <c:v>43656</c:v>
                </c:pt>
                <c:pt idx="837" c:formatCode="yyyy\-mm\-dd">
                  <c:v>43657</c:v>
                </c:pt>
                <c:pt idx="838" c:formatCode="yyyy\-mm\-dd">
                  <c:v>43658</c:v>
                </c:pt>
                <c:pt idx="839" c:formatCode="yyyy\-mm\-dd">
                  <c:v>43661</c:v>
                </c:pt>
                <c:pt idx="840" c:formatCode="yyyy\-mm\-dd">
                  <c:v>43662</c:v>
                </c:pt>
                <c:pt idx="841" c:formatCode="yyyy\-mm\-dd">
                  <c:v>43663</c:v>
                </c:pt>
                <c:pt idx="842" c:formatCode="yyyy\-mm\-dd">
                  <c:v>43664</c:v>
                </c:pt>
                <c:pt idx="843" c:formatCode="yyyy\-mm\-dd">
                  <c:v>43665</c:v>
                </c:pt>
                <c:pt idx="844" c:formatCode="yyyy\-mm\-dd">
                  <c:v>43668</c:v>
                </c:pt>
                <c:pt idx="845" c:formatCode="yyyy\-mm\-dd">
                  <c:v>43669</c:v>
                </c:pt>
                <c:pt idx="846" c:formatCode="yyyy\-mm\-dd">
                  <c:v>43670</c:v>
                </c:pt>
                <c:pt idx="847" c:formatCode="yyyy\-mm\-dd">
                  <c:v>43671</c:v>
                </c:pt>
                <c:pt idx="848" c:formatCode="yyyy\-mm\-dd">
                  <c:v>43672</c:v>
                </c:pt>
                <c:pt idx="849" c:formatCode="yyyy\-mm\-dd">
                  <c:v>43675</c:v>
                </c:pt>
                <c:pt idx="850" c:formatCode="yyyy\-mm\-dd">
                  <c:v>43676</c:v>
                </c:pt>
                <c:pt idx="851" c:formatCode="yyyy\-mm\-dd">
                  <c:v>43677</c:v>
                </c:pt>
                <c:pt idx="852" c:formatCode="yyyy\-mm\-dd">
                  <c:v>43678</c:v>
                </c:pt>
                <c:pt idx="853" c:formatCode="yyyy\-mm\-dd">
                  <c:v>43679</c:v>
                </c:pt>
                <c:pt idx="854" c:formatCode="yyyy\-mm\-dd">
                  <c:v>43682</c:v>
                </c:pt>
                <c:pt idx="855" c:formatCode="yyyy\-mm\-dd">
                  <c:v>43683</c:v>
                </c:pt>
                <c:pt idx="856" c:formatCode="yyyy\-mm\-dd">
                  <c:v>43684</c:v>
                </c:pt>
                <c:pt idx="857" c:formatCode="yyyy\-mm\-dd">
                  <c:v>43685</c:v>
                </c:pt>
                <c:pt idx="858" c:formatCode="yyyy\-mm\-dd">
                  <c:v>43686</c:v>
                </c:pt>
                <c:pt idx="859" c:formatCode="yyyy\-mm\-dd">
                  <c:v>43689</c:v>
                </c:pt>
                <c:pt idx="860" c:formatCode="yyyy\-mm\-dd">
                  <c:v>43690</c:v>
                </c:pt>
                <c:pt idx="861" c:formatCode="yyyy\-mm\-dd">
                  <c:v>43691</c:v>
                </c:pt>
                <c:pt idx="862" c:formatCode="yyyy\-mm\-dd">
                  <c:v>43692</c:v>
                </c:pt>
                <c:pt idx="863" c:formatCode="yyyy\-mm\-dd">
                  <c:v>43693</c:v>
                </c:pt>
                <c:pt idx="864" c:formatCode="yyyy\-mm\-dd">
                  <c:v>43696</c:v>
                </c:pt>
                <c:pt idx="865" c:formatCode="yyyy\-mm\-dd">
                  <c:v>43697</c:v>
                </c:pt>
                <c:pt idx="866" c:formatCode="yyyy\-mm\-dd">
                  <c:v>43698</c:v>
                </c:pt>
                <c:pt idx="867" c:formatCode="yyyy\-mm\-dd">
                  <c:v>43699</c:v>
                </c:pt>
                <c:pt idx="868" c:formatCode="yyyy\-mm\-dd">
                  <c:v>43700</c:v>
                </c:pt>
                <c:pt idx="869" c:formatCode="yyyy\-mm\-dd">
                  <c:v>43703</c:v>
                </c:pt>
                <c:pt idx="870" c:formatCode="yyyy\-mm\-dd">
                  <c:v>43704</c:v>
                </c:pt>
                <c:pt idx="871" c:formatCode="yyyy\-mm\-dd">
                  <c:v>43705</c:v>
                </c:pt>
                <c:pt idx="872" c:formatCode="yyyy\-mm\-dd">
                  <c:v>43706</c:v>
                </c:pt>
                <c:pt idx="873" c:formatCode="yyyy\-mm\-dd">
                  <c:v>43707</c:v>
                </c:pt>
                <c:pt idx="874" c:formatCode="yyyy\-mm\-dd">
                  <c:v>43710</c:v>
                </c:pt>
                <c:pt idx="875" c:formatCode="yyyy\-mm\-dd">
                  <c:v>43711</c:v>
                </c:pt>
                <c:pt idx="876" c:formatCode="yyyy\-mm\-dd">
                  <c:v>43712</c:v>
                </c:pt>
                <c:pt idx="877" c:formatCode="yyyy\-mm\-dd">
                  <c:v>43713</c:v>
                </c:pt>
                <c:pt idx="878" c:formatCode="yyyy\-mm\-dd">
                  <c:v>43714</c:v>
                </c:pt>
                <c:pt idx="879" c:formatCode="yyyy\-mm\-dd">
                  <c:v>43717</c:v>
                </c:pt>
                <c:pt idx="880" c:formatCode="yyyy\-mm\-dd">
                  <c:v>43718</c:v>
                </c:pt>
                <c:pt idx="881" c:formatCode="yyyy\-mm\-dd">
                  <c:v>43719</c:v>
                </c:pt>
                <c:pt idx="882" c:formatCode="yyyy\-mm\-dd">
                  <c:v>43720</c:v>
                </c:pt>
                <c:pt idx="883" c:formatCode="yyyy\-mm\-dd">
                  <c:v>43724</c:v>
                </c:pt>
                <c:pt idx="884" c:formatCode="yyyy\-mm\-dd">
                  <c:v>43725</c:v>
                </c:pt>
                <c:pt idx="885" c:formatCode="yyyy\-mm\-dd">
                  <c:v>43726</c:v>
                </c:pt>
                <c:pt idx="886" c:formatCode="yyyy\-mm\-dd">
                  <c:v>43727</c:v>
                </c:pt>
                <c:pt idx="887" c:formatCode="yyyy\-mm\-dd">
                  <c:v>43728</c:v>
                </c:pt>
                <c:pt idx="888" c:formatCode="yyyy\-mm\-dd">
                  <c:v>43731</c:v>
                </c:pt>
                <c:pt idx="889" c:formatCode="yyyy\-mm\-dd">
                  <c:v>43732</c:v>
                </c:pt>
                <c:pt idx="890" c:formatCode="yyyy\-mm\-dd">
                  <c:v>43733</c:v>
                </c:pt>
                <c:pt idx="891" c:formatCode="yyyy\-mm\-dd">
                  <c:v>43734</c:v>
                </c:pt>
                <c:pt idx="892" c:formatCode="yyyy\-mm\-dd">
                  <c:v>43735</c:v>
                </c:pt>
                <c:pt idx="893" c:formatCode="yyyy\-mm\-dd">
                  <c:v>43738</c:v>
                </c:pt>
                <c:pt idx="894" c:formatCode="yyyy\-mm\-dd">
                  <c:v>43746</c:v>
                </c:pt>
                <c:pt idx="895" c:formatCode="yyyy\-mm\-dd">
                  <c:v>43747</c:v>
                </c:pt>
                <c:pt idx="896" c:formatCode="yyyy\-mm\-dd">
                  <c:v>43748</c:v>
                </c:pt>
                <c:pt idx="897" c:formatCode="yyyy\-mm\-dd">
                  <c:v>43749</c:v>
                </c:pt>
                <c:pt idx="898" c:formatCode="yyyy\-mm\-dd">
                  <c:v>43752</c:v>
                </c:pt>
                <c:pt idx="899" c:formatCode="yyyy\-mm\-dd">
                  <c:v>43753</c:v>
                </c:pt>
                <c:pt idx="900" c:formatCode="yyyy\-mm\-dd">
                  <c:v>43754</c:v>
                </c:pt>
                <c:pt idx="901" c:formatCode="yyyy\-mm\-dd">
                  <c:v>43755</c:v>
                </c:pt>
                <c:pt idx="902" c:formatCode="yyyy\-mm\-dd">
                  <c:v>43756</c:v>
                </c:pt>
                <c:pt idx="903" c:formatCode="yyyy\-mm\-dd">
                  <c:v>43759</c:v>
                </c:pt>
                <c:pt idx="904" c:formatCode="yyyy\-mm\-dd">
                  <c:v>43760</c:v>
                </c:pt>
                <c:pt idx="905" c:formatCode="yyyy\-mm\-dd">
                  <c:v>43761</c:v>
                </c:pt>
                <c:pt idx="906" c:formatCode="yyyy\-mm\-dd">
                  <c:v>43762</c:v>
                </c:pt>
                <c:pt idx="907" c:formatCode="yyyy\-mm\-dd">
                  <c:v>43763</c:v>
                </c:pt>
                <c:pt idx="908" c:formatCode="yyyy\-mm\-dd">
                  <c:v>43766</c:v>
                </c:pt>
                <c:pt idx="909" c:formatCode="yyyy\-mm\-dd">
                  <c:v>43767</c:v>
                </c:pt>
                <c:pt idx="910" c:formatCode="yyyy\-mm\-dd">
                  <c:v>43768</c:v>
                </c:pt>
                <c:pt idx="911" c:formatCode="yyyy\-mm\-dd">
                  <c:v>43769</c:v>
                </c:pt>
                <c:pt idx="912" c:formatCode="yyyy\-mm\-dd">
                  <c:v>43770</c:v>
                </c:pt>
                <c:pt idx="913" c:formatCode="yyyy\-mm\-dd">
                  <c:v>43773</c:v>
                </c:pt>
                <c:pt idx="914" c:formatCode="yyyy\-mm\-dd">
                  <c:v>43774</c:v>
                </c:pt>
                <c:pt idx="915" c:formatCode="yyyy\-mm\-dd">
                  <c:v>43775</c:v>
                </c:pt>
                <c:pt idx="916" c:formatCode="yyyy\-mm\-dd">
                  <c:v>43776</c:v>
                </c:pt>
                <c:pt idx="917" c:formatCode="yyyy\-mm\-dd">
                  <c:v>43777</c:v>
                </c:pt>
                <c:pt idx="918" c:formatCode="yyyy\-mm\-dd">
                  <c:v>43780</c:v>
                </c:pt>
                <c:pt idx="919" c:formatCode="yyyy\-mm\-dd">
                  <c:v>43781</c:v>
                </c:pt>
                <c:pt idx="920" c:formatCode="yyyy\-mm\-dd">
                  <c:v>43782</c:v>
                </c:pt>
                <c:pt idx="921" c:formatCode="yyyy\-mm\-dd">
                  <c:v>43783</c:v>
                </c:pt>
                <c:pt idx="922" c:formatCode="yyyy\-mm\-dd">
                  <c:v>43784</c:v>
                </c:pt>
                <c:pt idx="923" c:formatCode="yyyy\-mm\-dd">
                  <c:v>43787</c:v>
                </c:pt>
                <c:pt idx="924" c:formatCode="yyyy\-mm\-dd">
                  <c:v>43788</c:v>
                </c:pt>
                <c:pt idx="925" c:formatCode="yyyy\-mm\-dd">
                  <c:v>43789</c:v>
                </c:pt>
                <c:pt idx="926" c:formatCode="yyyy\-mm\-dd">
                  <c:v>43790</c:v>
                </c:pt>
                <c:pt idx="927" c:formatCode="yyyy\-mm\-dd">
                  <c:v>43791</c:v>
                </c:pt>
                <c:pt idx="928" c:formatCode="yyyy\-mm\-dd">
                  <c:v>43794</c:v>
                </c:pt>
                <c:pt idx="929" c:formatCode="yyyy\-mm\-dd">
                  <c:v>43795</c:v>
                </c:pt>
                <c:pt idx="930" c:formatCode="yyyy\-mm\-dd">
                  <c:v>43796</c:v>
                </c:pt>
                <c:pt idx="931" c:formatCode="yyyy\-mm\-dd">
                  <c:v>43797</c:v>
                </c:pt>
                <c:pt idx="932" c:formatCode="yyyy\-mm\-dd">
                  <c:v>43798</c:v>
                </c:pt>
                <c:pt idx="933" c:formatCode="yyyy\-mm\-dd">
                  <c:v>43801</c:v>
                </c:pt>
                <c:pt idx="934" c:formatCode="yyyy\-mm\-dd">
                  <c:v>43802</c:v>
                </c:pt>
                <c:pt idx="935" c:formatCode="yyyy\-mm\-dd">
                  <c:v>43803</c:v>
                </c:pt>
                <c:pt idx="936" c:formatCode="yyyy\-mm\-dd">
                  <c:v>43804</c:v>
                </c:pt>
                <c:pt idx="937" c:formatCode="yyyy\-mm\-dd">
                  <c:v>43805</c:v>
                </c:pt>
                <c:pt idx="938" c:formatCode="yyyy\-mm\-dd">
                  <c:v>43808</c:v>
                </c:pt>
                <c:pt idx="939" c:formatCode="yyyy\-mm\-dd">
                  <c:v>43809</c:v>
                </c:pt>
                <c:pt idx="940" c:formatCode="yyyy\-mm\-dd">
                  <c:v>43810</c:v>
                </c:pt>
                <c:pt idx="941" c:formatCode="yyyy\-mm\-dd">
                  <c:v>43811</c:v>
                </c:pt>
                <c:pt idx="942" c:formatCode="yyyy\-mm\-dd">
                  <c:v>43812</c:v>
                </c:pt>
                <c:pt idx="943" c:formatCode="yyyy\-mm\-dd">
                  <c:v>43815</c:v>
                </c:pt>
                <c:pt idx="944" c:formatCode="yyyy\-mm\-dd">
                  <c:v>43816</c:v>
                </c:pt>
                <c:pt idx="945" c:formatCode="yyyy\-mm\-dd">
                  <c:v>43817</c:v>
                </c:pt>
                <c:pt idx="946" c:formatCode="yyyy\-mm\-dd">
                  <c:v>43818</c:v>
                </c:pt>
                <c:pt idx="947" c:formatCode="yyyy\-mm\-dd">
                  <c:v>43819</c:v>
                </c:pt>
                <c:pt idx="948" c:formatCode="yyyy\-mm\-dd">
                  <c:v>43822</c:v>
                </c:pt>
                <c:pt idx="949" c:formatCode="yyyy\-mm\-dd">
                  <c:v>43823</c:v>
                </c:pt>
                <c:pt idx="950" c:formatCode="yyyy\-mm\-dd">
                  <c:v>43824</c:v>
                </c:pt>
                <c:pt idx="951" c:formatCode="yyyy\-mm\-dd">
                  <c:v>43825</c:v>
                </c:pt>
                <c:pt idx="952" c:formatCode="yyyy\-mm\-dd">
                  <c:v>43826</c:v>
                </c:pt>
                <c:pt idx="953" c:formatCode="yyyy\-mm\-dd">
                  <c:v>43829</c:v>
                </c:pt>
                <c:pt idx="954" c:formatCode="yyyy\-mm\-dd">
                  <c:v>43830</c:v>
                </c:pt>
                <c:pt idx="955" c:formatCode="yyyy\-mm\-dd">
                  <c:v>43832</c:v>
                </c:pt>
                <c:pt idx="956" c:formatCode="yyyy\-mm\-dd">
                  <c:v>43833</c:v>
                </c:pt>
                <c:pt idx="957" c:formatCode="yyyy\-mm\-dd">
                  <c:v>43836</c:v>
                </c:pt>
                <c:pt idx="958" c:formatCode="yyyy\-mm\-dd">
                  <c:v>43837</c:v>
                </c:pt>
                <c:pt idx="959" c:formatCode="yyyy\-mm\-dd">
                  <c:v>43838</c:v>
                </c:pt>
                <c:pt idx="960" c:formatCode="yyyy\-mm\-dd">
                  <c:v>43839</c:v>
                </c:pt>
                <c:pt idx="961" c:formatCode="yyyy\-mm\-dd">
                  <c:v>43840</c:v>
                </c:pt>
                <c:pt idx="962" c:formatCode="yyyy\-mm\-dd">
                  <c:v>43843</c:v>
                </c:pt>
                <c:pt idx="963" c:formatCode="yyyy\-mm\-dd">
                  <c:v>43844</c:v>
                </c:pt>
                <c:pt idx="964" c:formatCode="yyyy\-mm\-dd">
                  <c:v>43845</c:v>
                </c:pt>
                <c:pt idx="965" c:formatCode="yyyy\-mm\-dd">
                  <c:v>43846</c:v>
                </c:pt>
                <c:pt idx="966" c:formatCode="yyyy\-mm\-dd">
                  <c:v>43847</c:v>
                </c:pt>
                <c:pt idx="967" c:formatCode="yyyy\-mm\-dd">
                  <c:v>43850</c:v>
                </c:pt>
                <c:pt idx="968" c:formatCode="yyyy\-mm\-dd">
                  <c:v>43851</c:v>
                </c:pt>
                <c:pt idx="969" c:formatCode="yyyy\-mm\-dd">
                  <c:v>43852</c:v>
                </c:pt>
                <c:pt idx="970" c:formatCode="yyyy\-mm\-dd">
                  <c:v>43853</c:v>
                </c:pt>
                <c:pt idx="971" c:formatCode="yyyy\-mm\-dd">
                  <c:v>43864</c:v>
                </c:pt>
                <c:pt idx="972" c:formatCode="yyyy\-mm\-dd">
                  <c:v>43865</c:v>
                </c:pt>
                <c:pt idx="973" c:formatCode="yyyy\-mm\-dd">
                  <c:v>43866</c:v>
                </c:pt>
                <c:pt idx="974" c:formatCode="yyyy\-mm\-dd">
                  <c:v>43867</c:v>
                </c:pt>
                <c:pt idx="975" c:formatCode="yyyy\-mm\-dd">
                  <c:v>43868</c:v>
                </c:pt>
                <c:pt idx="976" c:formatCode="yyyy\-mm\-dd">
                  <c:v>43871</c:v>
                </c:pt>
                <c:pt idx="977" c:formatCode="yyyy\-mm\-dd">
                  <c:v>43872</c:v>
                </c:pt>
                <c:pt idx="978" c:formatCode="yyyy\-mm\-dd">
                  <c:v>43873</c:v>
                </c:pt>
                <c:pt idx="979" c:formatCode="yyyy\-mm\-dd">
                  <c:v>43874</c:v>
                </c:pt>
                <c:pt idx="980" c:formatCode="yyyy\-mm\-dd">
                  <c:v>43875</c:v>
                </c:pt>
                <c:pt idx="981" c:formatCode="yyyy\-mm\-dd">
                  <c:v>43878</c:v>
                </c:pt>
                <c:pt idx="982" c:formatCode="yyyy\-mm\-dd">
                  <c:v>43879</c:v>
                </c:pt>
                <c:pt idx="983" c:formatCode="yyyy\-mm\-dd">
                  <c:v>43880</c:v>
                </c:pt>
                <c:pt idx="984" c:formatCode="yyyy\-mm\-dd">
                  <c:v>43881</c:v>
                </c:pt>
                <c:pt idx="985" c:formatCode="yyyy\-mm\-dd">
                  <c:v>43882</c:v>
                </c:pt>
                <c:pt idx="986" c:formatCode="yyyy\-mm\-dd">
                  <c:v>43885</c:v>
                </c:pt>
                <c:pt idx="987" c:formatCode="yyyy\-mm\-dd">
                  <c:v>43886</c:v>
                </c:pt>
                <c:pt idx="988" c:formatCode="yyyy\-mm\-dd">
                  <c:v>43887</c:v>
                </c:pt>
                <c:pt idx="989" c:formatCode="yyyy\-mm\-dd">
                  <c:v>43888</c:v>
                </c:pt>
                <c:pt idx="990" c:formatCode="yyyy\-mm\-dd">
                  <c:v>43889</c:v>
                </c:pt>
                <c:pt idx="991" c:formatCode="yyyy\-mm\-dd">
                  <c:v>43892</c:v>
                </c:pt>
                <c:pt idx="992" c:formatCode="yyyy\-mm\-dd">
                  <c:v>43893</c:v>
                </c:pt>
                <c:pt idx="993" c:formatCode="yyyy\-mm\-dd">
                  <c:v>43894</c:v>
                </c:pt>
                <c:pt idx="994" c:formatCode="yyyy\-mm\-dd">
                  <c:v>43895</c:v>
                </c:pt>
                <c:pt idx="995" c:formatCode="yyyy\-mm\-dd">
                  <c:v>43896</c:v>
                </c:pt>
                <c:pt idx="996" c:formatCode="yyyy\-mm\-dd">
                  <c:v>43899</c:v>
                </c:pt>
                <c:pt idx="997" c:formatCode="yyyy\-mm\-dd">
                  <c:v>43900</c:v>
                </c:pt>
                <c:pt idx="998" c:formatCode="yyyy\-mm\-dd">
                  <c:v>43901</c:v>
                </c:pt>
                <c:pt idx="999" c:formatCode="yyyy\-mm\-dd">
                  <c:v>43902</c:v>
                </c:pt>
                <c:pt idx="1000" c:formatCode="yyyy\-mm\-dd">
                  <c:v>43903</c:v>
                </c:pt>
                <c:pt idx="1001" c:formatCode="yyyy\-mm\-dd">
                  <c:v>43906</c:v>
                </c:pt>
                <c:pt idx="1002" c:formatCode="yyyy\-mm\-dd">
                  <c:v>43907</c:v>
                </c:pt>
                <c:pt idx="1003" c:formatCode="yyyy\-mm\-dd">
                  <c:v>43908</c:v>
                </c:pt>
                <c:pt idx="1004" c:formatCode="yyyy\-mm\-dd">
                  <c:v>43909</c:v>
                </c:pt>
                <c:pt idx="1005" c:formatCode="yyyy\-mm\-dd">
                  <c:v>43910</c:v>
                </c:pt>
                <c:pt idx="1006" c:formatCode="yyyy\-mm\-dd">
                  <c:v>43913</c:v>
                </c:pt>
                <c:pt idx="1007" c:formatCode="yyyy\-mm\-dd">
                  <c:v>43914</c:v>
                </c:pt>
                <c:pt idx="1008" c:formatCode="yyyy\-mm\-dd">
                  <c:v>43915</c:v>
                </c:pt>
                <c:pt idx="1009" c:formatCode="yyyy\-mm\-dd">
                  <c:v>43916</c:v>
                </c:pt>
                <c:pt idx="1010" c:formatCode="yyyy\-mm\-dd">
                  <c:v>43917</c:v>
                </c:pt>
                <c:pt idx="1011" c:formatCode="yyyy\-mm\-dd">
                  <c:v>43920</c:v>
                </c:pt>
                <c:pt idx="1012" c:formatCode="yyyy\-mm\-dd">
                  <c:v>43921</c:v>
                </c:pt>
                <c:pt idx="1013" c:formatCode="yyyy\-mm\-dd">
                  <c:v>43922</c:v>
                </c:pt>
                <c:pt idx="1014" c:formatCode="yyyy\-mm\-dd">
                  <c:v>43923</c:v>
                </c:pt>
                <c:pt idx="1015" c:formatCode="yyyy\-mm\-dd">
                  <c:v>43924</c:v>
                </c:pt>
                <c:pt idx="1016" c:formatCode="yyyy\-mm\-dd">
                  <c:v>43928</c:v>
                </c:pt>
                <c:pt idx="1017" c:formatCode="yyyy\-mm\-dd">
                  <c:v>43929</c:v>
                </c:pt>
                <c:pt idx="1018" c:formatCode="yyyy\-mm\-dd">
                  <c:v>43930</c:v>
                </c:pt>
                <c:pt idx="1019" c:formatCode="yyyy\-mm\-dd">
                  <c:v>43931</c:v>
                </c:pt>
                <c:pt idx="1020" c:formatCode="yyyy\-mm\-dd">
                  <c:v>43934</c:v>
                </c:pt>
                <c:pt idx="1021" c:formatCode="yyyy\-mm\-dd">
                  <c:v>43935</c:v>
                </c:pt>
                <c:pt idx="1022" c:formatCode="yyyy\-mm\-dd">
                  <c:v>43936</c:v>
                </c:pt>
                <c:pt idx="1023" c:formatCode="yyyy\-mm\-dd">
                  <c:v>43937</c:v>
                </c:pt>
                <c:pt idx="1024" c:formatCode="yyyy\-mm\-dd">
                  <c:v>43938</c:v>
                </c:pt>
                <c:pt idx="1025" c:formatCode="yyyy\-mm\-dd">
                  <c:v>43941</c:v>
                </c:pt>
                <c:pt idx="1026" c:formatCode="yyyy\-mm\-dd">
                  <c:v>43942</c:v>
                </c:pt>
                <c:pt idx="1027" c:formatCode="yyyy\-mm\-dd">
                  <c:v>43943</c:v>
                </c:pt>
                <c:pt idx="1028" c:formatCode="yyyy\-mm\-dd">
                  <c:v>43944</c:v>
                </c:pt>
                <c:pt idx="1029" c:formatCode="yyyy\-mm\-dd">
                  <c:v>43945</c:v>
                </c:pt>
                <c:pt idx="1030" c:formatCode="yyyy\-mm\-dd">
                  <c:v>43948</c:v>
                </c:pt>
                <c:pt idx="1031" c:formatCode="yyyy\-mm\-dd">
                  <c:v>43949</c:v>
                </c:pt>
                <c:pt idx="1032" c:formatCode="yyyy\-mm\-dd">
                  <c:v>43950</c:v>
                </c:pt>
                <c:pt idx="1033" c:formatCode="yyyy\-mm\-dd">
                  <c:v>43951</c:v>
                </c:pt>
                <c:pt idx="1034" c:formatCode="yyyy\-mm\-dd">
                  <c:v>43957</c:v>
                </c:pt>
                <c:pt idx="1035" c:formatCode="yyyy\-mm\-dd">
                  <c:v>43958</c:v>
                </c:pt>
                <c:pt idx="1036" c:formatCode="yyyy\-mm\-dd">
                  <c:v>43959</c:v>
                </c:pt>
                <c:pt idx="1037" c:formatCode="yyyy\-mm\-dd">
                  <c:v>43962</c:v>
                </c:pt>
                <c:pt idx="1038" c:formatCode="yyyy\-mm\-dd">
                  <c:v>43963</c:v>
                </c:pt>
                <c:pt idx="1039" c:formatCode="yyyy\-mm\-dd">
                  <c:v>43964</c:v>
                </c:pt>
                <c:pt idx="1040" c:formatCode="yyyy\-mm\-dd">
                  <c:v>43965</c:v>
                </c:pt>
                <c:pt idx="1041" c:formatCode="yyyy\-mm\-dd">
                  <c:v>43966</c:v>
                </c:pt>
                <c:pt idx="1042" c:formatCode="yyyy\-mm\-dd">
                  <c:v>43969</c:v>
                </c:pt>
                <c:pt idx="1043" c:formatCode="yyyy\-mm\-dd">
                  <c:v>43970</c:v>
                </c:pt>
                <c:pt idx="1044" c:formatCode="yyyy\-mm\-dd">
                  <c:v>43971</c:v>
                </c:pt>
                <c:pt idx="1045" c:formatCode="yyyy\-mm\-dd">
                  <c:v>43972</c:v>
                </c:pt>
                <c:pt idx="1046" c:formatCode="yyyy\-mm\-dd">
                  <c:v>43973</c:v>
                </c:pt>
                <c:pt idx="1047" c:formatCode="yyyy\-mm\-dd">
                  <c:v>43976</c:v>
                </c:pt>
                <c:pt idx="1048" c:formatCode="yyyy\-mm\-dd">
                  <c:v>43977</c:v>
                </c:pt>
                <c:pt idx="1049" c:formatCode="yyyy\-mm\-dd">
                  <c:v>43978</c:v>
                </c:pt>
                <c:pt idx="1050" c:formatCode="yyyy\-mm\-dd">
                  <c:v>43979</c:v>
                </c:pt>
                <c:pt idx="1051" c:formatCode="yyyy\-mm\-dd">
                  <c:v>43980</c:v>
                </c:pt>
                <c:pt idx="1052" c:formatCode="yyyy\-mm\-dd">
                  <c:v>43983</c:v>
                </c:pt>
                <c:pt idx="1053" c:formatCode="yyyy\-mm\-dd">
                  <c:v>43984</c:v>
                </c:pt>
                <c:pt idx="1054" c:formatCode="yyyy\-mm\-dd">
                  <c:v>43985</c:v>
                </c:pt>
                <c:pt idx="1055" c:formatCode="yyyy\-mm\-dd">
                  <c:v>43986</c:v>
                </c:pt>
                <c:pt idx="1056" c:formatCode="yyyy\-mm\-dd">
                  <c:v>43987</c:v>
                </c:pt>
                <c:pt idx="1057" c:formatCode="yyyy\-mm\-dd">
                  <c:v>43990</c:v>
                </c:pt>
                <c:pt idx="1058" c:formatCode="yyyy\-mm\-dd">
                  <c:v>43991</c:v>
                </c:pt>
                <c:pt idx="1059" c:formatCode="yyyy\-mm\-dd">
                  <c:v>43992</c:v>
                </c:pt>
                <c:pt idx="1060" c:formatCode="yyyy\-mm\-dd">
                  <c:v>43993</c:v>
                </c:pt>
                <c:pt idx="1061" c:formatCode="yyyy\-mm\-dd">
                  <c:v>43994</c:v>
                </c:pt>
                <c:pt idx="1062" c:formatCode="yyyy\-mm\-dd">
                  <c:v>43997</c:v>
                </c:pt>
                <c:pt idx="1063" c:formatCode="yyyy\-mm\-dd">
                  <c:v>43998</c:v>
                </c:pt>
                <c:pt idx="1064" c:formatCode="yyyy\-mm\-dd">
                  <c:v>43999</c:v>
                </c:pt>
                <c:pt idx="1065" c:formatCode="yyyy\-mm\-dd">
                  <c:v>44000</c:v>
                </c:pt>
                <c:pt idx="1066" c:formatCode="yyyy\-mm\-dd">
                  <c:v>44001</c:v>
                </c:pt>
                <c:pt idx="1067" c:formatCode="yyyy\-mm\-dd">
                  <c:v>44004</c:v>
                </c:pt>
                <c:pt idx="1068" c:formatCode="yyyy\-mm\-dd">
                  <c:v>44005</c:v>
                </c:pt>
                <c:pt idx="1069" c:formatCode="yyyy\-mm\-dd">
                  <c:v>44006</c:v>
                </c:pt>
                <c:pt idx="1070" c:formatCode="yyyy\-mm\-dd">
                  <c:v>44011</c:v>
                </c:pt>
                <c:pt idx="1071" c:formatCode="yyyy\-mm\-dd">
                  <c:v>44012</c:v>
                </c:pt>
                <c:pt idx="1072" c:formatCode="yyyy\-mm\-dd">
                  <c:v>44013</c:v>
                </c:pt>
                <c:pt idx="1073" c:formatCode="yyyy\-mm\-dd">
                  <c:v>44014</c:v>
                </c:pt>
                <c:pt idx="1074" c:formatCode="yyyy\-mm\-dd">
                  <c:v>44015</c:v>
                </c:pt>
                <c:pt idx="1075" c:formatCode="yyyy\-mm\-dd">
                  <c:v>44018</c:v>
                </c:pt>
                <c:pt idx="1076" c:formatCode="yyyy\-mm\-dd">
                  <c:v>44019</c:v>
                </c:pt>
                <c:pt idx="1077" c:formatCode="yyyy\-mm\-dd">
                  <c:v>44020</c:v>
                </c:pt>
                <c:pt idx="1078" c:formatCode="yyyy\-mm\-dd">
                  <c:v>44021</c:v>
                </c:pt>
                <c:pt idx="1079" c:formatCode="yyyy\-mm\-dd">
                  <c:v>44022</c:v>
                </c:pt>
                <c:pt idx="1080" c:formatCode="yyyy\-mm\-dd">
                  <c:v>44025</c:v>
                </c:pt>
                <c:pt idx="1081" c:formatCode="yyyy\-mm\-dd">
                  <c:v>44026</c:v>
                </c:pt>
                <c:pt idx="1082" c:formatCode="yyyy\-mm\-dd">
                  <c:v>44027</c:v>
                </c:pt>
                <c:pt idx="1083" c:formatCode="yyyy\-mm\-dd">
                  <c:v>44028</c:v>
                </c:pt>
                <c:pt idx="1084" c:formatCode="yyyy\-mm\-dd">
                  <c:v>44029</c:v>
                </c:pt>
                <c:pt idx="1085" c:formatCode="yyyy\-mm\-dd">
                  <c:v>44032</c:v>
                </c:pt>
                <c:pt idx="1086" c:formatCode="yyyy\-mm\-dd">
                  <c:v>44033</c:v>
                </c:pt>
                <c:pt idx="1087" c:formatCode="yyyy\-mm\-dd">
                  <c:v>44034</c:v>
                </c:pt>
                <c:pt idx="1088" c:formatCode="yyyy\-mm\-dd">
                  <c:v>44035</c:v>
                </c:pt>
                <c:pt idx="1089" c:formatCode="yyyy\-mm\-dd">
                  <c:v>44036</c:v>
                </c:pt>
                <c:pt idx="1090" c:formatCode="yyyy\-mm\-dd">
                  <c:v>44039</c:v>
                </c:pt>
                <c:pt idx="1091" c:formatCode="yyyy\-mm\-dd">
                  <c:v>44040</c:v>
                </c:pt>
                <c:pt idx="1092" c:formatCode="yyyy\-mm\-dd">
                  <c:v>44041</c:v>
                </c:pt>
                <c:pt idx="1093" c:formatCode="yyyy\-mm\-dd">
                  <c:v>44042</c:v>
                </c:pt>
                <c:pt idx="1094" c:formatCode="yyyy\-mm\-dd">
                  <c:v>44043</c:v>
                </c:pt>
                <c:pt idx="1095" c:formatCode="yyyy\-mm\-dd">
                  <c:v>44046</c:v>
                </c:pt>
                <c:pt idx="1096" c:formatCode="yyyy\-mm\-dd">
                  <c:v>44047</c:v>
                </c:pt>
                <c:pt idx="1097" c:formatCode="yyyy\-mm\-dd">
                  <c:v>44048</c:v>
                </c:pt>
                <c:pt idx="1098" c:formatCode="yyyy\-mm\-dd">
                  <c:v>44049</c:v>
                </c:pt>
                <c:pt idx="1099" c:formatCode="yyyy\-mm\-dd">
                  <c:v>44050</c:v>
                </c:pt>
                <c:pt idx="1100" c:formatCode="yyyy\-mm\-dd">
                  <c:v>44053</c:v>
                </c:pt>
                <c:pt idx="1101" c:formatCode="yyyy\-mm\-dd">
                  <c:v>44054</c:v>
                </c:pt>
                <c:pt idx="1102" c:formatCode="yyyy\-mm\-dd">
                  <c:v>44055</c:v>
                </c:pt>
                <c:pt idx="1103" c:formatCode="yyyy\-mm\-dd">
                  <c:v>44056</c:v>
                </c:pt>
                <c:pt idx="1104" c:formatCode="yyyy\-mm\-dd">
                  <c:v>44057</c:v>
                </c:pt>
                <c:pt idx="1105" c:formatCode="yyyy\-mm\-dd">
                  <c:v>44060</c:v>
                </c:pt>
                <c:pt idx="1106" c:formatCode="yyyy\-mm\-dd">
                  <c:v>44061</c:v>
                </c:pt>
                <c:pt idx="1107" c:formatCode="yyyy\-mm\-dd">
                  <c:v>44062</c:v>
                </c:pt>
                <c:pt idx="1108" c:formatCode="yyyy\-mm\-dd">
                  <c:v>44063</c:v>
                </c:pt>
                <c:pt idx="1109" c:formatCode="yyyy\-mm\-dd">
                  <c:v>44064</c:v>
                </c:pt>
                <c:pt idx="1110" c:formatCode="yyyy\-mm\-dd">
                  <c:v>44067</c:v>
                </c:pt>
                <c:pt idx="1111" c:formatCode="yyyy\-mm\-dd">
                  <c:v>44068</c:v>
                </c:pt>
                <c:pt idx="1112" c:formatCode="yyyy\-mm\-dd">
                  <c:v>44069</c:v>
                </c:pt>
                <c:pt idx="1113" c:formatCode="yyyy\-mm\-dd">
                  <c:v>44070</c:v>
                </c:pt>
                <c:pt idx="1114" c:formatCode="yyyy\-mm\-dd">
                  <c:v>44071</c:v>
                </c:pt>
                <c:pt idx="1115" c:formatCode="yyyy\-mm\-dd">
                  <c:v>44074</c:v>
                </c:pt>
                <c:pt idx="1116" c:formatCode="yyyy\-mm\-dd">
                  <c:v>44075</c:v>
                </c:pt>
                <c:pt idx="1117" c:formatCode="yyyy\-mm\-dd">
                  <c:v>44076</c:v>
                </c:pt>
                <c:pt idx="1118" c:formatCode="yyyy\-mm\-dd">
                  <c:v>44077</c:v>
                </c:pt>
                <c:pt idx="1119" c:formatCode="yyyy\-mm\-dd">
                  <c:v>44078</c:v>
                </c:pt>
                <c:pt idx="1120" c:formatCode="yyyy\-mm\-dd">
                  <c:v>44081</c:v>
                </c:pt>
                <c:pt idx="1121" c:formatCode="yyyy\-mm\-dd">
                  <c:v>44082</c:v>
                </c:pt>
                <c:pt idx="1122" c:formatCode="yyyy\-mm\-dd">
                  <c:v>44083</c:v>
                </c:pt>
                <c:pt idx="1123" c:formatCode="yyyy\-mm\-dd">
                  <c:v>44084</c:v>
                </c:pt>
                <c:pt idx="1124" c:formatCode="yyyy\-mm\-dd">
                  <c:v>44085</c:v>
                </c:pt>
                <c:pt idx="1125" c:formatCode="yyyy\-mm\-dd">
                  <c:v>44088</c:v>
                </c:pt>
                <c:pt idx="1126" c:formatCode="yyyy\-mm\-dd">
                  <c:v>44089</c:v>
                </c:pt>
                <c:pt idx="1127" c:formatCode="yyyy\-mm\-dd">
                  <c:v>44090</c:v>
                </c:pt>
                <c:pt idx="1128" c:formatCode="yyyy\-mm\-dd">
                  <c:v>44091</c:v>
                </c:pt>
                <c:pt idx="1129" c:formatCode="yyyy\-mm\-dd">
                  <c:v>44092</c:v>
                </c:pt>
                <c:pt idx="1130" c:formatCode="yyyy\-mm\-dd">
                  <c:v>44095</c:v>
                </c:pt>
                <c:pt idx="1131" c:formatCode="yyyy\-mm\-dd">
                  <c:v>44096</c:v>
                </c:pt>
                <c:pt idx="1132" c:formatCode="yyyy\-mm\-dd">
                  <c:v>44097</c:v>
                </c:pt>
                <c:pt idx="1133" c:formatCode="yyyy\-mm\-dd">
                  <c:v>44098</c:v>
                </c:pt>
                <c:pt idx="1134" c:formatCode="yyyy\-mm\-dd">
                  <c:v>44099</c:v>
                </c:pt>
                <c:pt idx="1135" c:formatCode="yyyy\-mm\-dd">
                  <c:v>44102</c:v>
                </c:pt>
                <c:pt idx="1136" c:formatCode="yyyy\-mm\-dd">
                  <c:v>44103</c:v>
                </c:pt>
                <c:pt idx="1137" c:formatCode="yyyy\-mm\-dd">
                  <c:v>44104</c:v>
                </c:pt>
                <c:pt idx="1138" c:formatCode="yyyy\-mm\-dd">
                  <c:v>44113</c:v>
                </c:pt>
                <c:pt idx="1139" c:formatCode="yyyy\-mm\-dd">
                  <c:v>44116</c:v>
                </c:pt>
                <c:pt idx="1140" c:formatCode="yyyy\-mm\-dd">
                  <c:v>44117</c:v>
                </c:pt>
                <c:pt idx="1141" c:formatCode="yyyy\-mm\-dd">
                  <c:v>44118</c:v>
                </c:pt>
                <c:pt idx="1142" c:formatCode="yyyy\-mm\-dd">
                  <c:v>44119</c:v>
                </c:pt>
                <c:pt idx="1143" c:formatCode="yyyy\-mm\-dd">
                  <c:v>44120</c:v>
                </c:pt>
                <c:pt idx="1144" c:formatCode="yyyy\-mm\-dd">
                  <c:v>44123</c:v>
                </c:pt>
                <c:pt idx="1145" c:formatCode="yyyy\-mm\-dd">
                  <c:v>44124</c:v>
                </c:pt>
                <c:pt idx="1146" c:formatCode="yyyy\-mm\-dd">
                  <c:v>44125</c:v>
                </c:pt>
                <c:pt idx="1147" c:formatCode="yyyy\-mm\-dd">
                  <c:v>44126</c:v>
                </c:pt>
                <c:pt idx="1148" c:formatCode="yyyy\-mm\-dd">
                  <c:v>44127</c:v>
                </c:pt>
                <c:pt idx="1149" c:formatCode="yyyy\-mm\-dd">
                  <c:v>44130</c:v>
                </c:pt>
                <c:pt idx="1150" c:formatCode="yyyy\-mm\-dd">
                  <c:v>44131</c:v>
                </c:pt>
                <c:pt idx="1151" c:formatCode="yyyy\-mm\-dd">
                  <c:v>44132</c:v>
                </c:pt>
                <c:pt idx="1152" c:formatCode="yyyy\-mm\-dd">
                  <c:v>44133</c:v>
                </c:pt>
                <c:pt idx="1153" c:formatCode="yyyy\-mm\-dd">
                  <c:v>44134</c:v>
                </c:pt>
                <c:pt idx="1154" c:formatCode="yyyy\-mm\-dd">
                  <c:v>44137</c:v>
                </c:pt>
                <c:pt idx="1155" c:formatCode="yyyy\-mm\-dd">
                  <c:v>44138</c:v>
                </c:pt>
                <c:pt idx="1156" c:formatCode="yyyy\-mm\-dd">
                  <c:v>44139</c:v>
                </c:pt>
                <c:pt idx="1157" c:formatCode="yyyy\-mm\-dd">
                  <c:v>44140</c:v>
                </c:pt>
                <c:pt idx="1158" c:formatCode="yyyy\-mm\-dd">
                  <c:v>44141</c:v>
                </c:pt>
                <c:pt idx="1159" c:formatCode="yyyy\-mm\-dd">
                  <c:v>44144</c:v>
                </c:pt>
                <c:pt idx="1160" c:formatCode="yyyy\-mm\-dd">
                  <c:v>44145</c:v>
                </c:pt>
                <c:pt idx="1161" c:formatCode="yyyy\-mm\-dd">
                  <c:v>44146</c:v>
                </c:pt>
                <c:pt idx="1162" c:formatCode="yyyy\-mm\-dd">
                  <c:v>44147</c:v>
                </c:pt>
                <c:pt idx="1163" c:formatCode="yyyy\-mm\-dd">
                  <c:v>44148</c:v>
                </c:pt>
                <c:pt idx="1164" c:formatCode="yyyy\-mm\-dd">
                  <c:v>44151</c:v>
                </c:pt>
                <c:pt idx="1165" c:formatCode="yyyy\-mm\-dd">
                  <c:v>44152</c:v>
                </c:pt>
                <c:pt idx="1166" c:formatCode="yyyy\-mm\-dd">
                  <c:v>44153</c:v>
                </c:pt>
                <c:pt idx="1167" c:formatCode="yyyy\-mm\-dd">
                  <c:v>44154</c:v>
                </c:pt>
                <c:pt idx="1168" c:formatCode="yyyy\-mm\-dd">
                  <c:v>44155</c:v>
                </c:pt>
                <c:pt idx="1169" c:formatCode="yyyy\-mm\-dd">
                  <c:v>44158</c:v>
                </c:pt>
                <c:pt idx="1170" c:formatCode="yyyy\-mm\-dd">
                  <c:v>44159</c:v>
                </c:pt>
                <c:pt idx="1171" c:formatCode="yyyy\-mm\-dd">
                  <c:v>44160</c:v>
                </c:pt>
                <c:pt idx="1172" c:formatCode="yyyy\-mm\-dd">
                  <c:v>44161</c:v>
                </c:pt>
                <c:pt idx="1173" c:formatCode="yyyy\-mm\-dd">
                  <c:v>44162</c:v>
                </c:pt>
                <c:pt idx="1174" c:formatCode="yyyy\-mm\-dd">
                  <c:v>44165</c:v>
                </c:pt>
                <c:pt idx="1175" c:formatCode="yyyy\-mm\-dd">
                  <c:v>44166</c:v>
                </c:pt>
                <c:pt idx="1176" c:formatCode="yyyy\-mm\-dd">
                  <c:v>44167</c:v>
                </c:pt>
                <c:pt idx="1177" c:formatCode="yyyy\-mm\-dd">
                  <c:v>44168</c:v>
                </c:pt>
                <c:pt idx="1178" c:formatCode="yyyy\-mm\-dd">
                  <c:v>44169</c:v>
                </c:pt>
                <c:pt idx="1179" c:formatCode="yyyy\-mm\-dd">
                  <c:v>44172</c:v>
                </c:pt>
                <c:pt idx="1180" c:formatCode="yyyy\-mm\-dd">
                  <c:v>44173</c:v>
                </c:pt>
                <c:pt idx="1181" c:formatCode="yyyy\-mm\-dd">
                  <c:v>44174</c:v>
                </c:pt>
                <c:pt idx="1182" c:formatCode="yyyy\-mm\-dd">
                  <c:v>44175</c:v>
                </c:pt>
                <c:pt idx="1183" c:formatCode="yyyy\-mm\-dd">
                  <c:v>44176</c:v>
                </c:pt>
                <c:pt idx="1184" c:formatCode="yyyy\-mm\-dd">
                  <c:v>44179</c:v>
                </c:pt>
                <c:pt idx="1185" c:formatCode="yyyy\-mm\-dd">
                  <c:v>44180</c:v>
                </c:pt>
                <c:pt idx="1186" c:formatCode="yyyy\-mm\-dd">
                  <c:v>44181</c:v>
                </c:pt>
                <c:pt idx="1187" c:formatCode="yyyy\-mm\-dd">
                  <c:v>44182</c:v>
                </c:pt>
                <c:pt idx="1188" c:formatCode="yyyy\-mm\-dd">
                  <c:v>44183</c:v>
                </c:pt>
                <c:pt idx="1189" c:formatCode="yyyy\-mm\-dd">
                  <c:v>44186</c:v>
                </c:pt>
                <c:pt idx="1190" c:formatCode="yyyy\-mm\-dd">
                  <c:v>44187</c:v>
                </c:pt>
                <c:pt idx="1191" c:formatCode="yyyy\-mm\-dd">
                  <c:v>44188</c:v>
                </c:pt>
                <c:pt idx="1192" c:formatCode="yyyy\-mm\-dd">
                  <c:v>44189</c:v>
                </c:pt>
                <c:pt idx="1193" c:formatCode="yyyy\-mm\-dd">
                  <c:v>44190</c:v>
                </c:pt>
                <c:pt idx="1194" c:formatCode="yyyy\-mm\-dd">
                  <c:v>44193</c:v>
                </c:pt>
                <c:pt idx="1195" c:formatCode="yyyy\-mm\-dd">
                  <c:v>44194</c:v>
                </c:pt>
                <c:pt idx="1196" c:formatCode="yyyy\-mm\-dd">
                  <c:v>44195</c:v>
                </c:pt>
                <c:pt idx="1197" c:formatCode="yyyy\-mm\-dd">
                  <c:v>44196</c:v>
                </c:pt>
                <c:pt idx="1198" c:formatCode="yyyy\-mm\-dd">
                  <c:v>44200</c:v>
                </c:pt>
                <c:pt idx="1199" c:formatCode="yyyy\-mm\-dd">
                  <c:v>44201</c:v>
                </c:pt>
                <c:pt idx="1200" c:formatCode="yyyy\-mm\-dd">
                  <c:v>44202</c:v>
                </c:pt>
                <c:pt idx="1201" c:formatCode="yyyy\-mm\-dd">
                  <c:v>44203</c:v>
                </c:pt>
                <c:pt idx="1202" c:formatCode="yyyy\-mm\-dd">
                  <c:v>44204</c:v>
                </c:pt>
                <c:pt idx="1203" c:formatCode="yyyy\-mm\-dd">
                  <c:v>44207</c:v>
                </c:pt>
                <c:pt idx="1204" c:formatCode="yyyy\-mm\-dd">
                  <c:v>44208</c:v>
                </c:pt>
                <c:pt idx="1205" c:formatCode="yyyy\-mm\-dd">
                  <c:v>44209</c:v>
                </c:pt>
                <c:pt idx="1206" c:formatCode="yyyy\-mm\-dd">
                  <c:v>44210</c:v>
                </c:pt>
                <c:pt idx="1207" c:formatCode="yyyy\-mm\-dd">
                  <c:v>44211</c:v>
                </c:pt>
                <c:pt idx="1208" c:formatCode="yyyy\-mm\-dd">
                  <c:v>44214</c:v>
                </c:pt>
                <c:pt idx="1209" c:formatCode="yyyy\-mm\-dd">
                  <c:v>44215</c:v>
                </c:pt>
                <c:pt idx="1210" c:formatCode="yyyy\-mm\-dd">
                  <c:v>44216</c:v>
                </c:pt>
                <c:pt idx="1211" c:formatCode="yyyy\-mm\-dd">
                  <c:v>44217</c:v>
                </c:pt>
                <c:pt idx="1212" c:formatCode="yyyy\-mm\-dd">
                  <c:v>44218</c:v>
                </c:pt>
                <c:pt idx="1213" c:formatCode="yyyy\-mm\-dd">
                  <c:v>44221</c:v>
                </c:pt>
                <c:pt idx="1214" c:formatCode="yyyy\-mm\-dd">
                  <c:v>44222</c:v>
                </c:pt>
                <c:pt idx="1215" c:formatCode="yyyy\-mm\-dd">
                  <c:v>44223</c:v>
                </c:pt>
                <c:pt idx="1216" c:formatCode="yyyy\-mm\-dd">
                  <c:v>44224</c:v>
                </c:pt>
                <c:pt idx="1217" c:formatCode="yyyy\-mm\-dd">
                  <c:v>44225</c:v>
                </c:pt>
                <c:pt idx="1218" c:formatCode="yyyy\-mm\-dd">
                  <c:v>44228</c:v>
                </c:pt>
                <c:pt idx="1219" c:formatCode="yyyy\-mm\-dd">
                  <c:v>44229</c:v>
                </c:pt>
                <c:pt idx="1220" c:formatCode="yyyy\-mm\-dd">
                  <c:v>44230</c:v>
                </c:pt>
                <c:pt idx="1221" c:formatCode="yyyy\-mm\-dd">
                  <c:v>44231</c:v>
                </c:pt>
                <c:pt idx="1222" c:formatCode="yyyy\-mm\-dd">
                  <c:v>44232</c:v>
                </c:pt>
                <c:pt idx="1223" c:formatCode="yyyy\-mm\-dd">
                  <c:v>44235</c:v>
                </c:pt>
                <c:pt idx="1224" c:formatCode="yyyy\-mm\-dd">
                  <c:v>44236</c:v>
                </c:pt>
                <c:pt idx="1225" c:formatCode="yyyy\-mm\-dd">
                  <c:v>44237</c:v>
                </c:pt>
                <c:pt idx="1226" c:formatCode="yyyy\-mm\-dd">
                  <c:v>44245</c:v>
                </c:pt>
                <c:pt idx="1227" c:formatCode="yyyy\-mm\-dd">
                  <c:v>44246</c:v>
                </c:pt>
                <c:pt idx="1228" c:formatCode="yyyy\-mm\-dd">
                  <c:v>44249</c:v>
                </c:pt>
                <c:pt idx="1229" c:formatCode="yyyy\-mm\-dd">
                  <c:v>44250</c:v>
                </c:pt>
                <c:pt idx="1230" c:formatCode="yyyy\-mm\-dd">
                  <c:v>44251</c:v>
                </c:pt>
                <c:pt idx="1231" c:formatCode="yyyy\-mm\-dd">
                  <c:v>44252</c:v>
                </c:pt>
                <c:pt idx="1232" c:formatCode="yyyy\-mm\-dd">
                  <c:v>44253</c:v>
                </c:pt>
                <c:pt idx="1233" c:formatCode="yyyy\-mm\-dd">
                  <c:v>44256</c:v>
                </c:pt>
                <c:pt idx="1234" c:formatCode="yyyy\-mm\-dd">
                  <c:v>44257</c:v>
                </c:pt>
                <c:pt idx="1235" c:formatCode="yyyy\-mm\-dd">
                  <c:v>44258</c:v>
                </c:pt>
                <c:pt idx="1236" c:formatCode="yyyy\-mm\-dd">
                  <c:v>44259</c:v>
                </c:pt>
                <c:pt idx="1237" c:formatCode="yyyy\-mm\-dd">
                  <c:v>44260</c:v>
                </c:pt>
                <c:pt idx="1238" c:formatCode="yyyy\-mm\-dd">
                  <c:v>44263</c:v>
                </c:pt>
                <c:pt idx="1239" c:formatCode="yyyy\-mm\-dd">
                  <c:v>44264</c:v>
                </c:pt>
                <c:pt idx="1240" c:formatCode="yyyy\-mm\-dd">
                  <c:v>44265</c:v>
                </c:pt>
                <c:pt idx="1241" c:formatCode="yyyy\-mm\-dd">
                  <c:v>44266</c:v>
                </c:pt>
                <c:pt idx="1242" c:formatCode="yyyy\-mm\-dd">
                  <c:v>44267</c:v>
                </c:pt>
                <c:pt idx="1243" c:formatCode="yyyy\-mm\-dd">
                  <c:v>44270</c:v>
                </c:pt>
                <c:pt idx="1244" c:formatCode="yyyy\-mm\-dd">
                  <c:v>44271</c:v>
                </c:pt>
                <c:pt idx="1245" c:formatCode="yyyy\-mm\-dd">
                  <c:v>44272</c:v>
                </c:pt>
                <c:pt idx="1246" c:formatCode="yyyy\-mm\-dd">
                  <c:v>44273</c:v>
                </c:pt>
                <c:pt idx="1247" c:formatCode="yyyy\-mm\-dd">
                  <c:v>44274</c:v>
                </c:pt>
                <c:pt idx="1248" c:formatCode="yyyy\-mm\-dd">
                  <c:v>44277</c:v>
                </c:pt>
                <c:pt idx="1249" c:formatCode="yyyy\-mm\-dd">
                  <c:v>44278</c:v>
                </c:pt>
                <c:pt idx="1250" c:formatCode="yyyy\-mm\-dd">
                  <c:v>44279</c:v>
                </c:pt>
                <c:pt idx="1251" c:formatCode="yyyy\-mm\-dd">
                  <c:v>44280</c:v>
                </c:pt>
                <c:pt idx="1252" c:formatCode="yyyy\-mm\-dd">
                  <c:v>44281</c:v>
                </c:pt>
                <c:pt idx="1253" c:formatCode="yyyy\-mm\-dd">
                  <c:v>44284</c:v>
                </c:pt>
                <c:pt idx="1254" c:formatCode="yyyy\-mm\-dd">
                  <c:v>44285</c:v>
                </c:pt>
                <c:pt idx="1255" c:formatCode="yyyy\-mm\-dd">
                  <c:v>44286</c:v>
                </c:pt>
                <c:pt idx="1256" c:formatCode="yyyy\-mm\-dd">
                  <c:v>44287</c:v>
                </c:pt>
                <c:pt idx="1257" c:formatCode="yyyy\-mm\-dd">
                  <c:v>44288</c:v>
                </c:pt>
                <c:pt idx="1258" c:formatCode="yyyy\-mm\-dd">
                  <c:v>44292</c:v>
                </c:pt>
                <c:pt idx="1259" c:formatCode="yyyy\-mm\-dd">
                  <c:v>44293</c:v>
                </c:pt>
                <c:pt idx="1260" c:formatCode="yyyy\-mm\-dd">
                  <c:v>44294</c:v>
                </c:pt>
                <c:pt idx="1261" c:formatCode="yyyy\-mm\-dd">
                  <c:v>44295</c:v>
                </c:pt>
                <c:pt idx="1262" c:formatCode="yyyy\-mm\-dd">
                  <c:v>44298</c:v>
                </c:pt>
                <c:pt idx="1263" c:formatCode="yyyy\-mm\-dd">
                  <c:v>44299</c:v>
                </c:pt>
                <c:pt idx="1264" c:formatCode="yyyy\-mm\-dd">
                  <c:v>44300</c:v>
                </c:pt>
                <c:pt idx="1265" c:formatCode="yyyy\-mm\-dd">
                  <c:v>44301</c:v>
                </c:pt>
                <c:pt idx="1266" c:formatCode="yyyy\-mm\-dd">
                  <c:v>44302</c:v>
                </c:pt>
                <c:pt idx="1267" c:formatCode="yyyy\-mm\-dd">
                  <c:v>44305</c:v>
                </c:pt>
                <c:pt idx="1268" c:formatCode="yyyy\-mm\-dd">
                  <c:v>44306</c:v>
                </c:pt>
                <c:pt idx="1269" c:formatCode="yyyy\-mm\-dd">
                  <c:v>44307</c:v>
                </c:pt>
                <c:pt idx="1270" c:formatCode="yyyy\-mm\-dd">
                  <c:v>44308</c:v>
                </c:pt>
                <c:pt idx="1271" c:formatCode="yyyy\-mm\-dd">
                  <c:v>44309</c:v>
                </c:pt>
                <c:pt idx="1272" c:formatCode="yyyy\-mm\-dd">
                  <c:v>44312</c:v>
                </c:pt>
                <c:pt idx="1273" c:formatCode="yyyy\-mm\-dd">
                  <c:v>44313</c:v>
                </c:pt>
                <c:pt idx="1274" c:formatCode="yyyy\-mm\-dd">
                  <c:v>44314</c:v>
                </c:pt>
                <c:pt idx="1275" c:formatCode="yyyy\-mm\-dd">
                  <c:v>44315</c:v>
                </c:pt>
                <c:pt idx="1276" c:formatCode="yyyy\-mm\-dd">
                  <c:v>44316</c:v>
                </c:pt>
                <c:pt idx="1277" c:formatCode="yyyy\-mm\-dd">
                  <c:v>44322</c:v>
                </c:pt>
                <c:pt idx="1278" c:formatCode="yyyy\-mm\-dd">
                  <c:v>44323</c:v>
                </c:pt>
                <c:pt idx="1279" c:formatCode="yyyy\-mm\-dd">
                  <c:v>44326</c:v>
                </c:pt>
                <c:pt idx="1280" c:formatCode="yyyy\-mm\-dd">
                  <c:v>44327</c:v>
                </c:pt>
                <c:pt idx="1281" c:formatCode="yyyy\-mm\-dd">
                  <c:v>44328</c:v>
                </c:pt>
                <c:pt idx="1282" c:formatCode="yyyy\-mm\-dd">
                  <c:v>44329</c:v>
                </c:pt>
                <c:pt idx="1283" c:formatCode="yyyy\-mm\-dd">
                  <c:v>44330</c:v>
                </c:pt>
                <c:pt idx="1284" c:formatCode="yyyy\-mm\-dd">
                  <c:v>44333</c:v>
                </c:pt>
                <c:pt idx="1285" c:formatCode="yyyy\-mm\-dd">
                  <c:v>44334</c:v>
                </c:pt>
                <c:pt idx="1286" c:formatCode="yyyy\-mm\-dd">
                  <c:v>44335</c:v>
                </c:pt>
                <c:pt idx="1287" c:formatCode="yyyy\-mm\-dd">
                  <c:v>44336</c:v>
                </c:pt>
                <c:pt idx="1288" c:formatCode="yyyy\-mm\-dd">
                  <c:v>44337</c:v>
                </c:pt>
                <c:pt idx="1289" c:formatCode="yyyy\-mm\-dd">
                  <c:v>44340</c:v>
                </c:pt>
                <c:pt idx="1290" c:formatCode="yyyy\-mm\-dd">
                  <c:v>44341</c:v>
                </c:pt>
                <c:pt idx="1291" c:formatCode="yyyy\-mm\-dd">
                  <c:v>44342</c:v>
                </c:pt>
                <c:pt idx="1292" c:formatCode="yyyy\-mm\-dd">
                  <c:v>44343</c:v>
                </c:pt>
                <c:pt idx="1293" c:formatCode="yyyy\-mm\-dd">
                  <c:v>44344</c:v>
                </c:pt>
                <c:pt idx="1294" c:formatCode="yyyy\-mm\-dd">
                  <c:v>44347</c:v>
                </c:pt>
                <c:pt idx="1295" c:formatCode="yyyy\-mm\-dd">
                  <c:v>44348</c:v>
                </c:pt>
                <c:pt idx="1296" c:formatCode="yyyy\-mm\-dd">
                  <c:v>44349</c:v>
                </c:pt>
                <c:pt idx="1297" c:formatCode="yyyy\-mm\-dd">
                  <c:v>44350</c:v>
                </c:pt>
                <c:pt idx="1298" c:formatCode="yyyy\-mm\-dd">
                  <c:v>44351</c:v>
                </c:pt>
                <c:pt idx="1299" c:formatCode="yyyy\-mm\-dd">
                  <c:v>44354</c:v>
                </c:pt>
                <c:pt idx="1300" c:formatCode="yyyy\-mm\-dd">
                  <c:v>44355</c:v>
                </c:pt>
                <c:pt idx="1301" c:formatCode="yyyy\-mm\-dd">
                  <c:v>44356</c:v>
                </c:pt>
                <c:pt idx="1302" c:formatCode="yyyy\-mm\-dd">
                  <c:v>44357</c:v>
                </c:pt>
                <c:pt idx="1303" c:formatCode="yyyy\-mm\-dd">
                  <c:v>44358</c:v>
                </c:pt>
                <c:pt idx="1304" c:formatCode="yyyy\-mm\-dd">
                  <c:v>44362</c:v>
                </c:pt>
                <c:pt idx="1305" c:formatCode="yyyy\-mm\-dd">
                  <c:v>44363</c:v>
                </c:pt>
                <c:pt idx="1306" c:formatCode="yyyy\-mm\-dd">
                  <c:v>44364</c:v>
                </c:pt>
                <c:pt idx="1307" c:formatCode="yyyy\-mm\-dd">
                  <c:v>44365</c:v>
                </c:pt>
                <c:pt idx="1308" c:formatCode="yyyy\-mm\-dd">
                  <c:v>44368</c:v>
                </c:pt>
                <c:pt idx="1309" c:formatCode="yyyy\-mm\-dd">
                  <c:v>44369</c:v>
                </c:pt>
                <c:pt idx="1310" c:formatCode="yyyy\-mm\-dd">
                  <c:v>44370</c:v>
                </c:pt>
                <c:pt idx="1311" c:formatCode="yyyy\-mm\-dd">
                  <c:v>44371</c:v>
                </c:pt>
                <c:pt idx="1312" c:formatCode="yyyy\-mm\-dd">
                  <c:v>44372</c:v>
                </c:pt>
                <c:pt idx="1313" c:formatCode="yyyy\-mm\-dd">
                  <c:v>44375</c:v>
                </c:pt>
                <c:pt idx="1314" c:formatCode="yyyy\-mm\-dd">
                  <c:v>44376</c:v>
                </c:pt>
                <c:pt idx="1315" c:formatCode="yyyy\-mm\-dd">
                  <c:v>44377</c:v>
                </c:pt>
                <c:pt idx="1316" c:formatCode="yyyy\-mm\-dd">
                  <c:v>44378</c:v>
                </c:pt>
                <c:pt idx="1317" c:formatCode="yyyy\-mm\-dd">
                  <c:v>44379</c:v>
                </c:pt>
                <c:pt idx="1318" c:formatCode="yyyy\-mm\-dd">
                  <c:v>44382</c:v>
                </c:pt>
                <c:pt idx="1319" c:formatCode="yyyy\-mm\-dd">
                  <c:v>44383</c:v>
                </c:pt>
                <c:pt idx="1320" c:formatCode="yyyy\-mm\-dd">
                  <c:v>44384</c:v>
                </c:pt>
                <c:pt idx="1321" c:formatCode="yyyy\-mm\-dd">
                  <c:v>44385</c:v>
                </c:pt>
                <c:pt idx="1322" c:formatCode="yyyy\-mm\-dd">
                  <c:v>44386</c:v>
                </c:pt>
                <c:pt idx="1323" c:formatCode="yyyy\-mm\-dd">
                  <c:v>44389</c:v>
                </c:pt>
                <c:pt idx="1324" c:formatCode="yyyy\-mm\-dd">
                  <c:v>44390</c:v>
                </c:pt>
                <c:pt idx="1325" c:formatCode="yyyy\-mm\-dd">
                  <c:v>44391</c:v>
                </c:pt>
                <c:pt idx="1326" c:formatCode="yyyy\-mm\-dd">
                  <c:v>44392</c:v>
                </c:pt>
                <c:pt idx="1327" c:formatCode="yyyy\-mm\-dd">
                  <c:v>44393</c:v>
                </c:pt>
                <c:pt idx="1328" c:formatCode="yyyy\-mm\-dd">
                  <c:v>44396</c:v>
                </c:pt>
                <c:pt idx="1329" c:formatCode="yyyy\-mm\-dd">
                  <c:v>44397</c:v>
                </c:pt>
                <c:pt idx="1330" c:formatCode="yyyy\-mm\-dd">
                  <c:v>44398</c:v>
                </c:pt>
                <c:pt idx="1331" c:formatCode="yyyy\-mm\-dd">
                  <c:v>44399</c:v>
                </c:pt>
                <c:pt idx="1332" c:formatCode="yyyy\-mm\-dd">
                  <c:v>44400</c:v>
                </c:pt>
                <c:pt idx="1333" c:formatCode="yyyy\-mm\-dd">
                  <c:v>44403</c:v>
                </c:pt>
                <c:pt idx="1334" c:formatCode="yyyy\-mm\-dd">
                  <c:v>44404</c:v>
                </c:pt>
                <c:pt idx="1335" c:formatCode="yyyy\-mm\-dd">
                  <c:v>44405</c:v>
                </c:pt>
                <c:pt idx="1336" c:formatCode="yyyy\-mm\-dd">
                  <c:v>44406</c:v>
                </c:pt>
                <c:pt idx="1337" c:formatCode="yyyy\-mm\-dd">
                  <c:v>44407</c:v>
                </c:pt>
                <c:pt idx="1338" c:formatCode="yyyy\-mm\-dd">
                  <c:v>44410</c:v>
                </c:pt>
                <c:pt idx="1339" c:formatCode="yyyy\-mm\-dd">
                  <c:v>44411</c:v>
                </c:pt>
                <c:pt idx="1340" c:formatCode="yyyy\-mm\-dd">
                  <c:v>44412</c:v>
                </c:pt>
                <c:pt idx="1341" c:formatCode="yyyy\-mm\-dd">
                  <c:v>44413</c:v>
                </c:pt>
                <c:pt idx="1342" c:formatCode="yyyy\-mm\-dd">
                  <c:v>44414</c:v>
                </c:pt>
                <c:pt idx="1343" c:formatCode="yyyy\-mm\-dd">
                  <c:v>44417</c:v>
                </c:pt>
                <c:pt idx="1344" c:formatCode="yyyy\-mm\-dd">
                  <c:v>44418</c:v>
                </c:pt>
                <c:pt idx="1345" c:formatCode="yyyy\-mm\-dd">
                  <c:v>44419</c:v>
                </c:pt>
                <c:pt idx="1346" c:formatCode="yyyy\-mm\-dd">
                  <c:v>44420</c:v>
                </c:pt>
                <c:pt idx="1347" c:formatCode="yyyy\-mm\-dd">
                  <c:v>44421</c:v>
                </c:pt>
                <c:pt idx="1348" c:formatCode="yyyy\-mm\-dd">
                  <c:v>44424</c:v>
                </c:pt>
                <c:pt idx="1349" c:formatCode="yyyy\-mm\-dd">
                  <c:v>44425</c:v>
                </c:pt>
                <c:pt idx="1350" c:formatCode="yyyy\-mm\-dd">
                  <c:v>44426</c:v>
                </c:pt>
                <c:pt idx="1351" c:formatCode="yyyy\-mm\-dd">
                  <c:v>44427</c:v>
                </c:pt>
                <c:pt idx="1352" c:formatCode="yyyy\-mm\-dd">
                  <c:v>44428</c:v>
                </c:pt>
                <c:pt idx="1353" c:formatCode="yyyy\-mm\-dd">
                  <c:v>44431</c:v>
                </c:pt>
                <c:pt idx="1354" c:formatCode="yyyy\-mm\-dd">
                  <c:v>44432</c:v>
                </c:pt>
                <c:pt idx="1355" c:formatCode="yyyy\-mm\-dd">
                  <c:v>44433</c:v>
                </c:pt>
                <c:pt idx="1356" c:formatCode="yyyy\-mm\-dd">
                  <c:v>44434</c:v>
                </c:pt>
                <c:pt idx="1357" c:formatCode="yyyy\-mm\-dd">
                  <c:v>44435</c:v>
                </c:pt>
                <c:pt idx="1358" c:formatCode="yyyy\-mm\-dd">
                  <c:v>44438</c:v>
                </c:pt>
                <c:pt idx="1359" c:formatCode="yyyy\-mm\-dd">
                  <c:v>44439</c:v>
                </c:pt>
                <c:pt idx="1360" c:formatCode="yyyy\-mm\-dd">
                  <c:v>44440</c:v>
                </c:pt>
                <c:pt idx="1361" c:formatCode="yyyy\-mm\-dd">
                  <c:v>44441</c:v>
                </c:pt>
                <c:pt idx="1362" c:formatCode="yyyy\-mm\-dd">
                  <c:v>44442</c:v>
                </c:pt>
                <c:pt idx="1363" c:formatCode="yyyy\-mm\-dd">
                  <c:v>44445</c:v>
                </c:pt>
                <c:pt idx="1364" c:formatCode="yyyy\-mm\-dd">
                  <c:v>44446</c:v>
                </c:pt>
                <c:pt idx="1365" c:formatCode="yyyy\-mm\-dd">
                  <c:v>44447</c:v>
                </c:pt>
                <c:pt idx="1366" c:formatCode="yyyy\-mm\-dd">
                  <c:v>44448</c:v>
                </c:pt>
                <c:pt idx="1367" c:formatCode="yyyy\-mm\-dd">
                  <c:v>44449</c:v>
                </c:pt>
                <c:pt idx="1368" c:formatCode="yyyy\-mm\-dd">
                  <c:v>44452</c:v>
                </c:pt>
                <c:pt idx="1369" c:formatCode="yyyy\-mm\-dd">
                  <c:v>44453</c:v>
                </c:pt>
                <c:pt idx="1370" c:formatCode="yyyy\-mm\-dd">
                  <c:v>44454</c:v>
                </c:pt>
                <c:pt idx="1371" c:formatCode="yyyy\-mm\-dd">
                  <c:v>44455</c:v>
                </c:pt>
                <c:pt idx="1372" c:formatCode="yyyy\-mm\-dd">
                  <c:v>44456</c:v>
                </c:pt>
                <c:pt idx="1373" c:formatCode="yyyy\-mm\-dd">
                  <c:v>44461</c:v>
                </c:pt>
                <c:pt idx="1374" c:formatCode="yyyy\-mm\-dd">
                  <c:v>44462</c:v>
                </c:pt>
                <c:pt idx="1375" c:formatCode="yyyy\-mm\-dd">
                  <c:v>44463</c:v>
                </c:pt>
                <c:pt idx="1376" c:formatCode="yyyy\-mm\-dd">
                  <c:v>44466</c:v>
                </c:pt>
                <c:pt idx="1377" c:formatCode="yyyy\-mm\-dd">
                  <c:v>44467</c:v>
                </c:pt>
                <c:pt idx="1378" c:formatCode="yyyy\-mm\-dd">
                  <c:v>44468</c:v>
                </c:pt>
                <c:pt idx="1379" c:formatCode="yyyy\-mm\-dd">
                  <c:v>44469</c:v>
                </c:pt>
                <c:pt idx="1380" c:formatCode="yyyy\-mm\-dd">
                  <c:v>44477</c:v>
                </c:pt>
                <c:pt idx="1381" c:formatCode="yyyy\-mm\-dd">
                  <c:v>44480</c:v>
                </c:pt>
                <c:pt idx="1382" c:formatCode="yyyy\-mm\-dd">
                  <c:v>44481</c:v>
                </c:pt>
                <c:pt idx="1383" c:formatCode="yyyy\-mm\-dd">
                  <c:v>44482</c:v>
                </c:pt>
                <c:pt idx="1384" c:formatCode="yyyy\-mm\-dd">
                  <c:v>44483</c:v>
                </c:pt>
                <c:pt idx="1385" c:formatCode="yyyy\-mm\-dd">
                  <c:v>44484</c:v>
                </c:pt>
                <c:pt idx="1386" c:formatCode="yyyy\-mm\-dd">
                  <c:v>44487</c:v>
                </c:pt>
                <c:pt idx="1387" c:formatCode="yyyy\-mm\-dd">
                  <c:v>44488</c:v>
                </c:pt>
                <c:pt idx="1388" c:formatCode="yyyy\-mm\-dd">
                  <c:v>44489</c:v>
                </c:pt>
                <c:pt idx="1389" c:formatCode="yyyy\-mm\-dd">
                  <c:v>44490</c:v>
                </c:pt>
                <c:pt idx="1390" c:formatCode="yyyy\-mm\-dd">
                  <c:v>44491</c:v>
                </c:pt>
                <c:pt idx="1391" c:formatCode="yyyy\-mm\-dd">
                  <c:v>44494</c:v>
                </c:pt>
                <c:pt idx="1392" c:formatCode="yyyy\-mm\-dd">
                  <c:v>44495</c:v>
                </c:pt>
                <c:pt idx="1393" c:formatCode="yyyy\-mm\-dd">
                  <c:v>44496</c:v>
                </c:pt>
                <c:pt idx="1394" c:formatCode="yyyy\-mm\-dd">
                  <c:v>44497</c:v>
                </c:pt>
                <c:pt idx="1395" c:formatCode="yyyy\-mm\-dd">
                  <c:v>44498</c:v>
                </c:pt>
                <c:pt idx="1396" c:formatCode="yyyy\-mm\-dd">
                  <c:v>44501</c:v>
                </c:pt>
                <c:pt idx="1397" c:formatCode="yyyy\-mm\-dd">
                  <c:v>44502</c:v>
                </c:pt>
                <c:pt idx="1398" c:formatCode="yyyy\-mm\-dd">
                  <c:v>44503</c:v>
                </c:pt>
                <c:pt idx="1399" c:formatCode="yyyy\-mm\-dd">
                  <c:v>44504</c:v>
                </c:pt>
                <c:pt idx="1400" c:formatCode="yyyy\-mm\-dd">
                  <c:v>44505</c:v>
                </c:pt>
                <c:pt idx="1401" c:formatCode="yyyy\-mm\-dd">
                  <c:v>44508</c:v>
                </c:pt>
                <c:pt idx="1402" c:formatCode="yyyy\-mm\-dd">
                  <c:v>44509</c:v>
                </c:pt>
                <c:pt idx="1403" c:formatCode="yyyy\-mm\-dd">
                  <c:v>44510</c:v>
                </c:pt>
                <c:pt idx="1404" c:formatCode="yyyy\-mm\-dd">
                  <c:v>44511</c:v>
                </c:pt>
                <c:pt idx="1405" c:formatCode="yyyy\-mm\-dd">
                  <c:v>44512</c:v>
                </c:pt>
                <c:pt idx="1406" c:formatCode="yyyy\-mm\-dd">
                  <c:v>44515</c:v>
                </c:pt>
                <c:pt idx="1407" c:formatCode="yyyy\-mm\-dd">
                  <c:v>44516</c:v>
                </c:pt>
                <c:pt idx="1408" c:formatCode="yyyy\-mm\-dd">
                  <c:v>44517</c:v>
                </c:pt>
                <c:pt idx="1409" c:formatCode="yyyy\-mm\-dd">
                  <c:v>44518</c:v>
                </c:pt>
                <c:pt idx="1410" c:formatCode="yyyy\-mm\-dd">
                  <c:v>44519</c:v>
                </c:pt>
                <c:pt idx="1411" c:formatCode="yyyy\-mm\-dd">
                  <c:v>44522</c:v>
                </c:pt>
                <c:pt idx="1412" c:formatCode="yyyy\-mm\-dd">
                  <c:v>44523</c:v>
                </c:pt>
                <c:pt idx="1413" c:formatCode="yyyy\-mm\-dd">
                  <c:v>44524</c:v>
                </c:pt>
                <c:pt idx="1414" c:formatCode="yyyy\-mm\-dd">
                  <c:v>44525</c:v>
                </c:pt>
                <c:pt idx="1415" c:formatCode="yyyy\-mm\-dd">
                  <c:v>44526</c:v>
                </c:pt>
                <c:pt idx="1416" c:formatCode="yyyy\-mm\-dd">
                  <c:v>44529</c:v>
                </c:pt>
                <c:pt idx="1417" c:formatCode="yyyy\-mm\-dd">
                  <c:v>44530</c:v>
                </c:pt>
                <c:pt idx="1418" c:formatCode="yyyy\-mm\-dd">
                  <c:v>44531</c:v>
                </c:pt>
                <c:pt idx="1419" c:formatCode="yyyy\-mm\-dd">
                  <c:v>44532</c:v>
                </c:pt>
                <c:pt idx="1420" c:formatCode="yyyy\-mm\-dd">
                  <c:v>44533</c:v>
                </c:pt>
                <c:pt idx="1421" c:formatCode="yyyy\-mm\-dd">
                  <c:v>44536</c:v>
                </c:pt>
                <c:pt idx="1422" c:formatCode="yyyy\-mm\-dd">
                  <c:v>44537</c:v>
                </c:pt>
                <c:pt idx="1423" c:formatCode="yyyy\-mm\-dd">
                  <c:v>44538</c:v>
                </c:pt>
                <c:pt idx="1424" c:formatCode="yyyy\-mm\-dd">
                  <c:v>44539</c:v>
                </c:pt>
                <c:pt idx="1425" c:formatCode="yyyy\-mm\-dd">
                  <c:v>44540</c:v>
                </c:pt>
                <c:pt idx="1426" c:formatCode="yyyy\-mm\-dd">
                  <c:v>44543</c:v>
                </c:pt>
                <c:pt idx="1427" c:formatCode="yyyy\-mm\-dd">
                  <c:v>44544</c:v>
                </c:pt>
                <c:pt idx="1428" c:formatCode="yyyy\-mm\-dd">
                  <c:v>44545</c:v>
                </c:pt>
                <c:pt idx="1429" c:formatCode="yyyy\-mm\-dd">
                  <c:v>44546</c:v>
                </c:pt>
                <c:pt idx="1430" c:formatCode="yyyy\-mm\-dd">
                  <c:v>44547</c:v>
                </c:pt>
                <c:pt idx="1431" c:formatCode="yyyy\-mm\-dd">
                  <c:v>44550</c:v>
                </c:pt>
                <c:pt idx="1432" c:formatCode="yyyy\-mm\-dd">
                  <c:v>44551</c:v>
                </c:pt>
                <c:pt idx="1433" c:formatCode="yyyy\-mm\-dd">
                  <c:v>44552</c:v>
                </c:pt>
                <c:pt idx="1434" c:formatCode="yyyy\-mm\-dd">
                  <c:v>44553</c:v>
                </c:pt>
                <c:pt idx="1435" c:formatCode="yyyy\-mm\-dd">
                  <c:v>44554</c:v>
                </c:pt>
                <c:pt idx="1436" c:formatCode="yyyy\-mm\-dd">
                  <c:v>44557</c:v>
                </c:pt>
                <c:pt idx="1437" c:formatCode="yyyy\-mm\-dd">
                  <c:v>44558</c:v>
                </c:pt>
                <c:pt idx="1438" c:formatCode="yyyy\-mm\-dd">
                  <c:v>44559</c:v>
                </c:pt>
                <c:pt idx="1439" c:formatCode="yyyy\-mm\-dd">
                  <c:v>44560</c:v>
                </c:pt>
                <c:pt idx="1440" c:formatCode="yyyy\-mm\-dd">
                  <c:v>44561</c:v>
                </c:pt>
                <c:pt idx="1441" c:formatCode="yyyy\-mm\-dd">
                  <c:v>44565</c:v>
                </c:pt>
                <c:pt idx="1442" c:formatCode="yyyy\-mm\-dd">
                  <c:v>44566</c:v>
                </c:pt>
                <c:pt idx="1443" c:formatCode="yyyy\-mm\-dd">
                  <c:v>44567</c:v>
                </c:pt>
                <c:pt idx="1444" c:formatCode="yyyy\-mm\-dd">
                  <c:v>44568</c:v>
                </c:pt>
                <c:pt idx="1445" c:formatCode="yyyy\-mm\-dd">
                  <c:v>44571</c:v>
                </c:pt>
                <c:pt idx="1446" c:formatCode="yyyy\-mm\-dd">
                  <c:v>44572</c:v>
                </c:pt>
                <c:pt idx="1447" c:formatCode="yyyy\-mm\-dd">
                  <c:v>44573</c:v>
                </c:pt>
                <c:pt idx="1448" c:formatCode="yyyy\-mm\-dd">
                  <c:v>44574</c:v>
                </c:pt>
                <c:pt idx="1449" c:formatCode="yyyy\-mm\-dd">
                  <c:v>44575</c:v>
                </c:pt>
                <c:pt idx="1450" c:formatCode="yyyy\-mm\-dd">
                  <c:v>44578</c:v>
                </c:pt>
                <c:pt idx="1451" c:formatCode="yyyy\-mm\-dd">
                  <c:v>44579</c:v>
                </c:pt>
                <c:pt idx="1452" c:formatCode="yyyy\-mm\-dd">
                  <c:v>44580</c:v>
                </c:pt>
                <c:pt idx="1453" c:formatCode="yyyy\-mm\-dd">
                  <c:v>44581</c:v>
                </c:pt>
                <c:pt idx="1454" c:formatCode="yyyy\-mm\-dd">
                  <c:v>44582</c:v>
                </c:pt>
                <c:pt idx="1455" c:formatCode="yyyy\-mm\-dd">
                  <c:v>44585</c:v>
                </c:pt>
                <c:pt idx="1456" c:formatCode="yyyy\-mm\-dd">
                  <c:v>44586</c:v>
                </c:pt>
                <c:pt idx="1457" c:formatCode="yyyy\-mm\-dd">
                  <c:v>44587</c:v>
                </c:pt>
                <c:pt idx="1458" c:formatCode="yyyy\-mm\-dd">
                  <c:v>44588</c:v>
                </c:pt>
                <c:pt idx="1459" c:formatCode="yyyy\-mm\-dd">
                  <c:v>44589</c:v>
                </c:pt>
                <c:pt idx="1460" c:formatCode="yyyy\-mm\-dd">
                  <c:v>44599</c:v>
                </c:pt>
                <c:pt idx="1461" c:formatCode="yyyy\-mm\-dd">
                  <c:v>44600</c:v>
                </c:pt>
                <c:pt idx="1462" c:formatCode="yyyy\-mm\-dd">
                  <c:v>44601</c:v>
                </c:pt>
                <c:pt idx="1463" c:formatCode="yyyy\-mm\-dd">
                  <c:v>44602</c:v>
                </c:pt>
                <c:pt idx="1464" c:formatCode="yyyy\-mm\-dd">
                  <c:v>44603</c:v>
                </c:pt>
                <c:pt idx="1465" c:formatCode="yyyy\-mm\-dd">
                  <c:v>44606</c:v>
                </c:pt>
                <c:pt idx="1466" c:formatCode="yyyy\-mm\-dd">
                  <c:v>44607</c:v>
                </c:pt>
                <c:pt idx="1467" c:formatCode="yyyy\-mm\-dd">
                  <c:v>44608</c:v>
                </c:pt>
                <c:pt idx="1468" c:formatCode="yyyy\-mm\-dd">
                  <c:v>44609</c:v>
                </c:pt>
                <c:pt idx="1469" c:formatCode="yyyy\-mm\-dd">
                  <c:v>44610</c:v>
                </c:pt>
                <c:pt idx="1470" c:formatCode="yyyy\-mm\-dd">
                  <c:v>44613</c:v>
                </c:pt>
                <c:pt idx="1471" c:formatCode="yyyy\-mm\-dd">
                  <c:v>44614</c:v>
                </c:pt>
                <c:pt idx="1472" c:formatCode="yyyy\-mm\-dd">
                  <c:v>44615</c:v>
                </c:pt>
                <c:pt idx="1473" c:formatCode="yyyy\-mm\-dd">
                  <c:v>44616</c:v>
                </c:pt>
                <c:pt idx="1474" c:formatCode="yyyy\-mm\-dd">
                  <c:v>44617</c:v>
                </c:pt>
                <c:pt idx="1475" c:formatCode="yyyy\-mm\-dd">
                  <c:v>44620</c:v>
                </c:pt>
                <c:pt idx="1476" c:formatCode="yyyy\-mm\-dd">
                  <c:v>44621</c:v>
                </c:pt>
                <c:pt idx="1477" c:formatCode="yyyy\-mm\-dd">
                  <c:v>44622</c:v>
                </c:pt>
                <c:pt idx="1478" c:formatCode="yyyy\-mm\-dd">
                  <c:v>44623</c:v>
                </c:pt>
                <c:pt idx="1479" c:formatCode="yyyy\-mm\-dd">
                  <c:v>44624</c:v>
                </c:pt>
                <c:pt idx="1480" c:formatCode="yyyy\-mm\-dd">
                  <c:v>44627</c:v>
                </c:pt>
                <c:pt idx="1481" c:formatCode="yyyy\-mm\-dd">
                  <c:v>44628</c:v>
                </c:pt>
                <c:pt idx="1482" c:formatCode="yyyy\-mm\-dd">
                  <c:v>44629</c:v>
                </c:pt>
                <c:pt idx="1483" c:formatCode="yyyy\-mm\-dd">
                  <c:v>44630</c:v>
                </c:pt>
                <c:pt idx="1484" c:formatCode="yyyy\-mm\-dd">
                  <c:v>44631</c:v>
                </c:pt>
                <c:pt idx="1485" c:formatCode="yyyy\-mm\-dd">
                  <c:v>44634</c:v>
                </c:pt>
                <c:pt idx="1486" c:formatCode="yyyy\-mm\-dd">
                  <c:v>44635</c:v>
                </c:pt>
                <c:pt idx="1487" c:formatCode="yyyy\-mm\-dd">
                  <c:v>44636</c:v>
                </c:pt>
                <c:pt idx="1488" c:formatCode="yyyy\-mm\-dd">
                  <c:v>44637</c:v>
                </c:pt>
                <c:pt idx="1489" c:formatCode="yyyy\-mm\-dd">
                  <c:v>44638</c:v>
                </c:pt>
                <c:pt idx="1490" c:formatCode="yyyy\-mm\-dd">
                  <c:v>44641</c:v>
                </c:pt>
                <c:pt idx="1491" c:formatCode="yyyy\-mm\-dd">
                  <c:v>44642</c:v>
                </c:pt>
                <c:pt idx="1492" c:formatCode="yyyy\-mm\-dd">
                  <c:v>44643</c:v>
                </c:pt>
                <c:pt idx="1493" c:formatCode="yyyy\-mm\-dd">
                  <c:v>44644</c:v>
                </c:pt>
                <c:pt idx="1494" c:formatCode="yyyy\-mm\-dd">
                  <c:v>44645</c:v>
                </c:pt>
                <c:pt idx="1495" c:formatCode="yyyy\-mm\-dd">
                  <c:v>44648</c:v>
                </c:pt>
                <c:pt idx="1496" c:formatCode="yyyy\-mm\-dd">
                  <c:v>44649</c:v>
                </c:pt>
                <c:pt idx="1497" c:formatCode="yyyy\-mm\-dd">
                  <c:v>44650</c:v>
                </c:pt>
                <c:pt idx="1498" c:formatCode="yyyy\-mm\-dd">
                  <c:v>44651</c:v>
                </c:pt>
                <c:pt idx="1499" c:formatCode="yyyy\-mm\-dd">
                  <c:v>44652</c:v>
                </c:pt>
                <c:pt idx="1500" c:formatCode="yyyy\-mm\-dd">
                  <c:v>44657</c:v>
                </c:pt>
                <c:pt idx="1501" c:formatCode="yyyy\-mm\-dd">
                  <c:v>44658</c:v>
                </c:pt>
                <c:pt idx="1502" c:formatCode="yyyy\-mm\-dd">
                  <c:v>44659</c:v>
                </c:pt>
                <c:pt idx="1503" c:formatCode="yyyy\-mm\-dd">
                  <c:v>44662</c:v>
                </c:pt>
                <c:pt idx="1504" c:formatCode="yyyy\-mm\-dd">
                  <c:v>44663</c:v>
                </c:pt>
                <c:pt idx="1505" c:formatCode="yyyy\-mm\-dd">
                  <c:v>44664</c:v>
                </c:pt>
                <c:pt idx="1506" c:formatCode="yyyy\-mm\-dd">
                  <c:v>44665</c:v>
                </c:pt>
                <c:pt idx="1507" c:formatCode="yyyy\-mm\-dd">
                  <c:v>44666</c:v>
                </c:pt>
                <c:pt idx="1508" c:formatCode="yyyy\-mm\-dd">
                  <c:v>44669</c:v>
                </c:pt>
                <c:pt idx="1509" c:formatCode="yyyy\-mm\-dd">
                  <c:v>44670</c:v>
                </c:pt>
                <c:pt idx="1510" c:formatCode="yyyy\-mm\-dd">
                  <c:v>44671</c:v>
                </c:pt>
                <c:pt idx="1511" c:formatCode="yyyy\-mm\-dd">
                  <c:v>44672</c:v>
                </c:pt>
                <c:pt idx="1512" c:formatCode="yyyy\-mm\-dd">
                  <c:v>44673</c:v>
                </c:pt>
                <c:pt idx="1513" c:formatCode="yyyy\-mm\-dd">
                  <c:v>44676</c:v>
                </c:pt>
                <c:pt idx="1514" c:formatCode="yyyy\-mm\-dd">
                  <c:v>44677</c:v>
                </c:pt>
                <c:pt idx="1515" c:formatCode="yyyy\-mm\-dd">
                  <c:v>44678</c:v>
                </c:pt>
                <c:pt idx="1516" c:formatCode="yyyy\-mm\-dd">
                  <c:v>44679</c:v>
                </c:pt>
                <c:pt idx="1517" c:formatCode="yyyy\-mm\-dd">
                  <c:v>44680</c:v>
                </c:pt>
                <c:pt idx="1518" c:formatCode="yyyy\-mm\-dd">
                  <c:v>44686</c:v>
                </c:pt>
                <c:pt idx="1519" c:formatCode="yyyy\-mm\-dd">
                  <c:v>44687</c:v>
                </c:pt>
                <c:pt idx="1520" c:formatCode="yyyy\-mm\-dd">
                  <c:v>44690</c:v>
                </c:pt>
                <c:pt idx="1521" c:formatCode="yyyy\-mm\-dd">
                  <c:v>44691</c:v>
                </c:pt>
                <c:pt idx="1522" c:formatCode="yyyy\-mm\-dd">
                  <c:v>44692</c:v>
                </c:pt>
                <c:pt idx="1523" c:formatCode="yyyy\-mm\-dd">
                  <c:v>44693</c:v>
                </c:pt>
                <c:pt idx="1524" c:formatCode="yyyy\-mm\-dd">
                  <c:v>44694</c:v>
                </c:pt>
                <c:pt idx="1525" c:formatCode="yyyy\-mm\-dd">
                  <c:v>44697</c:v>
                </c:pt>
                <c:pt idx="1526" c:formatCode="yyyy\-mm\-dd">
                  <c:v>44698</c:v>
                </c:pt>
                <c:pt idx="1527" c:formatCode="yyyy\-mm\-dd">
                  <c:v>44699</c:v>
                </c:pt>
                <c:pt idx="1528" c:formatCode="yyyy\-mm\-dd">
                  <c:v>44700</c:v>
                </c:pt>
                <c:pt idx="1529" c:formatCode="yyyy\-mm\-dd">
                  <c:v>44701</c:v>
                </c:pt>
                <c:pt idx="1530" c:formatCode="yyyy\-mm\-dd">
                  <c:v>44704</c:v>
                </c:pt>
                <c:pt idx="1531" c:formatCode="yyyy\-mm\-dd">
                  <c:v>44705</c:v>
                </c:pt>
                <c:pt idx="1532" c:formatCode="yyyy\-mm\-dd">
                  <c:v>44706</c:v>
                </c:pt>
                <c:pt idx="1533" c:formatCode="yyyy\-mm\-dd">
                  <c:v>44707</c:v>
                </c:pt>
                <c:pt idx="1534" c:formatCode="yyyy\-mm\-dd">
                  <c:v>44708</c:v>
                </c:pt>
                <c:pt idx="1535" c:formatCode="yyyy\-mm\-dd">
                  <c:v>44711</c:v>
                </c:pt>
                <c:pt idx="1536" c:formatCode="yyyy\-mm\-dd">
                  <c:v>44712</c:v>
                </c:pt>
                <c:pt idx="1537" c:formatCode="yyyy\-mm\-dd">
                  <c:v>44713</c:v>
                </c:pt>
                <c:pt idx="1538" c:formatCode="yyyy\-mm\-dd">
                  <c:v>44714</c:v>
                </c:pt>
                <c:pt idx="1539" c:formatCode="yyyy\-mm\-dd">
                  <c:v>44718</c:v>
                </c:pt>
                <c:pt idx="1540" c:formatCode="yyyy\-mm\-dd">
                  <c:v>44719</c:v>
                </c:pt>
                <c:pt idx="1541" c:formatCode="yyyy\-mm\-dd">
                  <c:v>44720</c:v>
                </c:pt>
                <c:pt idx="1542" c:formatCode="yyyy\-mm\-dd">
                  <c:v>44721</c:v>
                </c:pt>
                <c:pt idx="1543" c:formatCode="yyyy\-mm\-dd">
                  <c:v>44722</c:v>
                </c:pt>
                <c:pt idx="1544" c:formatCode="yyyy\-mm\-dd">
                  <c:v>44725</c:v>
                </c:pt>
                <c:pt idx="1545" c:formatCode="yyyy\-mm\-dd">
                  <c:v>44726</c:v>
                </c:pt>
                <c:pt idx="1546" c:formatCode="yyyy\-mm\-dd">
                  <c:v>44727</c:v>
                </c:pt>
                <c:pt idx="1547" c:formatCode="yyyy\-mm\-dd">
                  <c:v>44728</c:v>
                </c:pt>
                <c:pt idx="1548" c:formatCode="yyyy\-mm\-dd">
                  <c:v>44729</c:v>
                </c:pt>
                <c:pt idx="1549" c:formatCode="yyyy\-mm\-dd">
                  <c:v>44732</c:v>
                </c:pt>
                <c:pt idx="1550" c:formatCode="yyyy\-mm\-dd">
                  <c:v>44733</c:v>
                </c:pt>
                <c:pt idx="1551" c:formatCode="yyyy\-mm\-dd">
                  <c:v>44734</c:v>
                </c:pt>
                <c:pt idx="1552" c:formatCode="yyyy\-mm\-dd">
                  <c:v>44735</c:v>
                </c:pt>
                <c:pt idx="1553" c:formatCode="yyyy\-mm\-dd">
                  <c:v>44736</c:v>
                </c:pt>
                <c:pt idx="1554" c:formatCode="yyyy\-mm\-dd">
                  <c:v>44739</c:v>
                </c:pt>
                <c:pt idx="1555" c:formatCode="yyyy\-mm\-dd">
                  <c:v>44740</c:v>
                </c:pt>
                <c:pt idx="1556" c:formatCode="yyyy\-mm\-dd">
                  <c:v>44741</c:v>
                </c:pt>
                <c:pt idx="1557" c:formatCode="yyyy\-mm\-dd">
                  <c:v>44742</c:v>
                </c:pt>
                <c:pt idx="1558" c:formatCode="yyyy\-mm\-dd">
                  <c:v>44743</c:v>
                </c:pt>
                <c:pt idx="1559" c:formatCode="yyyy\-mm\-dd">
                  <c:v>44746</c:v>
                </c:pt>
                <c:pt idx="1560" c:formatCode="yyyy\-mm\-dd">
                  <c:v>44747</c:v>
                </c:pt>
                <c:pt idx="1561" c:formatCode="yyyy\-mm\-dd">
                  <c:v>44748</c:v>
                </c:pt>
                <c:pt idx="1562" c:formatCode="yyyy\-mm\-dd">
                  <c:v>44749</c:v>
                </c:pt>
                <c:pt idx="1563" c:formatCode="yyyy\-mm\-dd">
                  <c:v>44750</c:v>
                </c:pt>
                <c:pt idx="1564" c:formatCode="yyyy\-mm\-dd">
                  <c:v>44753</c:v>
                </c:pt>
                <c:pt idx="1565" c:formatCode="yyyy\-mm\-dd">
                  <c:v>44754</c:v>
                </c:pt>
                <c:pt idx="1566" c:formatCode="yyyy\-mm\-dd">
                  <c:v>44755</c:v>
                </c:pt>
                <c:pt idx="1567" c:formatCode="yyyy\-mm\-dd">
                  <c:v>44756</c:v>
                </c:pt>
                <c:pt idx="1568" c:formatCode="yyyy\-mm\-dd">
                  <c:v>44757</c:v>
                </c:pt>
                <c:pt idx="1569" c:formatCode="yyyy\-mm\-dd">
                  <c:v>44760</c:v>
                </c:pt>
                <c:pt idx="1570" c:formatCode="yyyy\-mm\-dd">
                  <c:v>44761</c:v>
                </c:pt>
                <c:pt idx="1571" c:formatCode="yyyy\-mm\-dd">
                  <c:v>44762</c:v>
                </c:pt>
                <c:pt idx="1572" c:formatCode="yyyy\-mm\-dd">
                  <c:v>44763</c:v>
                </c:pt>
                <c:pt idx="1573" c:formatCode="yyyy\-mm\-dd">
                  <c:v>44764</c:v>
                </c:pt>
                <c:pt idx="1574" c:formatCode="yyyy\-mm\-dd">
                  <c:v>44767</c:v>
                </c:pt>
                <c:pt idx="1575" c:formatCode="yyyy\-mm\-dd">
                  <c:v>44768</c:v>
                </c:pt>
                <c:pt idx="1576" c:formatCode="yyyy\-mm\-dd">
                  <c:v>44769</c:v>
                </c:pt>
                <c:pt idx="1577" c:formatCode="yyyy\-mm\-dd">
                  <c:v>44770</c:v>
                </c:pt>
                <c:pt idx="1578" c:formatCode="yyyy\-mm\-dd">
                  <c:v>44771</c:v>
                </c:pt>
                <c:pt idx="1579" c:formatCode="yyyy\-mm\-dd">
                  <c:v>44774</c:v>
                </c:pt>
                <c:pt idx="1580" c:formatCode="yyyy\-mm\-dd">
                  <c:v>44775</c:v>
                </c:pt>
                <c:pt idx="1581" c:formatCode="yyyy\-mm\-dd">
                  <c:v>44776</c:v>
                </c:pt>
                <c:pt idx="1582" c:formatCode="yyyy\-mm\-dd">
                  <c:v>44777</c:v>
                </c:pt>
                <c:pt idx="1583" c:formatCode="yyyy\-mm\-dd">
                  <c:v>44778</c:v>
                </c:pt>
                <c:pt idx="1584" c:formatCode="yyyy\-mm\-dd">
                  <c:v>44781</c:v>
                </c:pt>
                <c:pt idx="1585" c:formatCode="yyyy\-mm\-dd">
                  <c:v>44782</c:v>
                </c:pt>
                <c:pt idx="1586" c:formatCode="yyyy\-mm\-dd">
                  <c:v>44783</c:v>
                </c:pt>
                <c:pt idx="1587" c:formatCode="yyyy\-mm\-dd">
                  <c:v>44784</c:v>
                </c:pt>
                <c:pt idx="1588" c:formatCode="yyyy\-mm\-dd">
                  <c:v>44785</c:v>
                </c:pt>
                <c:pt idx="1589" c:formatCode="yyyy\-mm\-dd">
                  <c:v>44788</c:v>
                </c:pt>
                <c:pt idx="1590" c:formatCode="yyyy\-mm\-dd">
                  <c:v>44789</c:v>
                </c:pt>
                <c:pt idx="1591" c:formatCode="yyyy\-mm\-dd">
                  <c:v>44790</c:v>
                </c:pt>
                <c:pt idx="1592" c:formatCode="yyyy\-mm\-dd">
                  <c:v>44791</c:v>
                </c:pt>
                <c:pt idx="1593" c:formatCode="yyyy\-mm\-dd">
                  <c:v>44792</c:v>
                </c:pt>
                <c:pt idx="1594" c:formatCode="yyyy\-mm\-dd">
                  <c:v>44795</c:v>
                </c:pt>
                <c:pt idx="1595" c:formatCode="yyyy\-mm\-dd">
                  <c:v>44796</c:v>
                </c:pt>
                <c:pt idx="1596" c:formatCode="yyyy\-mm\-dd">
                  <c:v>44797</c:v>
                </c:pt>
                <c:pt idx="1597" c:formatCode="yyyy\-mm\-dd">
                  <c:v>44798</c:v>
                </c:pt>
                <c:pt idx="1598" c:formatCode="yyyy\-mm\-dd">
                  <c:v>44799</c:v>
                </c:pt>
                <c:pt idx="1599" c:formatCode="yyyy\-mm\-dd">
                  <c:v>44802</c:v>
                </c:pt>
                <c:pt idx="1600" c:formatCode="yyyy\-mm\-dd">
                  <c:v>44803</c:v>
                </c:pt>
                <c:pt idx="1601" c:formatCode="yyyy\-mm\-dd">
                  <c:v>44804</c:v>
                </c:pt>
                <c:pt idx="1602" c:formatCode="yyyy\-mm\-dd">
                  <c:v>44805</c:v>
                </c:pt>
                <c:pt idx="1603" c:formatCode="yyyy\-mm\-dd">
                  <c:v>44806</c:v>
                </c:pt>
                <c:pt idx="1604" c:formatCode="yyyy\-mm\-dd">
                  <c:v>44809</c:v>
                </c:pt>
                <c:pt idx="1605" c:formatCode="yyyy\-mm\-dd">
                  <c:v>44810</c:v>
                </c:pt>
                <c:pt idx="1606" c:formatCode="yyyy\-mm\-dd">
                  <c:v>44811</c:v>
                </c:pt>
                <c:pt idx="1607" c:formatCode="yyyy\-mm\-dd">
                  <c:v>44812</c:v>
                </c:pt>
                <c:pt idx="1608" c:formatCode="yyyy\-mm\-dd">
                  <c:v>44813</c:v>
                </c:pt>
                <c:pt idx="1609" c:formatCode="yyyy\-mm\-dd">
                  <c:v>44817</c:v>
                </c:pt>
                <c:pt idx="1610" c:formatCode="yyyy\-mm\-dd">
                  <c:v>44818</c:v>
                </c:pt>
                <c:pt idx="1611" c:formatCode="yyyy\-mm\-dd">
                  <c:v>44819</c:v>
                </c:pt>
                <c:pt idx="1612" c:formatCode="yyyy\-mm\-dd">
                  <c:v>44820</c:v>
                </c:pt>
                <c:pt idx="1613" c:formatCode="yyyy\-mm\-dd">
                  <c:v>44823</c:v>
                </c:pt>
                <c:pt idx="1614" c:formatCode="yyyy\-mm\-dd">
                  <c:v>44824</c:v>
                </c:pt>
                <c:pt idx="1615" c:formatCode="yyyy\-mm\-dd">
                  <c:v>44825</c:v>
                </c:pt>
                <c:pt idx="1616" c:formatCode="yyyy\-mm\-dd">
                  <c:v>44826</c:v>
                </c:pt>
                <c:pt idx="1617" c:formatCode="yyyy\-mm\-dd">
                  <c:v>44827</c:v>
                </c:pt>
                <c:pt idx="1618" c:formatCode="yyyy\-mm\-dd">
                  <c:v>44830</c:v>
                </c:pt>
                <c:pt idx="1619" c:formatCode="yyyy\-mm\-dd">
                  <c:v>44831</c:v>
                </c:pt>
                <c:pt idx="1620" c:formatCode="yyyy\-mm\-dd">
                  <c:v>44832</c:v>
                </c:pt>
                <c:pt idx="1621" c:formatCode="yyyy\-mm\-dd">
                  <c:v>44833</c:v>
                </c:pt>
                <c:pt idx="1622" c:formatCode="yyyy\-mm\-dd">
                  <c:v>44834</c:v>
                </c:pt>
                <c:pt idx="1623" c:formatCode="yyyy\-mm\-dd">
                  <c:v>44844</c:v>
                </c:pt>
                <c:pt idx="1624" c:formatCode="yyyy\-mm\-dd">
                  <c:v>44845</c:v>
                </c:pt>
                <c:pt idx="1625" c:formatCode="yyyy\-mm\-dd">
                  <c:v>44846</c:v>
                </c:pt>
                <c:pt idx="1626" c:formatCode="yyyy\-mm\-dd">
                  <c:v>44847</c:v>
                </c:pt>
                <c:pt idx="1627" c:formatCode="yyyy\-mm\-dd">
                  <c:v>44848</c:v>
                </c:pt>
                <c:pt idx="1628" c:formatCode="yyyy\-mm\-dd">
                  <c:v>44851</c:v>
                </c:pt>
                <c:pt idx="1629" c:formatCode="yyyy\-mm\-dd">
                  <c:v>44852</c:v>
                </c:pt>
                <c:pt idx="1630" c:formatCode="yyyy\-mm\-dd">
                  <c:v>44853</c:v>
                </c:pt>
                <c:pt idx="1631" c:formatCode="yyyy\-mm\-dd">
                  <c:v>44854</c:v>
                </c:pt>
                <c:pt idx="1632" c:formatCode="yyyy\-mm\-dd">
                  <c:v>44855</c:v>
                </c:pt>
                <c:pt idx="1633" c:formatCode="yyyy\-mm\-dd">
                  <c:v>44858</c:v>
                </c:pt>
                <c:pt idx="1634" c:formatCode="yyyy\-mm\-dd">
                  <c:v>44859</c:v>
                </c:pt>
                <c:pt idx="1635" c:formatCode="yyyy\-mm\-dd">
                  <c:v>44860</c:v>
                </c:pt>
                <c:pt idx="1636" c:formatCode="yyyy\-mm\-dd">
                  <c:v>44861</c:v>
                </c:pt>
                <c:pt idx="1637" c:formatCode="yyyy\-mm\-dd">
                  <c:v>44862</c:v>
                </c:pt>
                <c:pt idx="1638" c:formatCode="yyyy\-mm\-dd">
                  <c:v>44865</c:v>
                </c:pt>
                <c:pt idx="1639" c:formatCode="yyyy\-mm\-dd">
                  <c:v>44866</c:v>
                </c:pt>
                <c:pt idx="1640" c:formatCode="yyyy\-mm\-dd">
                  <c:v>44867</c:v>
                </c:pt>
                <c:pt idx="1641" c:formatCode="yyyy\-mm\-dd">
                  <c:v>44868</c:v>
                </c:pt>
                <c:pt idx="1642" c:formatCode="yyyy\-mm\-dd">
                  <c:v>44869</c:v>
                </c:pt>
                <c:pt idx="1643" c:formatCode="yyyy\-mm\-dd">
                  <c:v>44872</c:v>
                </c:pt>
                <c:pt idx="1644" c:formatCode="yyyy\-mm\-dd">
                  <c:v>44873</c:v>
                </c:pt>
                <c:pt idx="1645" c:formatCode="yyyy\-mm\-dd">
                  <c:v>44874</c:v>
                </c:pt>
                <c:pt idx="1646" c:formatCode="yyyy\-mm\-dd">
                  <c:v>44875</c:v>
                </c:pt>
                <c:pt idx="1647" c:formatCode="yyyy\-mm\-dd">
                  <c:v>44876</c:v>
                </c:pt>
                <c:pt idx="1648" c:formatCode="yyyy\-mm\-dd">
                  <c:v>44879</c:v>
                </c:pt>
                <c:pt idx="1649" c:formatCode="yyyy\-mm\-dd">
                  <c:v>44880</c:v>
                </c:pt>
                <c:pt idx="1650" c:formatCode="yyyy\-mm\-dd">
                  <c:v>44881</c:v>
                </c:pt>
                <c:pt idx="1651" c:formatCode="yyyy\-mm\-dd">
                  <c:v>44882</c:v>
                </c:pt>
                <c:pt idx="1652" c:formatCode="yyyy\-mm\-dd">
                  <c:v>44883</c:v>
                </c:pt>
                <c:pt idx="1653" c:formatCode="yyyy\-mm\-dd">
                  <c:v>44886</c:v>
                </c:pt>
                <c:pt idx="1654" c:formatCode="yyyy\-mm\-dd">
                  <c:v>44887</c:v>
                </c:pt>
                <c:pt idx="1655" c:formatCode="yyyy\-mm\-dd">
                  <c:v>44888</c:v>
                </c:pt>
                <c:pt idx="1656" c:formatCode="yyyy\-mm\-dd">
                  <c:v>44889</c:v>
                </c:pt>
                <c:pt idx="1657" c:formatCode="yyyy\-mm\-dd">
                  <c:v>44890</c:v>
                </c:pt>
                <c:pt idx="1658" c:formatCode="yyyy\-mm\-dd">
                  <c:v>44893</c:v>
                </c:pt>
                <c:pt idx="1659" c:formatCode="yyyy\-mm\-dd">
                  <c:v>44894</c:v>
                </c:pt>
                <c:pt idx="1660" c:formatCode="yyyy\-mm\-dd">
                  <c:v>44895</c:v>
                </c:pt>
                <c:pt idx="1661" c:formatCode="yyyy\-mm\-dd">
                  <c:v>44896</c:v>
                </c:pt>
                <c:pt idx="1662" c:formatCode="yyyy\-mm\-dd">
                  <c:v>44897</c:v>
                </c:pt>
                <c:pt idx="1663" c:formatCode="yyyy\-mm\-dd">
                  <c:v>44900</c:v>
                </c:pt>
                <c:pt idx="1664" c:formatCode="yyyy\-mm\-dd">
                  <c:v>44901</c:v>
                </c:pt>
                <c:pt idx="1665" c:formatCode="yyyy\-mm\-dd">
                  <c:v>44902</c:v>
                </c:pt>
                <c:pt idx="1666" c:formatCode="yyyy\-mm\-dd">
                  <c:v>44903</c:v>
                </c:pt>
                <c:pt idx="1667" c:formatCode="yyyy\-mm\-dd">
                  <c:v>44904</c:v>
                </c:pt>
                <c:pt idx="1668" c:formatCode="yyyy\-mm\-dd">
                  <c:v>44907</c:v>
                </c:pt>
                <c:pt idx="1669" c:formatCode="yyyy\-mm\-dd">
                  <c:v>44908</c:v>
                </c:pt>
                <c:pt idx="1670" c:formatCode="yyyy\-mm\-dd">
                  <c:v>44909</c:v>
                </c:pt>
                <c:pt idx="1671" c:formatCode="yyyy\-mm\-dd">
                  <c:v>44910</c:v>
                </c:pt>
                <c:pt idx="1672" c:formatCode="yyyy\-mm\-dd">
                  <c:v>44911</c:v>
                </c:pt>
                <c:pt idx="1673" c:formatCode="yyyy\-mm\-dd">
                  <c:v>44914</c:v>
                </c:pt>
                <c:pt idx="1674" c:formatCode="yyyy\-mm\-dd">
                  <c:v>44915</c:v>
                </c:pt>
                <c:pt idx="1675" c:formatCode="yyyy\-mm\-dd">
                  <c:v>44916</c:v>
                </c:pt>
                <c:pt idx="1676" c:formatCode="yyyy\-mm\-dd">
                  <c:v>44917</c:v>
                </c:pt>
                <c:pt idx="1677" c:formatCode="yyyy\-mm\-dd">
                  <c:v>44918</c:v>
                </c:pt>
                <c:pt idx="1678" c:formatCode="yyyy\-mm\-dd">
                  <c:v>44921</c:v>
                </c:pt>
                <c:pt idx="1679" c:formatCode="yyyy\-mm\-dd">
                  <c:v>44922</c:v>
                </c:pt>
                <c:pt idx="1680" c:formatCode="yyyy\-mm\-dd">
                  <c:v>44923</c:v>
                </c:pt>
                <c:pt idx="1681" c:formatCode="yyyy\-mm\-dd">
                  <c:v>44924</c:v>
                </c:pt>
                <c:pt idx="1682" c:formatCode="yyyy\-mm\-dd">
                  <c:v>44925</c:v>
                </c:pt>
                <c:pt idx="1683" c:formatCode="yyyy\-mm\-dd">
                  <c:v>44929</c:v>
                </c:pt>
                <c:pt idx="1684" c:formatCode="yyyy\-mm\-dd">
                  <c:v>44930</c:v>
                </c:pt>
                <c:pt idx="1685" c:formatCode="yyyy\-mm\-dd">
                  <c:v>44931</c:v>
                </c:pt>
                <c:pt idx="1686" c:formatCode="yyyy\-mm\-dd">
                  <c:v>44932</c:v>
                </c:pt>
                <c:pt idx="1687" c:formatCode="yyyy\-mm\-dd">
                  <c:v>44935</c:v>
                </c:pt>
                <c:pt idx="1688" c:formatCode="yyyy\-mm\-dd">
                  <c:v>44936</c:v>
                </c:pt>
                <c:pt idx="1689" c:formatCode="yyyy\-mm\-dd">
                  <c:v>44937</c:v>
                </c:pt>
                <c:pt idx="1690" c:formatCode="yyyy\-mm\-dd">
                  <c:v>44938</c:v>
                </c:pt>
                <c:pt idx="1691" c:formatCode="yyyy\-mm\-dd">
                  <c:v>44939</c:v>
                </c:pt>
                <c:pt idx="1692" c:formatCode="yyyy\-mm\-dd">
                  <c:v>44942</c:v>
                </c:pt>
                <c:pt idx="1693" c:formatCode="yyyy\-mm\-dd">
                  <c:v>44943</c:v>
                </c:pt>
                <c:pt idx="1694" c:formatCode="yyyy\-mm\-dd">
                  <c:v>44944</c:v>
                </c:pt>
                <c:pt idx="1695" c:formatCode="yyyy\-mm\-dd">
                  <c:v>44945</c:v>
                </c:pt>
                <c:pt idx="1696" c:formatCode="yyyy\-mm\-dd">
                  <c:v>44946</c:v>
                </c:pt>
                <c:pt idx="1697" c:formatCode="yyyy\-mm\-dd">
                  <c:v>44956</c:v>
                </c:pt>
                <c:pt idx="1698" c:formatCode="yyyy\-mm\-dd">
                  <c:v>44957</c:v>
                </c:pt>
                <c:pt idx="1699" c:formatCode="yyyy\-mm\-dd">
                  <c:v>44958</c:v>
                </c:pt>
                <c:pt idx="1700" c:formatCode="yyyy\-mm\-dd">
                  <c:v>44959</c:v>
                </c:pt>
                <c:pt idx="1701" c:formatCode="yyyy\-mm\-dd">
                  <c:v>44960</c:v>
                </c:pt>
                <c:pt idx="1702" c:formatCode="yyyy\-mm\-dd">
                  <c:v>44963</c:v>
                </c:pt>
                <c:pt idx="1703" c:formatCode="yyyy\-mm\-dd">
                  <c:v>44964</c:v>
                </c:pt>
                <c:pt idx="1704" c:formatCode="yyyy\-mm\-dd">
                  <c:v>44965</c:v>
                </c:pt>
                <c:pt idx="1705" c:formatCode="yyyy\-mm\-dd">
                  <c:v>44966</c:v>
                </c:pt>
                <c:pt idx="1706" c:formatCode="yyyy\-mm\-dd">
                  <c:v>44967</c:v>
                </c:pt>
                <c:pt idx="1707" c:formatCode="yyyy\-mm\-dd">
                  <c:v>44970</c:v>
                </c:pt>
                <c:pt idx="1708" c:formatCode="yyyy\-mm\-dd">
                  <c:v>44971</c:v>
                </c:pt>
                <c:pt idx="1709" c:formatCode="yyyy\-mm\-dd">
                  <c:v>44972</c:v>
                </c:pt>
                <c:pt idx="1710" c:formatCode="yyyy\-mm\-dd">
                  <c:v>44973</c:v>
                </c:pt>
                <c:pt idx="1711" c:formatCode="yyyy\-mm\-dd">
                  <c:v>44974</c:v>
                </c:pt>
                <c:pt idx="1712" c:formatCode="yyyy\-mm\-dd">
                  <c:v>44977</c:v>
                </c:pt>
                <c:pt idx="1713" c:formatCode="yyyy\-mm\-dd">
                  <c:v>44978</c:v>
                </c:pt>
                <c:pt idx="1714" c:formatCode="yyyy\-mm\-dd">
                  <c:v>44979</c:v>
                </c:pt>
                <c:pt idx="1715" c:formatCode="yyyy\-mm\-dd">
                  <c:v>44980</c:v>
                </c:pt>
                <c:pt idx="1716" c:formatCode="yyyy\-mm\-dd">
                  <c:v>44981</c:v>
                </c:pt>
                <c:pt idx="1717" c:formatCode="yyyy\-mm\-dd">
                  <c:v>44984</c:v>
                </c:pt>
                <c:pt idx="1718" c:formatCode="yyyy\-mm\-dd">
                  <c:v>44985</c:v>
                </c:pt>
                <c:pt idx="1719" c:formatCode="yyyy\-mm\-dd">
                  <c:v>44986</c:v>
                </c:pt>
                <c:pt idx="1720" c:formatCode="yyyy\-mm\-dd">
                  <c:v>44987</c:v>
                </c:pt>
                <c:pt idx="1721" c:formatCode="yyyy\-mm\-dd">
                  <c:v>44988</c:v>
                </c:pt>
                <c:pt idx="1722" c:formatCode="yyyy\-mm\-dd">
                  <c:v>44991</c:v>
                </c:pt>
                <c:pt idx="1723" c:formatCode="yyyy\-mm\-dd">
                  <c:v>44992</c:v>
                </c:pt>
                <c:pt idx="1724" c:formatCode="yyyy\-mm\-dd">
                  <c:v>44993</c:v>
                </c:pt>
                <c:pt idx="1725" c:formatCode="yyyy\-mm\-dd">
                  <c:v>44994</c:v>
                </c:pt>
                <c:pt idx="1726" c:formatCode="yyyy\-mm\-dd">
                  <c:v>44995</c:v>
                </c:pt>
                <c:pt idx="1727" c:formatCode="yyyy\-mm\-dd">
                  <c:v>44998</c:v>
                </c:pt>
                <c:pt idx="1728" c:formatCode="yyyy\-mm\-dd">
                  <c:v>44999</c:v>
                </c:pt>
                <c:pt idx="1729" c:formatCode="yyyy\-mm\-dd">
                  <c:v>45000</c:v>
                </c:pt>
                <c:pt idx="1730" c:formatCode="yyyy\-mm\-dd">
                  <c:v>45001</c:v>
                </c:pt>
                <c:pt idx="1731" c:formatCode="yyyy\-mm\-dd">
                  <c:v>45002</c:v>
                </c:pt>
                <c:pt idx="1732" c:formatCode="yyyy\-mm\-dd">
                  <c:v>45005</c:v>
                </c:pt>
                <c:pt idx="1733" c:formatCode="yyyy\-mm\-dd">
                  <c:v>45006</c:v>
                </c:pt>
                <c:pt idx="1734" c:formatCode="yyyy\-mm\-dd">
                  <c:v>45007</c:v>
                </c:pt>
                <c:pt idx="1735" c:formatCode="yyyy\-mm\-dd">
                  <c:v>45008</c:v>
                </c:pt>
                <c:pt idx="1736" c:formatCode="yyyy\-mm\-dd">
                  <c:v>45009</c:v>
                </c:pt>
                <c:pt idx="1737" c:formatCode="yyyy\-mm\-dd">
                  <c:v>45012</c:v>
                </c:pt>
                <c:pt idx="1738" c:formatCode="yyyy\-mm\-dd">
                  <c:v>45013</c:v>
                </c:pt>
                <c:pt idx="1739" c:formatCode="yyyy\-mm\-dd">
                  <c:v>45014</c:v>
                </c:pt>
                <c:pt idx="1740" c:formatCode="yyyy\-mm\-dd">
                  <c:v>45015</c:v>
                </c:pt>
                <c:pt idx="1741" c:formatCode="yyyy\-mm\-dd">
                  <c:v>45016</c:v>
                </c:pt>
                <c:pt idx="1742" c:formatCode="yyyy\-mm\-dd">
                  <c:v>45019</c:v>
                </c:pt>
                <c:pt idx="1743" c:formatCode="yyyy\-mm\-dd">
                  <c:v>45020</c:v>
                </c:pt>
                <c:pt idx="1744" c:formatCode="yyyy\-mm\-dd">
                  <c:v>45022</c:v>
                </c:pt>
                <c:pt idx="1745" c:formatCode="yyyy\-mm\-dd">
                  <c:v>45023</c:v>
                </c:pt>
                <c:pt idx="1746" c:formatCode="yyyy\-mm\-dd">
                  <c:v>45026</c:v>
                </c:pt>
                <c:pt idx="1747" c:formatCode="yyyy\-mm\-dd">
                  <c:v>45027</c:v>
                </c:pt>
                <c:pt idx="1748" c:formatCode="yyyy\-mm\-dd">
                  <c:v>45028</c:v>
                </c:pt>
                <c:pt idx="1749" c:formatCode="yyyy\-mm\-dd">
                  <c:v>45029</c:v>
                </c:pt>
                <c:pt idx="1750" c:formatCode="yyyy\-mm\-dd">
                  <c:v>45030</c:v>
                </c:pt>
              </c:numCache>
            </c:numRef>
          </c:cat>
          <c:val>
            <c:numRef>
              <c:f>bp.xlsx!daily__cum_ic</c:f>
              <c:numCache>
                <c:formatCode>0.0000_ </c:formatCode>
                <c:ptCount val="1751"/>
                <c:pt idx="0">
                  <c:v>0.278836242522944</c:v>
                </c:pt>
                <c:pt idx="1">
                  <c:v>0.5359453964712</c:v>
                </c:pt>
                <c:pt idx="2">
                  <c:v>0.814552985934052</c:v>
                </c:pt>
                <c:pt idx="3">
                  <c:v>1.12655409727727</c:v>
                </c:pt>
                <c:pt idx="4">
                  <c:v>1.39816914992536</c:v>
                </c:pt>
                <c:pt idx="5">
                  <c:v>1.67155156898566</c:v>
                </c:pt>
                <c:pt idx="6">
                  <c:v>1.96647660950774</c:v>
                </c:pt>
                <c:pt idx="7">
                  <c:v>2.28693775487574</c:v>
                </c:pt>
                <c:pt idx="8">
                  <c:v>2.56795537093541</c:v>
                </c:pt>
                <c:pt idx="9">
                  <c:v>2.8204246039807</c:v>
                </c:pt>
                <c:pt idx="10">
                  <c:v>3.06475573383554</c:v>
                </c:pt>
                <c:pt idx="11">
                  <c:v>3.26421813694766</c:v>
                </c:pt>
                <c:pt idx="12">
                  <c:v>3.38840518785501</c:v>
                </c:pt>
                <c:pt idx="13">
                  <c:v>3.47386953618351</c:v>
                </c:pt>
                <c:pt idx="14">
                  <c:v>3.4211329758359</c:v>
                </c:pt>
                <c:pt idx="15">
                  <c:v>3.31362674940702</c:v>
                </c:pt>
                <c:pt idx="16">
                  <c:v>3.17152915841571</c:v>
                </c:pt>
                <c:pt idx="17">
                  <c:v>3.0013313369335</c:v>
                </c:pt>
                <c:pt idx="18">
                  <c:v>2.86293071013236</c:v>
                </c:pt>
                <c:pt idx="19">
                  <c:v>2.66213728982234</c:v>
                </c:pt>
                <c:pt idx="20">
                  <c:v>2.43301386603206</c:v>
                </c:pt>
                <c:pt idx="21">
                  <c:v>2.22504291127796</c:v>
                </c:pt>
                <c:pt idx="22">
                  <c:v>2.03421000604403</c:v>
                </c:pt>
                <c:pt idx="23">
                  <c:v>1.81836495587993</c:v>
                </c:pt>
                <c:pt idx="24">
                  <c:v>1.61247493243299</c:v>
                </c:pt>
                <c:pt idx="25">
                  <c:v>1.44733851109836</c:v>
                </c:pt>
                <c:pt idx="26">
                  <c:v>1.28989024132673</c:v>
                </c:pt>
                <c:pt idx="27">
                  <c:v>1.10932463539142</c:v>
                </c:pt>
                <c:pt idx="28">
                  <c:v>0.990251546395671</c:v>
                </c:pt>
                <c:pt idx="29">
                  <c:v>0.902040485119752</c:v>
                </c:pt>
                <c:pt idx="30">
                  <c:v>0.795485592936611</c:v>
                </c:pt>
                <c:pt idx="31">
                  <c:v>0.828005326136932</c:v>
                </c:pt>
                <c:pt idx="32">
                  <c:v>0.908447160935616</c:v>
                </c:pt>
                <c:pt idx="33">
                  <c:v>0.994129698920786</c:v>
                </c:pt>
                <c:pt idx="34">
                  <c:v>1.08577280139942</c:v>
                </c:pt>
                <c:pt idx="35">
                  <c:v>1.12711226904717</c:v>
                </c:pt>
                <c:pt idx="36">
                  <c:v>1.21615534278375</c:v>
                </c:pt>
                <c:pt idx="37">
                  <c:v>1.34242266157059</c:v>
                </c:pt>
                <c:pt idx="38">
                  <c:v>1.43117521193123</c:v>
                </c:pt>
                <c:pt idx="39">
                  <c:v>1.48424410010708</c:v>
                </c:pt>
                <c:pt idx="40">
                  <c:v>1.58440222572309</c:v>
                </c:pt>
                <c:pt idx="41">
                  <c:v>1.66805564020729</c:v>
                </c:pt>
                <c:pt idx="42">
                  <c:v>1.7994375672</c:v>
                </c:pt>
                <c:pt idx="43">
                  <c:v>1.92678025159641</c:v>
                </c:pt>
                <c:pt idx="44">
                  <c:v>2.05961283313426</c:v>
                </c:pt>
                <c:pt idx="45">
                  <c:v>2.20832538860896</c:v>
                </c:pt>
                <c:pt idx="46">
                  <c:v>2.3174760780774</c:v>
                </c:pt>
                <c:pt idx="47">
                  <c:v>2.43273611765809</c:v>
                </c:pt>
                <c:pt idx="48">
                  <c:v>2.5106541626043</c:v>
                </c:pt>
                <c:pt idx="49">
                  <c:v>2.62212750962146</c:v>
                </c:pt>
                <c:pt idx="50">
                  <c:v>2.73700323296753</c:v>
                </c:pt>
                <c:pt idx="51">
                  <c:v>2.77539145030545</c:v>
                </c:pt>
                <c:pt idx="52">
                  <c:v>2.75526509344564</c:v>
                </c:pt>
                <c:pt idx="53">
                  <c:v>2.7533844202972</c:v>
                </c:pt>
                <c:pt idx="54">
                  <c:v>2.77605218433382</c:v>
                </c:pt>
                <c:pt idx="55">
                  <c:v>2.83162275276885</c:v>
                </c:pt>
                <c:pt idx="56">
                  <c:v>2.85290144932186</c:v>
                </c:pt>
                <c:pt idx="57">
                  <c:v>2.92458069359627</c:v>
                </c:pt>
                <c:pt idx="58">
                  <c:v>2.97034560312221</c:v>
                </c:pt>
                <c:pt idx="59">
                  <c:v>2.99927490799271</c:v>
                </c:pt>
                <c:pt idx="60">
                  <c:v>2.99887536945102</c:v>
                </c:pt>
                <c:pt idx="61">
                  <c:v>3.00328855036789</c:v>
                </c:pt>
                <c:pt idx="62">
                  <c:v>2.91856569779348</c:v>
                </c:pt>
                <c:pt idx="63">
                  <c:v>2.87267232790516</c:v>
                </c:pt>
                <c:pt idx="64">
                  <c:v>2.83284860090409</c:v>
                </c:pt>
                <c:pt idx="65">
                  <c:v>2.6982832337304</c:v>
                </c:pt>
                <c:pt idx="66">
                  <c:v>2.64584483890971</c:v>
                </c:pt>
                <c:pt idx="67">
                  <c:v>2.58254970652456</c:v>
                </c:pt>
                <c:pt idx="68">
                  <c:v>2.49893294174265</c:v>
                </c:pt>
                <c:pt idx="69">
                  <c:v>2.41220818326267</c:v>
                </c:pt>
                <c:pt idx="70">
                  <c:v>2.34227426999328</c:v>
                </c:pt>
                <c:pt idx="71">
                  <c:v>2.25660101391368</c:v>
                </c:pt>
                <c:pt idx="72">
                  <c:v>2.22895363612994</c:v>
                </c:pt>
                <c:pt idx="73">
                  <c:v>2.17921876337181</c:v>
                </c:pt>
                <c:pt idx="74">
                  <c:v>2.14019329810133</c:v>
                </c:pt>
                <c:pt idx="75">
                  <c:v>2.05956150945645</c:v>
                </c:pt>
                <c:pt idx="76">
                  <c:v>1.96145712779043</c:v>
                </c:pt>
                <c:pt idx="77">
                  <c:v>1.80935351011911</c:v>
                </c:pt>
                <c:pt idx="78">
                  <c:v>1.69344882994931</c:v>
                </c:pt>
                <c:pt idx="79">
                  <c:v>1.62368729290149</c:v>
                </c:pt>
                <c:pt idx="80">
                  <c:v>1.60347100404478</c:v>
                </c:pt>
                <c:pt idx="81">
                  <c:v>1.63190964083826</c:v>
                </c:pt>
                <c:pt idx="82">
                  <c:v>1.68828627386155</c:v>
                </c:pt>
                <c:pt idx="83">
                  <c:v>1.73472212919005</c:v>
                </c:pt>
                <c:pt idx="84">
                  <c:v>1.74632720997923</c:v>
                </c:pt>
                <c:pt idx="85">
                  <c:v>1.75826618352949</c:v>
                </c:pt>
                <c:pt idx="86">
                  <c:v>1.74808007764578</c:v>
                </c:pt>
                <c:pt idx="87">
                  <c:v>1.81235693772618</c:v>
                </c:pt>
                <c:pt idx="88">
                  <c:v>1.92237202137936</c:v>
                </c:pt>
                <c:pt idx="89">
                  <c:v>2.03886654353631</c:v>
                </c:pt>
                <c:pt idx="90">
                  <c:v>2.13843507804329</c:v>
                </c:pt>
                <c:pt idx="91">
                  <c:v>2.24522827789063</c:v>
                </c:pt>
                <c:pt idx="92">
                  <c:v>2.26811127655333</c:v>
                </c:pt>
                <c:pt idx="93">
                  <c:v>2.32912666954489</c:v>
                </c:pt>
                <c:pt idx="94">
                  <c:v>2.40256875203401</c:v>
                </c:pt>
                <c:pt idx="95">
                  <c:v>2.47357600774831</c:v>
                </c:pt>
                <c:pt idx="96">
                  <c:v>2.58270009204289</c:v>
                </c:pt>
                <c:pt idx="97">
                  <c:v>2.71665309461763</c:v>
                </c:pt>
                <c:pt idx="98">
                  <c:v>2.9179629889984</c:v>
                </c:pt>
                <c:pt idx="99">
                  <c:v>3.14627748185277</c:v>
                </c:pt>
                <c:pt idx="100">
                  <c:v>3.39572824133092</c:v>
                </c:pt>
                <c:pt idx="101">
                  <c:v>3.60540522919929</c:v>
                </c:pt>
                <c:pt idx="102">
                  <c:v>3.80564503830014</c:v>
                </c:pt>
                <c:pt idx="103">
                  <c:v>4.01506902607707</c:v>
                </c:pt>
                <c:pt idx="104">
                  <c:v>4.23548586036893</c:v>
                </c:pt>
                <c:pt idx="105">
                  <c:v>4.47589970432732</c:v>
                </c:pt>
                <c:pt idx="106">
                  <c:v>4.69817036391477</c:v>
                </c:pt>
                <c:pt idx="107">
                  <c:v>4.88038270760958</c:v>
                </c:pt>
                <c:pt idx="108">
                  <c:v>5.09441137070037</c:v>
                </c:pt>
                <c:pt idx="109">
                  <c:v>5.34121497687826</c:v>
                </c:pt>
                <c:pt idx="110">
                  <c:v>5.61805736009196</c:v>
                </c:pt>
                <c:pt idx="111">
                  <c:v>5.89070222049658</c:v>
                </c:pt>
                <c:pt idx="112">
                  <c:v>6.16017790430686</c:v>
                </c:pt>
                <c:pt idx="113">
                  <c:v>6.43722569873698</c:v>
                </c:pt>
                <c:pt idx="114">
                  <c:v>6.72095804148642</c:v>
                </c:pt>
                <c:pt idx="115">
                  <c:v>6.99505076141319</c:v>
                </c:pt>
                <c:pt idx="116">
                  <c:v>7.29134928536707</c:v>
                </c:pt>
                <c:pt idx="117">
                  <c:v>7.57735181287203</c:v>
                </c:pt>
                <c:pt idx="118">
                  <c:v>7.80160844628883</c:v>
                </c:pt>
                <c:pt idx="119">
                  <c:v>7.95232924045913</c:v>
                </c:pt>
                <c:pt idx="120">
                  <c:v>8.02942719124645</c:v>
                </c:pt>
                <c:pt idx="121">
                  <c:v>8.1495782031281</c:v>
                </c:pt>
                <c:pt idx="122">
                  <c:v>8.25733302268184</c:v>
                </c:pt>
                <c:pt idx="123">
                  <c:v>8.36876228003483</c:v>
                </c:pt>
                <c:pt idx="124">
                  <c:v>8.48824149832895</c:v>
                </c:pt>
                <c:pt idx="125">
                  <c:v>8.58392986751806</c:v>
                </c:pt>
                <c:pt idx="126">
                  <c:v>8.72296566654494</c:v>
                </c:pt>
                <c:pt idx="127">
                  <c:v>8.83717289510781</c:v>
                </c:pt>
                <c:pt idx="128">
                  <c:v>8.98235547723157</c:v>
                </c:pt>
                <c:pt idx="129">
                  <c:v>9.09977539159062</c:v>
                </c:pt>
                <c:pt idx="130">
                  <c:v>9.18656053827461</c:v>
                </c:pt>
                <c:pt idx="131">
                  <c:v>9.27522702771879</c:v>
                </c:pt>
                <c:pt idx="132">
                  <c:v>9.40524138413849</c:v>
                </c:pt>
                <c:pt idx="133">
                  <c:v>9.4940634373101</c:v>
                </c:pt>
                <c:pt idx="134">
                  <c:v>9.57753473405029</c:v>
                </c:pt>
                <c:pt idx="135">
                  <c:v>9.65437204530458</c:v>
                </c:pt>
                <c:pt idx="136">
                  <c:v>9.71743656338399</c:v>
                </c:pt>
                <c:pt idx="137">
                  <c:v>9.78742844380288</c:v>
                </c:pt>
                <c:pt idx="138">
                  <c:v>9.83615377574569</c:v>
                </c:pt>
                <c:pt idx="139">
                  <c:v>9.91164736233866</c:v>
                </c:pt>
                <c:pt idx="140">
                  <c:v>9.9971191182724</c:v>
                </c:pt>
                <c:pt idx="141">
                  <c:v>10.0735725253815</c:v>
                </c:pt>
                <c:pt idx="142">
                  <c:v>10.1472257381609</c:v>
                </c:pt>
                <c:pt idx="143">
                  <c:v>10.1918067389074</c:v>
                </c:pt>
                <c:pt idx="144">
                  <c:v>10.2291621177648</c:v>
                </c:pt>
                <c:pt idx="145">
                  <c:v>10.243396954379</c:v>
                </c:pt>
                <c:pt idx="146">
                  <c:v>10.2403367348115</c:v>
                </c:pt>
                <c:pt idx="147">
                  <c:v>10.2897484585313</c:v>
                </c:pt>
                <c:pt idx="148">
                  <c:v>10.3424217100197</c:v>
                </c:pt>
                <c:pt idx="149">
                  <c:v>10.4129030658039</c:v>
                </c:pt>
                <c:pt idx="150">
                  <c:v>10.4818960990092</c:v>
                </c:pt>
                <c:pt idx="151">
                  <c:v>10.5266818266361</c:v>
                </c:pt>
                <c:pt idx="152">
                  <c:v>10.5601734292261</c:v>
                </c:pt>
                <c:pt idx="153">
                  <c:v>10.6815311305817</c:v>
                </c:pt>
                <c:pt idx="154">
                  <c:v>10.8232463350472</c:v>
                </c:pt>
                <c:pt idx="155">
                  <c:v>10.9708207880497</c:v>
                </c:pt>
                <c:pt idx="156">
                  <c:v>11.1174697572275</c:v>
                </c:pt>
                <c:pt idx="157">
                  <c:v>11.2639488658146</c:v>
                </c:pt>
                <c:pt idx="158">
                  <c:v>11.426038815357</c:v>
                </c:pt>
                <c:pt idx="159">
                  <c:v>11.5671311321987</c:v>
                </c:pt>
                <c:pt idx="160">
                  <c:v>11.6763537058871</c:v>
                </c:pt>
                <c:pt idx="161">
                  <c:v>11.8296676696651</c:v>
                </c:pt>
                <c:pt idx="162">
                  <c:v>11.9940929722565</c:v>
                </c:pt>
                <c:pt idx="163">
                  <c:v>12.1873075246751</c:v>
                </c:pt>
                <c:pt idx="164">
                  <c:v>12.4145171759166</c:v>
                </c:pt>
                <c:pt idx="165">
                  <c:v>12.655159510556</c:v>
                </c:pt>
                <c:pt idx="166">
                  <c:v>12.9251513501456</c:v>
                </c:pt>
                <c:pt idx="167">
                  <c:v>13.1930697119712</c:v>
                </c:pt>
                <c:pt idx="168">
                  <c:v>13.475527581758</c:v>
                </c:pt>
                <c:pt idx="169">
                  <c:v>13.766900678008</c:v>
                </c:pt>
                <c:pt idx="170">
                  <c:v>14.0177250172512</c:v>
                </c:pt>
                <c:pt idx="171">
                  <c:v>14.2807037839289</c:v>
                </c:pt>
                <c:pt idx="172">
                  <c:v>14.5818929469573</c:v>
                </c:pt>
                <c:pt idx="173">
                  <c:v>14.845628755389</c:v>
                </c:pt>
                <c:pt idx="174">
                  <c:v>15.1253122337109</c:v>
                </c:pt>
                <c:pt idx="175">
                  <c:v>15.4254005609791</c:v>
                </c:pt>
                <c:pt idx="176">
                  <c:v>15.7353075314138</c:v>
                </c:pt>
                <c:pt idx="177">
                  <c:v>16.0716968085503</c:v>
                </c:pt>
                <c:pt idx="178">
                  <c:v>16.3927846396152</c:v>
                </c:pt>
                <c:pt idx="179">
                  <c:v>16.7270970437055</c:v>
                </c:pt>
                <c:pt idx="180">
                  <c:v>17.0859446294647</c:v>
                </c:pt>
                <c:pt idx="181">
                  <c:v>17.417662448427</c:v>
                </c:pt>
                <c:pt idx="182">
                  <c:v>17.7703761358501</c:v>
                </c:pt>
                <c:pt idx="183">
                  <c:v>18.1254151909127</c:v>
                </c:pt>
                <c:pt idx="184">
                  <c:v>18.4351610036284</c:v>
                </c:pt>
                <c:pt idx="185">
                  <c:v>18.7430911303015</c:v>
                </c:pt>
                <c:pt idx="186">
                  <c:v>19.0355373174009</c:v>
                </c:pt>
                <c:pt idx="187">
                  <c:v>19.2864347543276</c:v>
                </c:pt>
                <c:pt idx="188">
                  <c:v>19.5577105546607</c:v>
                </c:pt>
                <c:pt idx="189">
                  <c:v>19.7996188885328</c:v>
                </c:pt>
                <c:pt idx="190">
                  <c:v>20.0732507485745</c:v>
                </c:pt>
                <c:pt idx="191">
                  <c:v>20.3561636617971</c:v>
                </c:pt>
                <c:pt idx="192">
                  <c:v>20.5953885676468</c:v>
                </c:pt>
                <c:pt idx="193">
                  <c:v>20.8364121417263</c:v>
                </c:pt>
                <c:pt idx="194">
                  <c:v>21.0518102139972</c:v>
                </c:pt>
                <c:pt idx="195">
                  <c:v>21.2261822656977</c:v>
                </c:pt>
                <c:pt idx="196">
                  <c:v>21.4148762072155</c:v>
                </c:pt>
                <c:pt idx="197">
                  <c:v>21.5695034779765</c:v>
                </c:pt>
                <c:pt idx="198">
                  <c:v>21.7218216101764</c:v>
                </c:pt>
                <c:pt idx="199">
                  <c:v>21.855127751845</c:v>
                </c:pt>
                <c:pt idx="200">
                  <c:v>21.9548568881687</c:v>
                </c:pt>
                <c:pt idx="201">
                  <c:v>22.0741773525801</c:v>
                </c:pt>
                <c:pt idx="202">
                  <c:v>22.153673096279</c:v>
                </c:pt>
                <c:pt idx="203">
                  <c:v>22.2554217683004</c:v>
                </c:pt>
                <c:pt idx="204">
                  <c:v>22.4241223573713</c:v>
                </c:pt>
                <c:pt idx="205">
                  <c:v>22.6091006514668</c:v>
                </c:pt>
                <c:pt idx="206">
                  <c:v>22.8099644302491</c:v>
                </c:pt>
                <c:pt idx="207">
                  <c:v>23.070100716308</c:v>
                </c:pt>
                <c:pt idx="208">
                  <c:v>23.2725331747284</c:v>
                </c:pt>
                <c:pt idx="209">
                  <c:v>23.4374205075458</c:v>
                </c:pt>
                <c:pt idx="210">
                  <c:v>23.6114275059244</c:v>
                </c:pt>
                <c:pt idx="211">
                  <c:v>23.7801000550834</c:v>
                </c:pt>
                <c:pt idx="212">
                  <c:v>24.0412788537763</c:v>
                </c:pt>
                <c:pt idx="213">
                  <c:v>24.3379903953296</c:v>
                </c:pt>
                <c:pt idx="214">
                  <c:v>24.5994791551699</c:v>
                </c:pt>
                <c:pt idx="215">
                  <c:v>24.9007698364781</c:v>
                </c:pt>
                <c:pt idx="216">
                  <c:v>25.1778976417727</c:v>
                </c:pt>
                <c:pt idx="217">
                  <c:v>25.4436600745839</c:v>
                </c:pt>
                <c:pt idx="218">
                  <c:v>25.7114590015153</c:v>
                </c:pt>
                <c:pt idx="219">
                  <c:v>26.0028760520155</c:v>
                </c:pt>
                <c:pt idx="220">
                  <c:v>26.2874857269194</c:v>
                </c:pt>
                <c:pt idx="221">
                  <c:v>26.5430637767931</c:v>
                </c:pt>
                <c:pt idx="222">
                  <c:v>26.7683930787624</c:v>
                </c:pt>
                <c:pt idx="223">
                  <c:v>26.9787234077495</c:v>
                </c:pt>
                <c:pt idx="224">
                  <c:v>27.1660704007027</c:v>
                </c:pt>
                <c:pt idx="225">
                  <c:v>27.3679611359196</c:v>
                </c:pt>
                <c:pt idx="226">
                  <c:v>27.5519384990246</c:v>
                </c:pt>
                <c:pt idx="227">
                  <c:v>27.7552406581002</c:v>
                </c:pt>
                <c:pt idx="228">
                  <c:v>27.9474549786385</c:v>
                </c:pt>
                <c:pt idx="229">
                  <c:v>28.1449184080486</c:v>
                </c:pt>
                <c:pt idx="230">
                  <c:v>28.3510073662001</c:v>
                </c:pt>
                <c:pt idx="231">
                  <c:v>28.5356854441457</c:v>
                </c:pt>
                <c:pt idx="232">
                  <c:v>28.6521986193451</c:v>
                </c:pt>
                <c:pt idx="233">
                  <c:v>28.7677287926898</c:v>
                </c:pt>
                <c:pt idx="234">
                  <c:v>28.8605720733462</c:v>
                </c:pt>
                <c:pt idx="235">
                  <c:v>28.8984829859325</c:v>
                </c:pt>
                <c:pt idx="236">
                  <c:v>28.90790738047</c:v>
                </c:pt>
                <c:pt idx="237">
                  <c:v>28.9007171948171</c:v>
                </c:pt>
                <c:pt idx="238">
                  <c:v>28.8668772940896</c:v>
                </c:pt>
                <c:pt idx="239">
                  <c:v>28.791651779171</c:v>
                </c:pt>
                <c:pt idx="240">
                  <c:v>28.7260948151239</c:v>
                </c:pt>
                <c:pt idx="241">
                  <c:v>28.6772727800184</c:v>
                </c:pt>
                <c:pt idx="242">
                  <c:v>28.6220439632248</c:v>
                </c:pt>
                <c:pt idx="243">
                  <c:v>28.5585414922096</c:v>
                </c:pt>
                <c:pt idx="244">
                  <c:v>28.4910356018822</c:v>
                </c:pt>
                <c:pt idx="245">
                  <c:v>28.4201110923083</c:v>
                </c:pt>
                <c:pt idx="246">
                  <c:v>28.3419322446526</c:v>
                </c:pt>
                <c:pt idx="247">
                  <c:v>28.1925888483103</c:v>
                </c:pt>
                <c:pt idx="248">
                  <c:v>28.0577044787685</c:v>
                </c:pt>
                <c:pt idx="249">
                  <c:v>27.9180510560915</c:v>
                </c:pt>
                <c:pt idx="250">
                  <c:v>27.7909059776602</c:v>
                </c:pt>
                <c:pt idx="251">
                  <c:v>27.6632755479136</c:v>
                </c:pt>
                <c:pt idx="252">
                  <c:v>27.5428032238104</c:v>
                </c:pt>
                <c:pt idx="253">
                  <c:v>27.3739545043677</c:v>
                </c:pt>
                <c:pt idx="254">
                  <c:v>27.2397172250066</c:v>
                </c:pt>
                <c:pt idx="255">
                  <c:v>27.1069513395724</c:v>
                </c:pt>
                <c:pt idx="256">
                  <c:v>27.00797358376</c:v>
                </c:pt>
                <c:pt idx="257">
                  <c:v>26.9729512559093</c:v>
                </c:pt>
                <c:pt idx="258">
                  <c:v>26.9236401452928</c:v>
                </c:pt>
                <c:pt idx="259">
                  <c:v>26.8623507125279</c:v>
                </c:pt>
                <c:pt idx="260">
                  <c:v>26.8361855355688</c:v>
                </c:pt>
                <c:pt idx="261">
                  <c:v>26.8275619226971</c:v>
                </c:pt>
                <c:pt idx="262">
                  <c:v>26.8626096368426</c:v>
                </c:pt>
                <c:pt idx="263">
                  <c:v>26.9073799471849</c:v>
                </c:pt>
                <c:pt idx="264">
                  <c:v>26.9456843101191</c:v>
                </c:pt>
                <c:pt idx="265">
                  <c:v>26.9956666345666</c:v>
                </c:pt>
                <c:pt idx="266">
                  <c:v>27.0605354283493</c:v>
                </c:pt>
                <c:pt idx="267">
                  <c:v>27.1440957568897</c:v>
                </c:pt>
                <c:pt idx="268">
                  <c:v>27.2208678968418</c:v>
                </c:pt>
                <c:pt idx="269">
                  <c:v>27.302284490951</c:v>
                </c:pt>
                <c:pt idx="270">
                  <c:v>27.3940406281288</c:v>
                </c:pt>
                <c:pt idx="271">
                  <c:v>27.4609319367127</c:v>
                </c:pt>
                <c:pt idx="272">
                  <c:v>27.5163233932076</c:v>
                </c:pt>
                <c:pt idx="273">
                  <c:v>27.5487686037559</c:v>
                </c:pt>
                <c:pt idx="274">
                  <c:v>27.5786778772164</c:v>
                </c:pt>
                <c:pt idx="275">
                  <c:v>27.6518657177968</c:v>
                </c:pt>
                <c:pt idx="276">
                  <c:v>27.7066701730639</c:v>
                </c:pt>
                <c:pt idx="277">
                  <c:v>27.7445383009346</c:v>
                </c:pt>
                <c:pt idx="278">
                  <c:v>27.7939564955947</c:v>
                </c:pt>
                <c:pt idx="279">
                  <c:v>27.8310312723403</c:v>
                </c:pt>
                <c:pt idx="280">
                  <c:v>27.8536054229205</c:v>
                </c:pt>
                <c:pt idx="281">
                  <c:v>27.8694939258715</c:v>
                </c:pt>
                <c:pt idx="282">
                  <c:v>27.8427197898446</c:v>
                </c:pt>
                <c:pt idx="283">
                  <c:v>27.8217681649494</c:v>
                </c:pt>
                <c:pt idx="284">
                  <c:v>27.7926087722808</c:v>
                </c:pt>
                <c:pt idx="285">
                  <c:v>27.7848333167069</c:v>
                </c:pt>
                <c:pt idx="286">
                  <c:v>27.7488195513647</c:v>
                </c:pt>
                <c:pt idx="287">
                  <c:v>27.7102320081965</c:v>
                </c:pt>
                <c:pt idx="288">
                  <c:v>27.6525455883711</c:v>
                </c:pt>
                <c:pt idx="289">
                  <c:v>27.6121055009772</c:v>
                </c:pt>
                <c:pt idx="290">
                  <c:v>27.5657278445998</c:v>
                </c:pt>
                <c:pt idx="291">
                  <c:v>27.50575580897</c:v>
                </c:pt>
                <c:pt idx="292">
                  <c:v>27.4346009950517</c:v>
                </c:pt>
                <c:pt idx="293">
                  <c:v>27.3849814155219</c:v>
                </c:pt>
                <c:pt idx="294">
                  <c:v>27.3424859656216</c:v>
                </c:pt>
                <c:pt idx="295">
                  <c:v>27.243419521034</c:v>
                </c:pt>
                <c:pt idx="296">
                  <c:v>27.1822108467781</c:v>
                </c:pt>
                <c:pt idx="297">
                  <c:v>27.1129267317355</c:v>
                </c:pt>
                <c:pt idx="298">
                  <c:v>27.0768421272908</c:v>
                </c:pt>
                <c:pt idx="299">
                  <c:v>27.0764992996904</c:v>
                </c:pt>
                <c:pt idx="300">
                  <c:v>27.0940232224451</c:v>
                </c:pt>
                <c:pt idx="301">
                  <c:v>27.1553429228524</c:v>
                </c:pt>
                <c:pt idx="302">
                  <c:v>27.1927311295752</c:v>
                </c:pt>
                <c:pt idx="303">
                  <c:v>27.2238789121517</c:v>
                </c:pt>
                <c:pt idx="304">
                  <c:v>27.2391555343019</c:v>
                </c:pt>
                <c:pt idx="305">
                  <c:v>27.213862562323</c:v>
                </c:pt>
                <c:pt idx="306">
                  <c:v>27.2158892026828</c:v>
                </c:pt>
                <c:pt idx="307">
                  <c:v>27.2444869995062</c:v>
                </c:pt>
                <c:pt idx="308">
                  <c:v>27.2963654581578</c:v>
                </c:pt>
                <c:pt idx="309">
                  <c:v>27.3172125607275</c:v>
                </c:pt>
                <c:pt idx="310">
                  <c:v>27.357669828195</c:v>
                </c:pt>
                <c:pt idx="311">
                  <c:v>27.4024727678761</c:v>
                </c:pt>
                <c:pt idx="312">
                  <c:v>27.4307963469017</c:v>
                </c:pt>
                <c:pt idx="313">
                  <c:v>27.4586691990398</c:v>
                </c:pt>
                <c:pt idx="314">
                  <c:v>27.4757277532753</c:v>
                </c:pt>
                <c:pt idx="315">
                  <c:v>27.5008870419088</c:v>
                </c:pt>
                <c:pt idx="316">
                  <c:v>27.5364635054008</c:v>
                </c:pt>
                <c:pt idx="317">
                  <c:v>27.5829248340112</c:v>
                </c:pt>
                <c:pt idx="318">
                  <c:v>27.5953622854895</c:v>
                </c:pt>
                <c:pt idx="319">
                  <c:v>27.5939208251186</c:v>
                </c:pt>
                <c:pt idx="320">
                  <c:v>27.5775130347744</c:v>
                </c:pt>
                <c:pt idx="321">
                  <c:v>27.5635583576634</c:v>
                </c:pt>
                <c:pt idx="322">
                  <c:v>27.5516283830307</c:v>
                </c:pt>
                <c:pt idx="323">
                  <c:v>27.5545983915553</c:v>
                </c:pt>
                <c:pt idx="324">
                  <c:v>27.5760970643923</c:v>
                </c:pt>
                <c:pt idx="325">
                  <c:v>27.6150857274965</c:v>
                </c:pt>
                <c:pt idx="326">
                  <c:v>27.656250053098</c:v>
                </c:pt>
                <c:pt idx="327">
                  <c:v>27.7131536362</c:v>
                </c:pt>
                <c:pt idx="328">
                  <c:v>27.7972360999078</c:v>
                </c:pt>
                <c:pt idx="329">
                  <c:v>27.8933592563381</c:v>
                </c:pt>
                <c:pt idx="330">
                  <c:v>27.9798736405244</c:v>
                </c:pt>
                <c:pt idx="331">
                  <c:v>28.1093459504311</c:v>
                </c:pt>
                <c:pt idx="332">
                  <c:v>28.2844165312154</c:v>
                </c:pt>
                <c:pt idx="333">
                  <c:v>28.4405764338116</c:v>
                </c:pt>
                <c:pt idx="334">
                  <c:v>28.5974021385841</c:v>
                </c:pt>
                <c:pt idx="335">
                  <c:v>28.7780781677645</c:v>
                </c:pt>
                <c:pt idx="336">
                  <c:v>28.9399868674586</c:v>
                </c:pt>
                <c:pt idx="337">
                  <c:v>29.1212798069091</c:v>
                </c:pt>
                <c:pt idx="338">
                  <c:v>29.2993989279406</c:v>
                </c:pt>
                <c:pt idx="339">
                  <c:v>29.471541033834</c:v>
                </c:pt>
                <c:pt idx="340">
                  <c:v>29.6600640197994</c:v>
                </c:pt>
                <c:pt idx="341">
                  <c:v>29.8327158503875</c:v>
                </c:pt>
                <c:pt idx="342">
                  <c:v>30.0243595622097</c:v>
                </c:pt>
                <c:pt idx="343">
                  <c:v>30.2249630013413</c:v>
                </c:pt>
                <c:pt idx="344">
                  <c:v>30.425690798027</c:v>
                </c:pt>
                <c:pt idx="345">
                  <c:v>30.6239584016589</c:v>
                </c:pt>
                <c:pt idx="346">
                  <c:v>30.8444397102657</c:v>
                </c:pt>
                <c:pt idx="347">
                  <c:v>31.0687238060582</c:v>
                </c:pt>
                <c:pt idx="348">
                  <c:v>31.2425808002009</c:v>
                </c:pt>
                <c:pt idx="349">
                  <c:v>31.4141670513551</c:v>
                </c:pt>
                <c:pt idx="350">
                  <c:v>31.5936575452335</c:v>
                </c:pt>
                <c:pt idx="351">
                  <c:v>31.7365634142181</c:v>
                </c:pt>
                <c:pt idx="352">
                  <c:v>31.7516233481552</c:v>
                </c:pt>
                <c:pt idx="353">
                  <c:v>31.7512067859203</c:v>
                </c:pt>
                <c:pt idx="354">
                  <c:v>31.7244107672308</c:v>
                </c:pt>
                <c:pt idx="355">
                  <c:v>31.6654751639883</c:v>
                </c:pt>
                <c:pt idx="356">
                  <c:v>31.6233886461723</c:v>
                </c:pt>
                <c:pt idx="357">
                  <c:v>31.5496050165147</c:v>
                </c:pt>
                <c:pt idx="358">
                  <c:v>31.4694722790332</c:v>
                </c:pt>
                <c:pt idx="359">
                  <c:v>31.3782167898348</c:v>
                </c:pt>
                <c:pt idx="360">
                  <c:v>31.239459591319</c:v>
                </c:pt>
                <c:pt idx="361">
                  <c:v>31.1057277046401</c:v>
                </c:pt>
                <c:pt idx="362">
                  <c:v>31.0193305657947</c:v>
                </c:pt>
                <c:pt idx="363">
                  <c:v>30.8790130239617</c:v>
                </c:pt>
                <c:pt idx="364">
                  <c:v>30.7550722011511</c:v>
                </c:pt>
                <c:pt idx="365">
                  <c:v>30.6303970319812</c:v>
                </c:pt>
                <c:pt idx="366">
                  <c:v>30.4662037274665</c:v>
                </c:pt>
                <c:pt idx="367">
                  <c:v>30.2488515836937</c:v>
                </c:pt>
                <c:pt idx="368">
                  <c:v>30.0451825315273</c:v>
                </c:pt>
                <c:pt idx="369">
                  <c:v>29.8312705641045</c:v>
                </c:pt>
                <c:pt idx="370">
                  <c:v>29.6477289863565</c:v>
                </c:pt>
                <c:pt idx="371">
                  <c:v>29.4905751096355</c:v>
                </c:pt>
                <c:pt idx="372">
                  <c:v>29.391920002009</c:v>
                </c:pt>
                <c:pt idx="373">
                  <c:v>29.3395355918266</c:v>
                </c:pt>
                <c:pt idx="374">
                  <c:v>29.27775697888</c:v>
                </c:pt>
                <c:pt idx="375">
                  <c:v>29.1963564287308</c:v>
                </c:pt>
                <c:pt idx="376">
                  <c:v>29.1255797862218</c:v>
                </c:pt>
                <c:pt idx="377">
                  <c:v>29.0470827328316</c:v>
                </c:pt>
                <c:pt idx="378">
                  <c:v>28.9575154045889</c:v>
                </c:pt>
                <c:pt idx="379">
                  <c:v>28.8922190838176</c:v>
                </c:pt>
                <c:pt idx="380">
                  <c:v>28.8461161579288</c:v>
                </c:pt>
                <c:pt idx="381">
                  <c:v>28.807027606143</c:v>
                </c:pt>
                <c:pt idx="382">
                  <c:v>28.7424542674984</c:v>
                </c:pt>
                <c:pt idx="383">
                  <c:v>28.6739500738621</c:v>
                </c:pt>
                <c:pt idx="384">
                  <c:v>28.604696186452</c:v>
                </c:pt>
                <c:pt idx="385">
                  <c:v>28.5411687872182</c:v>
                </c:pt>
                <c:pt idx="386">
                  <c:v>28.4903613140756</c:v>
                </c:pt>
                <c:pt idx="387">
                  <c:v>28.4427778739578</c:v>
                </c:pt>
                <c:pt idx="388">
                  <c:v>28.3990293836344</c:v>
                </c:pt>
                <c:pt idx="389">
                  <c:v>28.3712918618113</c:v>
                </c:pt>
                <c:pt idx="390">
                  <c:v>28.3531997533757</c:v>
                </c:pt>
                <c:pt idx="391">
                  <c:v>28.3068740645591</c:v>
                </c:pt>
                <c:pt idx="392">
                  <c:v>28.2607816362921</c:v>
                </c:pt>
                <c:pt idx="393">
                  <c:v>28.2334464142757</c:v>
                </c:pt>
                <c:pt idx="394">
                  <c:v>28.1803864946411</c:v>
                </c:pt>
                <c:pt idx="395">
                  <c:v>28.153718134472</c:v>
                </c:pt>
                <c:pt idx="396">
                  <c:v>28.1051213953906</c:v>
                </c:pt>
                <c:pt idx="397">
                  <c:v>28.0409480120975</c:v>
                </c:pt>
                <c:pt idx="398">
                  <c:v>27.9836536603587</c:v>
                </c:pt>
                <c:pt idx="399">
                  <c:v>27.9244253442811</c:v>
                </c:pt>
                <c:pt idx="400">
                  <c:v>27.8642210702605</c:v>
                </c:pt>
                <c:pt idx="401">
                  <c:v>27.7752415077651</c:v>
                </c:pt>
                <c:pt idx="402">
                  <c:v>27.6924264977947</c:v>
                </c:pt>
                <c:pt idx="403">
                  <c:v>27.6038723851183</c:v>
                </c:pt>
                <c:pt idx="404">
                  <c:v>27.5028080594661</c:v>
                </c:pt>
                <c:pt idx="405">
                  <c:v>27.4197464837275</c:v>
                </c:pt>
                <c:pt idx="406">
                  <c:v>27.3308121794706</c:v>
                </c:pt>
                <c:pt idx="407">
                  <c:v>27.2443972782918</c:v>
                </c:pt>
                <c:pt idx="408">
                  <c:v>27.1643622544922</c:v>
                </c:pt>
                <c:pt idx="409">
                  <c:v>27.0796767443965</c:v>
                </c:pt>
                <c:pt idx="410">
                  <c:v>26.9912253677394</c:v>
                </c:pt>
                <c:pt idx="411">
                  <c:v>26.9073730661295</c:v>
                </c:pt>
                <c:pt idx="412">
                  <c:v>26.8335892065294</c:v>
                </c:pt>
                <c:pt idx="413">
                  <c:v>26.7365337035529</c:v>
                </c:pt>
                <c:pt idx="414">
                  <c:v>26.6724203854368</c:v>
                </c:pt>
                <c:pt idx="415">
                  <c:v>26.6498909554679</c:v>
                </c:pt>
                <c:pt idx="416">
                  <c:v>26.6290596725007</c:v>
                </c:pt>
                <c:pt idx="417">
                  <c:v>26.6745205938796</c:v>
                </c:pt>
                <c:pt idx="418">
                  <c:v>26.6865373159419</c:v>
                </c:pt>
                <c:pt idx="419">
                  <c:v>26.716986011571</c:v>
                </c:pt>
                <c:pt idx="420">
                  <c:v>26.7702658962401</c:v>
                </c:pt>
                <c:pt idx="421">
                  <c:v>26.8207960838217</c:v>
                </c:pt>
                <c:pt idx="422">
                  <c:v>26.9059258133727</c:v>
                </c:pt>
                <c:pt idx="423">
                  <c:v>27.0184049160431</c:v>
                </c:pt>
                <c:pt idx="424">
                  <c:v>27.1382345319755</c:v>
                </c:pt>
                <c:pt idx="425">
                  <c:v>27.2867596671275</c:v>
                </c:pt>
                <c:pt idx="426">
                  <c:v>27.4534554510235</c:v>
                </c:pt>
                <c:pt idx="427">
                  <c:v>27.6077894876259</c:v>
                </c:pt>
                <c:pt idx="428">
                  <c:v>27.764750886864</c:v>
                </c:pt>
                <c:pt idx="429">
                  <c:v>27.9332160255008</c:v>
                </c:pt>
                <c:pt idx="430">
                  <c:v>28.099663130046</c:v>
                </c:pt>
                <c:pt idx="431">
                  <c:v>28.2767590984351</c:v>
                </c:pt>
                <c:pt idx="432">
                  <c:v>28.4620614826181</c:v>
                </c:pt>
                <c:pt idx="433">
                  <c:v>28.6492637963995</c:v>
                </c:pt>
                <c:pt idx="434">
                  <c:v>28.8124518277818</c:v>
                </c:pt>
                <c:pt idx="435">
                  <c:v>28.9263843311229</c:v>
                </c:pt>
                <c:pt idx="436">
                  <c:v>29.0488263654574</c:v>
                </c:pt>
                <c:pt idx="437">
                  <c:v>29.0709287642219</c:v>
                </c:pt>
                <c:pt idx="438">
                  <c:v>29.1626674303137</c:v>
                </c:pt>
                <c:pt idx="439">
                  <c:v>29.2304591712409</c:v>
                </c:pt>
                <c:pt idx="440">
                  <c:v>29.2104635360145</c:v>
                </c:pt>
                <c:pt idx="441">
                  <c:v>29.143056299053</c:v>
                </c:pt>
                <c:pt idx="442">
                  <c:v>29.0816295337817</c:v>
                </c:pt>
                <c:pt idx="443">
                  <c:v>29.0106134698644</c:v>
                </c:pt>
                <c:pt idx="444">
                  <c:v>28.9709145792839</c:v>
                </c:pt>
                <c:pt idx="445">
                  <c:v>28.9352760113207</c:v>
                </c:pt>
                <c:pt idx="446">
                  <c:v>28.8993697829986</c:v>
                </c:pt>
                <c:pt idx="447">
                  <c:v>28.9008614169816</c:v>
                </c:pt>
                <c:pt idx="448">
                  <c:v>28.9105341821996</c:v>
                </c:pt>
                <c:pt idx="449">
                  <c:v>28.8725767134</c:v>
                </c:pt>
                <c:pt idx="450">
                  <c:v>28.8308385738689</c:v>
                </c:pt>
                <c:pt idx="451">
                  <c:v>28.8441287787877</c:v>
                </c:pt>
                <c:pt idx="452">
                  <c:v>28.8948220991276</c:v>
                </c:pt>
                <c:pt idx="453">
                  <c:v>28.9576460919149</c:v>
                </c:pt>
                <c:pt idx="454">
                  <c:v>29.0489861863737</c:v>
                </c:pt>
                <c:pt idx="455">
                  <c:v>29.1467872488152</c:v>
                </c:pt>
                <c:pt idx="456">
                  <c:v>29.2680941652412</c:v>
                </c:pt>
                <c:pt idx="457">
                  <c:v>29.3861649151266</c:v>
                </c:pt>
                <c:pt idx="458">
                  <c:v>29.5333293675305</c:v>
                </c:pt>
                <c:pt idx="459">
                  <c:v>29.7120240961846</c:v>
                </c:pt>
                <c:pt idx="460">
                  <c:v>29.9574156364229</c:v>
                </c:pt>
                <c:pt idx="461">
                  <c:v>30.2243723698217</c:v>
                </c:pt>
                <c:pt idx="462">
                  <c:v>30.4375296242249</c:v>
                </c:pt>
                <c:pt idx="463">
                  <c:v>30.6676633307586</c:v>
                </c:pt>
                <c:pt idx="464">
                  <c:v>30.8787054790936</c:v>
                </c:pt>
                <c:pt idx="465">
                  <c:v>31.0892478230611</c:v>
                </c:pt>
                <c:pt idx="466">
                  <c:v>31.3099871414191</c:v>
                </c:pt>
                <c:pt idx="467">
                  <c:v>31.5167162149973</c:v>
                </c:pt>
                <c:pt idx="468">
                  <c:v>31.6985536039246</c:v>
                </c:pt>
                <c:pt idx="469">
                  <c:v>31.8578383482245</c:v>
                </c:pt>
                <c:pt idx="470">
                  <c:v>32.0408991995306</c:v>
                </c:pt>
                <c:pt idx="471">
                  <c:v>32.1761496857033</c:v>
                </c:pt>
                <c:pt idx="472">
                  <c:v>32.3323672289003</c:v>
                </c:pt>
                <c:pt idx="473">
                  <c:v>32.4621090323489</c:v>
                </c:pt>
                <c:pt idx="474">
                  <c:v>32.6027696239253</c:v>
                </c:pt>
                <c:pt idx="475">
                  <c:v>32.7444331804092</c:v>
                </c:pt>
                <c:pt idx="476">
                  <c:v>32.8129245030227</c:v>
                </c:pt>
                <c:pt idx="477">
                  <c:v>32.8010463614558</c:v>
                </c:pt>
                <c:pt idx="478">
                  <c:v>32.7783331617775</c:v>
                </c:pt>
                <c:pt idx="479">
                  <c:v>32.7324840636307</c:v>
                </c:pt>
                <c:pt idx="480">
                  <c:v>32.647741873413</c:v>
                </c:pt>
                <c:pt idx="481">
                  <c:v>32.5621032121186</c:v>
                </c:pt>
                <c:pt idx="482">
                  <c:v>32.4879250845256</c:v>
                </c:pt>
                <c:pt idx="483">
                  <c:v>32.4130462220804</c:v>
                </c:pt>
                <c:pt idx="484">
                  <c:v>32.3050014230619</c:v>
                </c:pt>
                <c:pt idx="485">
                  <c:v>32.1608500517726</c:v>
                </c:pt>
                <c:pt idx="486">
                  <c:v>31.9858391367567</c:v>
                </c:pt>
                <c:pt idx="487">
                  <c:v>31.8328506999006</c:v>
                </c:pt>
                <c:pt idx="488">
                  <c:v>31.6921005675038</c:v>
                </c:pt>
                <c:pt idx="489">
                  <c:v>31.5750793961633</c:v>
                </c:pt>
                <c:pt idx="490">
                  <c:v>31.4197115877806</c:v>
                </c:pt>
                <c:pt idx="491">
                  <c:v>31.2578863991851</c:v>
                </c:pt>
                <c:pt idx="492">
                  <c:v>31.0818955481864</c:v>
                </c:pt>
                <c:pt idx="493">
                  <c:v>30.9503580896519</c:v>
                </c:pt>
                <c:pt idx="494">
                  <c:v>30.7719709490872</c:v>
                </c:pt>
                <c:pt idx="495">
                  <c:v>30.5660668256761</c:v>
                </c:pt>
                <c:pt idx="496">
                  <c:v>30.4151702302791</c:v>
                </c:pt>
                <c:pt idx="497">
                  <c:v>30.2991931648921</c:v>
                </c:pt>
                <c:pt idx="498">
                  <c:v>30.1933440207358</c:v>
                </c:pt>
                <c:pt idx="499">
                  <c:v>30.1135908367369</c:v>
                </c:pt>
                <c:pt idx="500">
                  <c:v>30.1093389444717</c:v>
                </c:pt>
                <c:pt idx="501">
                  <c:v>30.0709486427639</c:v>
                </c:pt>
                <c:pt idx="502">
                  <c:v>29.9976401748352</c:v>
                </c:pt>
                <c:pt idx="503">
                  <c:v>29.9250189421227</c:v>
                </c:pt>
                <c:pt idx="504">
                  <c:v>29.8897405656039</c:v>
                </c:pt>
                <c:pt idx="505">
                  <c:v>29.8814378125731</c:v>
                </c:pt>
                <c:pt idx="506">
                  <c:v>29.8582472354873</c:v>
                </c:pt>
                <c:pt idx="507">
                  <c:v>29.8519190092529</c:v>
                </c:pt>
                <c:pt idx="508">
                  <c:v>29.831645798773</c:v>
                </c:pt>
                <c:pt idx="509">
                  <c:v>29.8109918708537</c:v>
                </c:pt>
                <c:pt idx="510">
                  <c:v>29.7968933088578</c:v>
                </c:pt>
                <c:pt idx="511">
                  <c:v>29.7982930931679</c:v>
                </c:pt>
                <c:pt idx="512">
                  <c:v>29.7989734622022</c:v>
                </c:pt>
                <c:pt idx="513">
                  <c:v>29.7907681229016</c:v>
                </c:pt>
                <c:pt idx="514">
                  <c:v>29.7967130927916</c:v>
                </c:pt>
                <c:pt idx="515">
                  <c:v>29.7964964504167</c:v>
                </c:pt>
                <c:pt idx="516">
                  <c:v>29.8213893967481</c:v>
                </c:pt>
                <c:pt idx="517">
                  <c:v>29.8693518057729</c:v>
                </c:pt>
                <c:pt idx="518">
                  <c:v>29.9079515436957</c:v>
                </c:pt>
                <c:pt idx="519">
                  <c:v>29.9464845708331</c:v>
                </c:pt>
                <c:pt idx="520">
                  <c:v>29.9161486264348</c:v>
                </c:pt>
                <c:pt idx="521">
                  <c:v>29.8807265996806</c:v>
                </c:pt>
                <c:pt idx="522">
                  <c:v>29.9140724935098</c:v>
                </c:pt>
                <c:pt idx="523">
                  <c:v>29.9576473533547</c:v>
                </c:pt>
                <c:pt idx="524">
                  <c:v>29.9955742657689</c:v>
                </c:pt>
                <c:pt idx="525">
                  <c:v>30.0145350475701</c:v>
                </c:pt>
                <c:pt idx="526">
                  <c:v>30.0315992836538</c:v>
                </c:pt>
                <c:pt idx="527">
                  <c:v>30.0377505077256</c:v>
                </c:pt>
                <c:pt idx="528">
                  <c:v>30.0227407075693</c:v>
                </c:pt>
                <c:pt idx="529">
                  <c:v>29.9867586632856</c:v>
                </c:pt>
                <c:pt idx="530">
                  <c:v>29.940938667831</c:v>
                </c:pt>
                <c:pt idx="531">
                  <c:v>29.8760818627309</c:v>
                </c:pt>
                <c:pt idx="532">
                  <c:v>29.802818372418</c:v>
                </c:pt>
                <c:pt idx="533">
                  <c:v>29.7263741999377</c:v>
                </c:pt>
                <c:pt idx="534">
                  <c:v>29.6304464718763</c:v>
                </c:pt>
                <c:pt idx="535">
                  <c:v>29.5526858702569</c:v>
                </c:pt>
                <c:pt idx="536">
                  <c:v>29.4471164835825</c:v>
                </c:pt>
                <c:pt idx="537">
                  <c:v>29.3483274491185</c:v>
                </c:pt>
                <c:pt idx="538">
                  <c:v>29.2724057569389</c:v>
                </c:pt>
                <c:pt idx="539">
                  <c:v>29.1748937039536</c:v>
                </c:pt>
                <c:pt idx="540">
                  <c:v>29.0812807074791</c:v>
                </c:pt>
                <c:pt idx="541">
                  <c:v>29.013946752063</c:v>
                </c:pt>
                <c:pt idx="542">
                  <c:v>28.9531312536092</c:v>
                </c:pt>
                <c:pt idx="543">
                  <c:v>28.8862410217478</c:v>
                </c:pt>
                <c:pt idx="544">
                  <c:v>28.8385284259255</c:v>
                </c:pt>
                <c:pt idx="545">
                  <c:v>28.7727431940189</c:v>
                </c:pt>
                <c:pt idx="546">
                  <c:v>28.7337145646609</c:v>
                </c:pt>
                <c:pt idx="547">
                  <c:v>28.6988892436227</c:v>
                </c:pt>
                <c:pt idx="548">
                  <c:v>28.6941344008885</c:v>
                </c:pt>
                <c:pt idx="549">
                  <c:v>28.6590374610732</c:v>
                </c:pt>
                <c:pt idx="550">
                  <c:v>28.6218692981217</c:v>
                </c:pt>
                <c:pt idx="551">
                  <c:v>28.595286815785</c:v>
                </c:pt>
                <c:pt idx="552">
                  <c:v>28.5381264883046</c:v>
                </c:pt>
                <c:pt idx="553">
                  <c:v>28.5106040722387</c:v>
                </c:pt>
                <c:pt idx="554">
                  <c:v>28.4766398012841</c:v>
                </c:pt>
                <c:pt idx="555">
                  <c:v>28.4466717476533</c:v>
                </c:pt>
                <c:pt idx="556">
                  <c:v>28.4187169525752</c:v>
                </c:pt>
                <c:pt idx="557">
                  <c:v>28.4137305148406</c:v>
                </c:pt>
                <c:pt idx="558">
                  <c:v>28.3696179014975</c:v>
                </c:pt>
                <c:pt idx="559">
                  <c:v>28.329251740211</c:v>
                </c:pt>
                <c:pt idx="560">
                  <c:v>28.3245464804408</c:v>
                </c:pt>
                <c:pt idx="561">
                  <c:v>28.291383182135</c:v>
                </c:pt>
                <c:pt idx="562">
                  <c:v>28.2637869932213</c:v>
                </c:pt>
                <c:pt idx="563">
                  <c:v>28.2299886758614</c:v>
                </c:pt>
                <c:pt idx="564">
                  <c:v>28.1874171766689</c:v>
                </c:pt>
                <c:pt idx="565">
                  <c:v>28.2120151871366</c:v>
                </c:pt>
                <c:pt idx="566">
                  <c:v>28.2003340017583</c:v>
                </c:pt>
                <c:pt idx="567">
                  <c:v>28.1742916122359</c:v>
                </c:pt>
                <c:pt idx="568">
                  <c:v>28.1727360838578</c:v>
                </c:pt>
                <c:pt idx="569">
                  <c:v>28.2107328813582</c:v>
                </c:pt>
                <c:pt idx="570">
                  <c:v>28.2622965794415</c:v>
                </c:pt>
                <c:pt idx="571">
                  <c:v>28.305386900004</c:v>
                </c:pt>
                <c:pt idx="572">
                  <c:v>28.3359472312673</c:v>
                </c:pt>
                <c:pt idx="573">
                  <c:v>28.3876092937609</c:v>
                </c:pt>
                <c:pt idx="574">
                  <c:v>28.4044887471575</c:v>
                </c:pt>
                <c:pt idx="575">
                  <c:v>28.3921867942421</c:v>
                </c:pt>
                <c:pt idx="576">
                  <c:v>28.3667690233933</c:v>
                </c:pt>
                <c:pt idx="577">
                  <c:v>28.3113228375818</c:v>
                </c:pt>
                <c:pt idx="578">
                  <c:v>28.3025803337963</c:v>
                </c:pt>
                <c:pt idx="579">
                  <c:v>28.327960611073</c:v>
                </c:pt>
                <c:pt idx="580">
                  <c:v>28.3041472612054</c:v>
                </c:pt>
                <c:pt idx="581">
                  <c:v>28.3089374547443</c:v>
                </c:pt>
                <c:pt idx="582">
                  <c:v>28.3280794765572</c:v>
                </c:pt>
                <c:pt idx="583">
                  <c:v>28.3857458108455</c:v>
                </c:pt>
                <c:pt idx="584">
                  <c:v>28.4076841556723</c:v>
                </c:pt>
                <c:pt idx="585">
                  <c:v>28.4609937016249</c:v>
                </c:pt>
                <c:pt idx="586">
                  <c:v>28.5518324846756</c:v>
                </c:pt>
                <c:pt idx="587">
                  <c:v>28.6712800240843</c:v>
                </c:pt>
                <c:pt idx="588">
                  <c:v>28.8000150138874</c:v>
                </c:pt>
                <c:pt idx="589">
                  <c:v>28.9288833111102</c:v>
                </c:pt>
                <c:pt idx="590">
                  <c:v>29.0468178883634</c:v>
                </c:pt>
                <c:pt idx="591">
                  <c:v>29.2126603606609</c:v>
                </c:pt>
                <c:pt idx="592">
                  <c:v>29.422321296056</c:v>
                </c:pt>
                <c:pt idx="593">
                  <c:v>29.6190274352282</c:v>
                </c:pt>
                <c:pt idx="594">
                  <c:v>29.871851764392</c:v>
                </c:pt>
                <c:pt idx="595">
                  <c:v>30.0979162131922</c:v>
                </c:pt>
                <c:pt idx="596">
                  <c:v>30.3256444187403</c:v>
                </c:pt>
                <c:pt idx="597">
                  <c:v>30.5408123897099</c:v>
                </c:pt>
                <c:pt idx="598">
                  <c:v>30.7711587871274</c:v>
                </c:pt>
                <c:pt idx="599">
                  <c:v>30.9893297779442</c:v>
                </c:pt>
                <c:pt idx="600">
                  <c:v>31.2039393001144</c:v>
                </c:pt>
                <c:pt idx="601">
                  <c:v>31.4506273761945</c:v>
                </c:pt>
                <c:pt idx="602">
                  <c:v>31.6821809223655</c:v>
                </c:pt>
                <c:pt idx="603">
                  <c:v>31.8930220485342</c:v>
                </c:pt>
                <c:pt idx="604">
                  <c:v>32.0823925746546</c:v>
                </c:pt>
                <c:pt idx="605">
                  <c:v>32.2239204493708</c:v>
                </c:pt>
                <c:pt idx="606">
                  <c:v>32.3613782866291</c:v>
                </c:pt>
                <c:pt idx="607">
                  <c:v>32.4638684517691</c:v>
                </c:pt>
                <c:pt idx="608">
                  <c:v>32.5417543188456</c:v>
                </c:pt>
                <c:pt idx="609">
                  <c:v>32.5992840522507</c:v>
                </c:pt>
                <c:pt idx="610">
                  <c:v>32.6919458441008</c:v>
                </c:pt>
                <c:pt idx="611">
                  <c:v>32.7612024098146</c:v>
                </c:pt>
                <c:pt idx="612">
                  <c:v>32.7931906524415</c:v>
                </c:pt>
                <c:pt idx="613">
                  <c:v>32.8406264805495</c:v>
                </c:pt>
                <c:pt idx="614">
                  <c:v>32.8676411800596</c:v>
                </c:pt>
                <c:pt idx="615">
                  <c:v>32.9332455206895</c:v>
                </c:pt>
                <c:pt idx="616">
                  <c:v>33.0619477678511</c:v>
                </c:pt>
                <c:pt idx="617">
                  <c:v>33.2250795585453</c:v>
                </c:pt>
                <c:pt idx="618">
                  <c:v>33.380442977858</c:v>
                </c:pt>
                <c:pt idx="619">
                  <c:v>33.5273594914874</c:v>
                </c:pt>
                <c:pt idx="620">
                  <c:v>33.7092626424705</c:v>
                </c:pt>
                <c:pt idx="621">
                  <c:v>33.8735888581226</c:v>
                </c:pt>
                <c:pt idx="622">
                  <c:v>34.024680133192</c:v>
                </c:pt>
                <c:pt idx="623">
                  <c:v>34.1871204067037</c:v>
                </c:pt>
                <c:pt idx="624">
                  <c:v>34.3320483800913</c:v>
                </c:pt>
                <c:pt idx="625">
                  <c:v>34.4861303990214</c:v>
                </c:pt>
                <c:pt idx="626">
                  <c:v>34.6247666941816</c:v>
                </c:pt>
                <c:pt idx="627">
                  <c:v>34.7835290149533</c:v>
                </c:pt>
                <c:pt idx="628">
                  <c:v>34.9356048922669</c:v>
                </c:pt>
                <c:pt idx="629">
                  <c:v>35.1001740831932</c:v>
                </c:pt>
                <c:pt idx="630">
                  <c:v>35.257477962096</c:v>
                </c:pt>
                <c:pt idx="631">
                  <c:v>35.3831885373658</c:v>
                </c:pt>
                <c:pt idx="632">
                  <c:v>35.5411249649301</c:v>
                </c:pt>
                <c:pt idx="633">
                  <c:v>35.7147629794923</c:v>
                </c:pt>
                <c:pt idx="634">
                  <c:v>35.8213941049706</c:v>
                </c:pt>
                <c:pt idx="635">
                  <c:v>35.9074915092736</c:v>
                </c:pt>
                <c:pt idx="636">
                  <c:v>35.9752934187843</c:v>
                </c:pt>
                <c:pt idx="637">
                  <c:v>36.038213977608</c:v>
                </c:pt>
                <c:pt idx="638">
                  <c:v>36.1394475767719</c:v>
                </c:pt>
                <c:pt idx="639">
                  <c:v>36.2088351538116</c:v>
                </c:pt>
                <c:pt idx="640">
                  <c:v>36.2195016416129</c:v>
                </c:pt>
                <c:pt idx="641">
                  <c:v>36.2072674368646</c:v>
                </c:pt>
                <c:pt idx="642">
                  <c:v>36.2147578014379</c:v>
                </c:pt>
                <c:pt idx="643">
                  <c:v>36.2505711850116</c:v>
                </c:pt>
                <c:pt idx="644">
                  <c:v>36.2896206226408</c:v>
                </c:pt>
                <c:pt idx="645">
                  <c:v>36.3947755925516</c:v>
                </c:pt>
                <c:pt idx="646">
                  <c:v>36.5037777857091</c:v>
                </c:pt>
                <c:pt idx="647">
                  <c:v>36.6183163161188</c:v>
                </c:pt>
                <c:pt idx="648">
                  <c:v>36.7139616862255</c:v>
                </c:pt>
                <c:pt idx="649">
                  <c:v>36.760286780399</c:v>
                </c:pt>
                <c:pt idx="650">
                  <c:v>36.7701363070357</c:v>
                </c:pt>
                <c:pt idx="651">
                  <c:v>36.8070875713008</c:v>
                </c:pt>
                <c:pt idx="652">
                  <c:v>36.8072566248704</c:v>
                </c:pt>
                <c:pt idx="653">
                  <c:v>36.7733918454398</c:v>
                </c:pt>
                <c:pt idx="654">
                  <c:v>36.8228912172721</c:v>
                </c:pt>
                <c:pt idx="655">
                  <c:v>36.8994680283013</c:v>
                </c:pt>
                <c:pt idx="656">
                  <c:v>36.9654101192421</c:v>
                </c:pt>
                <c:pt idx="657">
                  <c:v>37.0428138341904</c:v>
                </c:pt>
                <c:pt idx="658">
                  <c:v>37.084816264811</c:v>
                </c:pt>
                <c:pt idx="659">
                  <c:v>37.135543109601</c:v>
                </c:pt>
                <c:pt idx="660">
                  <c:v>37.2283845828467</c:v>
                </c:pt>
                <c:pt idx="661">
                  <c:v>37.3269356166056</c:v>
                </c:pt>
                <c:pt idx="662">
                  <c:v>37.4279308670456</c:v>
                </c:pt>
                <c:pt idx="663">
                  <c:v>37.4834115042813</c:v>
                </c:pt>
                <c:pt idx="664">
                  <c:v>37.576153042704</c:v>
                </c:pt>
                <c:pt idx="665">
                  <c:v>37.5723172441686</c:v>
                </c:pt>
                <c:pt idx="666">
                  <c:v>37.577026904583</c:v>
                </c:pt>
                <c:pt idx="667">
                  <c:v>37.5718502606991</c:v>
                </c:pt>
                <c:pt idx="668">
                  <c:v>37.5916545181992</c:v>
                </c:pt>
                <c:pt idx="669">
                  <c:v>37.678817228211</c:v>
                </c:pt>
                <c:pt idx="670">
                  <c:v>37.7476328161804</c:v>
                </c:pt>
                <c:pt idx="671">
                  <c:v>37.7924996884164</c:v>
                </c:pt>
                <c:pt idx="672">
                  <c:v>37.8675805405941</c:v>
                </c:pt>
                <c:pt idx="673">
                  <c:v>37.936473614378</c:v>
                </c:pt>
                <c:pt idx="674">
                  <c:v>37.9703512461073</c:v>
                </c:pt>
                <c:pt idx="675">
                  <c:v>38.0152117196742</c:v>
                </c:pt>
                <c:pt idx="676">
                  <c:v>38.0155970730927</c:v>
                </c:pt>
                <c:pt idx="677">
                  <c:v>37.9784794081333</c:v>
                </c:pt>
                <c:pt idx="678">
                  <c:v>37.970742602798</c:v>
                </c:pt>
                <c:pt idx="679">
                  <c:v>37.9901516164584</c:v>
                </c:pt>
                <c:pt idx="680">
                  <c:v>38.0140234216754</c:v>
                </c:pt>
                <c:pt idx="681">
                  <c:v>38.0227849269086</c:v>
                </c:pt>
                <c:pt idx="682">
                  <c:v>38.0406526784769</c:v>
                </c:pt>
                <c:pt idx="683">
                  <c:v>38.0776540718352</c:v>
                </c:pt>
                <c:pt idx="684">
                  <c:v>38.0686572179234</c:v>
                </c:pt>
                <c:pt idx="685">
                  <c:v>38.0629379701676</c:v>
                </c:pt>
                <c:pt idx="686">
                  <c:v>38.0258958356734</c:v>
                </c:pt>
                <c:pt idx="687">
                  <c:v>37.959946557627</c:v>
                </c:pt>
                <c:pt idx="688">
                  <c:v>37.9089872772863</c:v>
                </c:pt>
                <c:pt idx="689">
                  <c:v>37.8603378269698</c:v>
                </c:pt>
                <c:pt idx="690">
                  <c:v>37.8555192288218</c:v>
                </c:pt>
                <c:pt idx="691">
                  <c:v>37.854221446888</c:v>
                </c:pt>
                <c:pt idx="692">
                  <c:v>37.8759881604165</c:v>
                </c:pt>
                <c:pt idx="693">
                  <c:v>37.9001780712634</c:v>
                </c:pt>
                <c:pt idx="694">
                  <c:v>37.9330000956254</c:v>
                </c:pt>
                <c:pt idx="695">
                  <c:v>38.0110460178526</c:v>
                </c:pt>
                <c:pt idx="696">
                  <c:v>38.0857403716966</c:v>
                </c:pt>
                <c:pt idx="697">
                  <c:v>38.1800210572409</c:v>
                </c:pt>
                <c:pt idx="698">
                  <c:v>38.306245948783</c:v>
                </c:pt>
                <c:pt idx="699">
                  <c:v>38.4466002586102</c:v>
                </c:pt>
                <c:pt idx="700">
                  <c:v>38.5455849325574</c:v>
                </c:pt>
                <c:pt idx="701">
                  <c:v>38.6507217096617</c:v>
                </c:pt>
                <c:pt idx="702">
                  <c:v>38.7623995298507</c:v>
                </c:pt>
                <c:pt idx="703">
                  <c:v>38.8321325209538</c:v>
                </c:pt>
                <c:pt idx="704">
                  <c:v>38.8916561036367</c:v>
                </c:pt>
                <c:pt idx="705">
                  <c:v>38.9572247831528</c:v>
                </c:pt>
                <c:pt idx="706">
                  <c:v>39.0108362584666</c:v>
                </c:pt>
                <c:pt idx="707">
                  <c:v>39.0892977376664</c:v>
                </c:pt>
                <c:pt idx="708">
                  <c:v>39.1102324421462</c:v>
                </c:pt>
                <c:pt idx="709">
                  <c:v>39.086687862708</c:v>
                </c:pt>
                <c:pt idx="710">
                  <c:v>39.043028760047</c:v>
                </c:pt>
                <c:pt idx="711">
                  <c:v>38.9723489796852</c:v>
                </c:pt>
                <c:pt idx="712">
                  <c:v>38.8684209936231</c:v>
                </c:pt>
                <c:pt idx="713">
                  <c:v>38.7391747258773</c:v>
                </c:pt>
                <c:pt idx="714">
                  <c:v>38.6289580509142</c:v>
                </c:pt>
                <c:pt idx="715">
                  <c:v>38.4955525567717</c:v>
                </c:pt>
                <c:pt idx="716">
                  <c:v>38.363270639685</c:v>
                </c:pt>
                <c:pt idx="717">
                  <c:v>38.2022878733447</c:v>
                </c:pt>
                <c:pt idx="718">
                  <c:v>38.0185296874117</c:v>
                </c:pt>
                <c:pt idx="719">
                  <c:v>37.8182894331725</c:v>
                </c:pt>
                <c:pt idx="720">
                  <c:v>37.6514806359037</c:v>
                </c:pt>
                <c:pt idx="721">
                  <c:v>37.5069579204073</c:v>
                </c:pt>
                <c:pt idx="722">
                  <c:v>37.3408388730373</c:v>
                </c:pt>
                <c:pt idx="723">
                  <c:v>37.1876683768664</c:v>
                </c:pt>
                <c:pt idx="724">
                  <c:v>37.0776519353273</c:v>
                </c:pt>
                <c:pt idx="725">
                  <c:v>37.025489539147</c:v>
                </c:pt>
                <c:pt idx="726">
                  <c:v>37.0155119706861</c:v>
                </c:pt>
                <c:pt idx="727">
                  <c:v>36.9986028749725</c:v>
                </c:pt>
                <c:pt idx="728">
                  <c:v>37.0130622312912</c:v>
                </c:pt>
                <c:pt idx="729">
                  <c:v>37.0500053098009</c:v>
                </c:pt>
                <c:pt idx="730">
                  <c:v>37.1153065083682</c:v>
                </c:pt>
                <c:pt idx="731">
                  <c:v>37.2166175936807</c:v>
                </c:pt>
                <c:pt idx="732">
                  <c:v>37.3342625592736</c:v>
                </c:pt>
                <c:pt idx="733">
                  <c:v>37.4091385742491</c:v>
                </c:pt>
                <c:pt idx="734">
                  <c:v>37.4773530728752</c:v>
                </c:pt>
                <c:pt idx="735">
                  <c:v>37.5188788031168</c:v>
                </c:pt>
                <c:pt idx="736">
                  <c:v>37.55795762805</c:v>
                </c:pt>
                <c:pt idx="737">
                  <c:v>37.5832515405292</c:v>
                </c:pt>
                <c:pt idx="738">
                  <c:v>37.6026043426701</c:v>
                </c:pt>
                <c:pt idx="739">
                  <c:v>37.638731721649</c:v>
                </c:pt>
                <c:pt idx="740">
                  <c:v>37.6281409471989</c:v>
                </c:pt>
                <c:pt idx="741">
                  <c:v>37.6233344354803</c:v>
                </c:pt>
                <c:pt idx="742">
                  <c:v>37.6411219035865</c:v>
                </c:pt>
                <c:pt idx="743">
                  <c:v>37.6970312136477</c:v>
                </c:pt>
                <c:pt idx="744">
                  <c:v>37.7371488851337</c:v>
                </c:pt>
                <c:pt idx="745">
                  <c:v>37.7052931634933</c:v>
                </c:pt>
                <c:pt idx="746">
                  <c:v>37.6395360970008</c:v>
                </c:pt>
                <c:pt idx="747">
                  <c:v>37.5688572522599</c:v>
                </c:pt>
                <c:pt idx="748">
                  <c:v>37.4894790829753</c:v>
                </c:pt>
                <c:pt idx="749">
                  <c:v>37.4472110540379</c:v>
                </c:pt>
                <c:pt idx="750">
                  <c:v>37.3850310393388</c:v>
                </c:pt>
                <c:pt idx="751">
                  <c:v>37.3461433358354</c:v>
                </c:pt>
                <c:pt idx="752">
                  <c:v>37.3169389252115</c:v>
                </c:pt>
                <c:pt idx="753">
                  <c:v>37.3593547869089</c:v>
                </c:pt>
                <c:pt idx="754">
                  <c:v>37.3964842199727</c:v>
                </c:pt>
                <c:pt idx="755">
                  <c:v>37.4690472453854</c:v>
                </c:pt>
                <c:pt idx="756">
                  <c:v>37.5381503460297</c:v>
                </c:pt>
                <c:pt idx="757">
                  <c:v>37.619699612949</c:v>
                </c:pt>
                <c:pt idx="758">
                  <c:v>37.7223611565715</c:v>
                </c:pt>
                <c:pt idx="759">
                  <c:v>37.8258423041529</c:v>
                </c:pt>
                <c:pt idx="760">
                  <c:v>37.9612909871044</c:v>
                </c:pt>
                <c:pt idx="761">
                  <c:v>38.0972692810033</c:v>
                </c:pt>
                <c:pt idx="762">
                  <c:v>38.2325744661502</c:v>
                </c:pt>
                <c:pt idx="763">
                  <c:v>38.3282839235653</c:v>
                </c:pt>
                <c:pt idx="764">
                  <c:v>38.4137756192907</c:v>
                </c:pt>
                <c:pt idx="765">
                  <c:v>38.5046379826757</c:v>
                </c:pt>
                <c:pt idx="766">
                  <c:v>38.5908207912644</c:v>
                </c:pt>
                <c:pt idx="767">
                  <c:v>38.6849153533085</c:v>
                </c:pt>
                <c:pt idx="768">
                  <c:v>38.7907420058399</c:v>
                </c:pt>
                <c:pt idx="769">
                  <c:v>38.909578210895</c:v>
                </c:pt>
                <c:pt idx="770">
                  <c:v>39.0120876597169</c:v>
                </c:pt>
                <c:pt idx="771">
                  <c:v>39.084975607676</c:v>
                </c:pt>
                <c:pt idx="772">
                  <c:v>39.1576124031596</c:v>
                </c:pt>
                <c:pt idx="773">
                  <c:v>39.198048842603</c:v>
                </c:pt>
                <c:pt idx="774">
                  <c:v>39.2166635592461</c:v>
                </c:pt>
                <c:pt idx="775">
                  <c:v>39.2075576117013</c:v>
                </c:pt>
                <c:pt idx="776">
                  <c:v>39.1724960207072</c:v>
                </c:pt>
                <c:pt idx="777">
                  <c:v>39.1401882578674</c:v>
                </c:pt>
                <c:pt idx="778">
                  <c:v>39.0942884706959</c:v>
                </c:pt>
                <c:pt idx="779">
                  <c:v>39.0908408571192</c:v>
                </c:pt>
                <c:pt idx="780">
                  <c:v>39.0686572988094</c:v>
                </c:pt>
                <c:pt idx="781">
                  <c:v>39.0259780831951</c:v>
                </c:pt>
                <c:pt idx="782">
                  <c:v>38.9779012650706</c:v>
                </c:pt>
                <c:pt idx="783">
                  <c:v>38.9446675977037</c:v>
                </c:pt>
                <c:pt idx="784">
                  <c:v>38.9335887844521</c:v>
                </c:pt>
                <c:pt idx="785">
                  <c:v>38.9232180953811</c:v>
                </c:pt>
                <c:pt idx="786">
                  <c:v>38.9122059187785</c:v>
                </c:pt>
                <c:pt idx="787">
                  <c:v>38.9111524181308</c:v>
                </c:pt>
                <c:pt idx="788">
                  <c:v>38.9001047335292</c:v>
                </c:pt>
                <c:pt idx="789">
                  <c:v>38.8011010045892</c:v>
                </c:pt>
                <c:pt idx="790">
                  <c:v>38.736352419242</c:v>
                </c:pt>
                <c:pt idx="791">
                  <c:v>38.6722759362037</c:v>
                </c:pt>
                <c:pt idx="792">
                  <c:v>38.6472938352868</c:v>
                </c:pt>
                <c:pt idx="793">
                  <c:v>38.6424919637207</c:v>
                </c:pt>
                <c:pt idx="794">
                  <c:v>38.6695772132902</c:v>
                </c:pt>
                <c:pt idx="795">
                  <c:v>38.6890253426908</c:v>
                </c:pt>
                <c:pt idx="796">
                  <c:v>38.7216774983601</c:v>
                </c:pt>
                <c:pt idx="797">
                  <c:v>38.7856858932526</c:v>
                </c:pt>
                <c:pt idx="798">
                  <c:v>38.8525634877457</c:v>
                </c:pt>
                <c:pt idx="799">
                  <c:v>38.908898459758</c:v>
                </c:pt>
                <c:pt idx="800">
                  <c:v>38.9049242838078</c:v>
                </c:pt>
                <c:pt idx="801">
                  <c:v>38.9209003370243</c:v>
                </c:pt>
                <c:pt idx="802">
                  <c:v>38.9389400648538</c:v>
                </c:pt>
                <c:pt idx="803">
                  <c:v>38.9609399488181</c:v>
                </c:pt>
                <c:pt idx="804">
                  <c:v>38.9576249344349</c:v>
                </c:pt>
                <c:pt idx="805">
                  <c:v>38.9742615162607</c:v>
                </c:pt>
                <c:pt idx="806">
                  <c:v>38.9565533451416</c:v>
                </c:pt>
                <c:pt idx="807">
                  <c:v>38.8962811360234</c:v>
                </c:pt>
                <c:pt idx="808">
                  <c:v>38.8210662182841</c:v>
                </c:pt>
                <c:pt idx="809">
                  <c:v>38.7721416572018</c:v>
                </c:pt>
                <c:pt idx="810">
                  <c:v>38.6968195335196</c:v>
                </c:pt>
                <c:pt idx="811">
                  <c:v>38.6243975447055</c:v>
                </c:pt>
                <c:pt idx="812">
                  <c:v>38.5595061216048</c:v>
                </c:pt>
                <c:pt idx="813">
                  <c:v>38.4619405513902</c:v>
                </c:pt>
                <c:pt idx="814">
                  <c:v>38.363804412488</c:v>
                </c:pt>
                <c:pt idx="815">
                  <c:v>38.2818091188377</c:v>
                </c:pt>
                <c:pt idx="816">
                  <c:v>38.2175951249915</c:v>
                </c:pt>
                <c:pt idx="817">
                  <c:v>38.1658635138583</c:v>
                </c:pt>
                <c:pt idx="818">
                  <c:v>38.1068750833779</c:v>
                </c:pt>
                <c:pt idx="819">
                  <c:v>38.0191587300982</c:v>
                </c:pt>
                <c:pt idx="820">
                  <c:v>37.9921102405435</c:v>
                </c:pt>
                <c:pt idx="821">
                  <c:v>37.9684893771791</c:v>
                </c:pt>
                <c:pt idx="822">
                  <c:v>37.9751828719202</c:v>
                </c:pt>
                <c:pt idx="823">
                  <c:v>37.9600235718058</c:v>
                </c:pt>
                <c:pt idx="824">
                  <c:v>37.9436996689824</c:v>
                </c:pt>
                <c:pt idx="825">
                  <c:v>37.9050666211104</c:v>
                </c:pt>
                <c:pt idx="826">
                  <c:v>37.8796755239115</c:v>
                </c:pt>
                <c:pt idx="827">
                  <c:v>37.8478102996936</c:v>
                </c:pt>
                <c:pt idx="828">
                  <c:v>37.8431429654936</c:v>
                </c:pt>
                <c:pt idx="829">
                  <c:v>37.8244373513768</c:v>
                </c:pt>
                <c:pt idx="830">
                  <c:v>37.8211653186426</c:v>
                </c:pt>
                <c:pt idx="831">
                  <c:v>37.7875205763879</c:v>
                </c:pt>
                <c:pt idx="832">
                  <c:v>37.741699724309</c:v>
                </c:pt>
                <c:pt idx="833">
                  <c:v>37.6440862035046</c:v>
                </c:pt>
                <c:pt idx="834">
                  <c:v>37.5681835432508</c:v>
                </c:pt>
                <c:pt idx="835">
                  <c:v>37.4507344146739</c:v>
                </c:pt>
                <c:pt idx="836">
                  <c:v>37.34788505404</c:v>
                </c:pt>
                <c:pt idx="837">
                  <c:v>37.2347149234191</c:v>
                </c:pt>
                <c:pt idx="838">
                  <c:v>37.1209406956666</c:v>
                </c:pt>
                <c:pt idx="839">
                  <c:v>37.0158890598632</c:v>
                </c:pt>
                <c:pt idx="840">
                  <c:v>36.8908855670895</c:v>
                </c:pt>
                <c:pt idx="841">
                  <c:v>36.7729977487841</c:v>
                </c:pt>
                <c:pt idx="842">
                  <c:v>36.6362419790684</c:v>
                </c:pt>
                <c:pt idx="843">
                  <c:v>36.4723826080083</c:v>
                </c:pt>
                <c:pt idx="844">
                  <c:v>36.2929152253832</c:v>
                </c:pt>
                <c:pt idx="845">
                  <c:v>36.1562972724029</c:v>
                </c:pt>
                <c:pt idx="846">
                  <c:v>36.0383749752351</c:v>
                </c:pt>
                <c:pt idx="847">
                  <c:v>35.9362299193117</c:v>
                </c:pt>
                <c:pt idx="848">
                  <c:v>35.8382404389947</c:v>
                </c:pt>
                <c:pt idx="849">
                  <c:v>35.7511841022171</c:v>
                </c:pt>
                <c:pt idx="850">
                  <c:v>35.6804113242576</c:v>
                </c:pt>
                <c:pt idx="851">
                  <c:v>35.6029568238982</c:v>
                </c:pt>
                <c:pt idx="852">
                  <c:v>35.5041055519303</c:v>
                </c:pt>
                <c:pt idx="853">
                  <c:v>35.436228935635</c:v>
                </c:pt>
                <c:pt idx="854">
                  <c:v>35.3489418658987</c:v>
                </c:pt>
                <c:pt idx="855">
                  <c:v>35.3165569242216</c:v>
                </c:pt>
                <c:pt idx="856">
                  <c:v>35.277881410743</c:v>
                </c:pt>
                <c:pt idx="857">
                  <c:v>35.2624391604202</c:v>
                </c:pt>
                <c:pt idx="858">
                  <c:v>35.2517073858219</c:v>
                </c:pt>
                <c:pt idx="859">
                  <c:v>35.2450790186518</c:v>
                </c:pt>
                <c:pt idx="860">
                  <c:v>35.248288754368</c:v>
                </c:pt>
                <c:pt idx="861">
                  <c:v>35.2744096473748</c:v>
                </c:pt>
                <c:pt idx="862">
                  <c:v>35.3146488814993</c:v>
                </c:pt>
                <c:pt idx="863">
                  <c:v>35.3700659586554</c:v>
                </c:pt>
                <c:pt idx="864">
                  <c:v>35.4138075509909</c:v>
                </c:pt>
                <c:pt idx="865">
                  <c:v>35.4021637380435</c:v>
                </c:pt>
                <c:pt idx="866">
                  <c:v>35.3747369252394</c:v>
                </c:pt>
                <c:pt idx="867">
                  <c:v>35.3499441745559</c:v>
                </c:pt>
                <c:pt idx="868">
                  <c:v>35.3226076027458</c:v>
                </c:pt>
                <c:pt idx="869">
                  <c:v>35.2619912772551</c:v>
                </c:pt>
                <c:pt idx="870">
                  <c:v>35.1589109887888</c:v>
                </c:pt>
                <c:pt idx="871">
                  <c:v>35.0916586956765</c:v>
                </c:pt>
                <c:pt idx="872">
                  <c:v>35.0500638218449</c:v>
                </c:pt>
                <c:pt idx="873">
                  <c:v>35.0204260600876</c:v>
                </c:pt>
                <c:pt idx="874">
                  <c:v>35.0355632164097</c:v>
                </c:pt>
                <c:pt idx="875">
                  <c:v>35.0137802553054</c:v>
                </c:pt>
                <c:pt idx="876">
                  <c:v>34.9839924031331</c:v>
                </c:pt>
                <c:pt idx="877">
                  <c:v>34.9738117293554</c:v>
                </c:pt>
                <c:pt idx="878">
                  <c:v>34.9757333399353</c:v>
                </c:pt>
                <c:pt idx="879">
                  <c:v>34.9905819710272</c:v>
                </c:pt>
                <c:pt idx="880">
                  <c:v>34.9623041359701</c:v>
                </c:pt>
                <c:pt idx="881">
                  <c:v>34.9169236899386</c:v>
                </c:pt>
                <c:pt idx="882">
                  <c:v>34.8498550574077</c:v>
                </c:pt>
                <c:pt idx="883">
                  <c:v>34.7759422153106</c:v>
                </c:pt>
                <c:pt idx="884">
                  <c:v>34.7281104889169</c:v>
                </c:pt>
                <c:pt idx="885">
                  <c:v>34.7051391904333</c:v>
                </c:pt>
                <c:pt idx="886">
                  <c:v>34.7067273386877</c:v>
                </c:pt>
                <c:pt idx="887">
                  <c:v>34.6863013022062</c:v>
                </c:pt>
                <c:pt idx="888">
                  <c:v>34.6928618224663</c:v>
                </c:pt>
                <c:pt idx="889">
                  <c:v>34.738338560346</c:v>
                </c:pt>
                <c:pt idx="890">
                  <c:v>34.7592797771866</c:v>
                </c:pt>
                <c:pt idx="891">
                  <c:v>34.7273399647799</c:v>
                </c:pt>
                <c:pt idx="892">
                  <c:v>34.6985613118895</c:v>
                </c:pt>
                <c:pt idx="893">
                  <c:v>34.6351208245561</c:v>
                </c:pt>
                <c:pt idx="894">
                  <c:v>34.5596920023526</c:v>
                </c:pt>
                <c:pt idx="895">
                  <c:v>34.5292615916643</c:v>
                </c:pt>
                <c:pt idx="896">
                  <c:v>34.4981328169181</c:v>
                </c:pt>
                <c:pt idx="897">
                  <c:v>34.4422683772847</c:v>
                </c:pt>
                <c:pt idx="898">
                  <c:v>34.3532915037485</c:v>
                </c:pt>
                <c:pt idx="899">
                  <c:v>34.2674914202331</c:v>
                </c:pt>
                <c:pt idx="900">
                  <c:v>34.1936624466909</c:v>
                </c:pt>
                <c:pt idx="901">
                  <c:v>34.1000404725301</c:v>
                </c:pt>
                <c:pt idx="902">
                  <c:v>34.0085800712223</c:v>
                </c:pt>
                <c:pt idx="903">
                  <c:v>33.9140744145928</c:v>
                </c:pt>
                <c:pt idx="904">
                  <c:v>33.8139614841436</c:v>
                </c:pt>
                <c:pt idx="905">
                  <c:v>33.705064628372</c:v>
                </c:pt>
                <c:pt idx="906">
                  <c:v>33.6102438669473</c:v>
                </c:pt>
                <c:pt idx="907">
                  <c:v>33.60765194273</c:v>
                </c:pt>
                <c:pt idx="908">
                  <c:v>33.6441251053874</c:v>
                </c:pt>
                <c:pt idx="909">
                  <c:v>33.6808938089821</c:v>
                </c:pt>
                <c:pt idx="910">
                  <c:v>33.7302833769583</c:v>
                </c:pt>
                <c:pt idx="911">
                  <c:v>33.782048948791</c:v>
                </c:pt>
                <c:pt idx="912">
                  <c:v>33.8545827675081</c:v>
                </c:pt>
                <c:pt idx="913">
                  <c:v>33.9427884487282</c:v>
                </c:pt>
                <c:pt idx="914">
                  <c:v>34.0251374751754</c:v>
                </c:pt>
                <c:pt idx="915">
                  <c:v>34.0598228133978</c:v>
                </c:pt>
                <c:pt idx="916">
                  <c:v>34.0958131913914</c:v>
                </c:pt>
                <c:pt idx="917">
                  <c:v>34.1294215632528</c:v>
                </c:pt>
                <c:pt idx="918">
                  <c:v>34.2100162221749</c:v>
                </c:pt>
                <c:pt idx="919">
                  <c:v>34.2628595043185</c:v>
                </c:pt>
                <c:pt idx="920">
                  <c:v>34.3234645423198</c:v>
                </c:pt>
                <c:pt idx="921">
                  <c:v>34.3595196185638</c:v>
                </c:pt>
                <c:pt idx="922">
                  <c:v>34.3944441287757</c:v>
                </c:pt>
                <c:pt idx="923">
                  <c:v>34.4449404381793</c:v>
                </c:pt>
                <c:pt idx="924">
                  <c:v>34.5416021547659</c:v>
                </c:pt>
                <c:pt idx="925">
                  <c:v>34.5985604655263</c:v>
                </c:pt>
                <c:pt idx="926">
                  <c:v>34.6808935934192</c:v>
                </c:pt>
                <c:pt idx="927">
                  <c:v>34.6805794037488</c:v>
                </c:pt>
                <c:pt idx="928">
                  <c:v>34.5889171571558</c:v>
                </c:pt>
                <c:pt idx="929">
                  <c:v>34.4872009876996</c:v>
                </c:pt>
                <c:pt idx="930">
                  <c:v>34.3894091196205</c:v>
                </c:pt>
                <c:pt idx="931">
                  <c:v>34.3044999231227</c:v>
                </c:pt>
                <c:pt idx="932">
                  <c:v>34.2325276939715</c:v>
                </c:pt>
                <c:pt idx="933">
                  <c:v>34.1453865387361</c:v>
                </c:pt>
                <c:pt idx="934">
                  <c:v>34.0799778768115</c:v>
                </c:pt>
                <c:pt idx="935">
                  <c:v>34.0207223401958</c:v>
                </c:pt>
                <c:pt idx="936">
                  <c:v>33.9975469598963</c:v>
                </c:pt>
                <c:pt idx="937">
                  <c:v>33.9602342354791</c:v>
                </c:pt>
                <c:pt idx="938">
                  <c:v>33.9016122821233</c:v>
                </c:pt>
                <c:pt idx="939">
                  <c:v>33.8335667365255</c:v>
                </c:pt>
                <c:pt idx="940">
                  <c:v>33.7408114306031</c:v>
                </c:pt>
                <c:pt idx="941">
                  <c:v>33.6622902101078</c:v>
                </c:pt>
                <c:pt idx="942">
                  <c:v>33.5483336446614</c:v>
                </c:pt>
                <c:pt idx="943">
                  <c:v>33.4855507029618</c:v>
                </c:pt>
                <c:pt idx="944">
                  <c:v>33.3394983129786</c:v>
                </c:pt>
                <c:pt idx="945">
                  <c:v>33.1942338368234</c:v>
                </c:pt>
                <c:pt idx="946">
                  <c:v>33.0347165698669</c:v>
                </c:pt>
                <c:pt idx="947">
                  <c:v>32.857404575754</c:v>
                </c:pt>
                <c:pt idx="948">
                  <c:v>32.7158044652804</c:v>
                </c:pt>
                <c:pt idx="949">
                  <c:v>32.5610405835451</c:v>
                </c:pt>
                <c:pt idx="950">
                  <c:v>32.4535444223247</c:v>
                </c:pt>
                <c:pt idx="951">
                  <c:v>32.3546126357833</c:v>
                </c:pt>
                <c:pt idx="952">
                  <c:v>32.1977551627093</c:v>
                </c:pt>
                <c:pt idx="953">
                  <c:v>32.0760231166341</c:v>
                </c:pt>
                <c:pt idx="954">
                  <c:v>31.947831812708</c:v>
                </c:pt>
                <c:pt idx="955">
                  <c:v>31.8053686952561</c:v>
                </c:pt>
                <c:pt idx="956">
                  <c:v>31.638772272238</c:v>
                </c:pt>
                <c:pt idx="957">
                  <c:v>31.4758205964478</c:v>
                </c:pt>
                <c:pt idx="958">
                  <c:v>31.2958373667798</c:v>
                </c:pt>
                <c:pt idx="959">
                  <c:v>31.1173031066394</c:v>
                </c:pt>
                <c:pt idx="960">
                  <c:v>30.9268033332663</c:v>
                </c:pt>
                <c:pt idx="961">
                  <c:v>30.757216287649</c:v>
                </c:pt>
                <c:pt idx="962">
                  <c:v>30.6016967808651</c:v>
                </c:pt>
                <c:pt idx="963">
                  <c:v>30.4333612237465</c:v>
                </c:pt>
                <c:pt idx="964">
                  <c:v>30.2867422602551</c:v>
                </c:pt>
                <c:pt idx="965">
                  <c:v>30.1516710578419</c:v>
                </c:pt>
                <c:pt idx="966">
                  <c:v>30.0100521383917</c:v>
                </c:pt>
                <c:pt idx="967">
                  <c:v>29.8913809020181</c:v>
                </c:pt>
                <c:pt idx="968">
                  <c:v>29.812918325669</c:v>
                </c:pt>
                <c:pt idx="969">
                  <c:v>29.7879688235679</c:v>
                </c:pt>
                <c:pt idx="970">
                  <c:v>29.7362392036068</c:v>
                </c:pt>
                <c:pt idx="971">
                  <c:v>29.7094035130212</c:v>
                </c:pt>
                <c:pt idx="972">
                  <c:v>29.7511329910859</c:v>
                </c:pt>
                <c:pt idx="973">
                  <c:v>29.7719492340267</c:v>
                </c:pt>
                <c:pt idx="974">
                  <c:v>29.8284311707921</c:v>
                </c:pt>
                <c:pt idx="975">
                  <c:v>29.8956422615888</c:v>
                </c:pt>
                <c:pt idx="976">
                  <c:v>30.0030025720298</c:v>
                </c:pt>
                <c:pt idx="977">
                  <c:v>30.099697000543</c:v>
                </c:pt>
                <c:pt idx="978">
                  <c:v>30.2672037043727</c:v>
                </c:pt>
                <c:pt idx="979">
                  <c:v>30.4605669160403</c:v>
                </c:pt>
                <c:pt idx="980">
                  <c:v>30.6447632162359</c:v>
                </c:pt>
                <c:pt idx="981">
                  <c:v>30.8761558753041</c:v>
                </c:pt>
                <c:pt idx="982">
                  <c:v>31.0914520960396</c:v>
                </c:pt>
                <c:pt idx="983">
                  <c:v>31.3037885585549</c:v>
                </c:pt>
                <c:pt idx="984">
                  <c:v>31.4845368180314</c:v>
                </c:pt>
                <c:pt idx="985">
                  <c:v>31.7020431109034</c:v>
                </c:pt>
                <c:pt idx="986">
                  <c:v>31.9388983303321</c:v>
                </c:pt>
                <c:pt idx="987">
                  <c:v>32.1590006641192</c:v>
                </c:pt>
                <c:pt idx="988">
                  <c:v>32.3417418265512</c:v>
                </c:pt>
                <c:pt idx="989">
                  <c:v>32.498764642971</c:v>
                </c:pt>
                <c:pt idx="990">
                  <c:v>32.6874380022816</c:v>
                </c:pt>
                <c:pt idx="991">
                  <c:v>32.8573558874171</c:v>
                </c:pt>
                <c:pt idx="992">
                  <c:v>33.0062978429523</c:v>
                </c:pt>
                <c:pt idx="993">
                  <c:v>33.135189579557</c:v>
                </c:pt>
                <c:pt idx="994">
                  <c:v>33.2118303581321</c:v>
                </c:pt>
                <c:pt idx="995">
                  <c:v>33.2868812204128</c:v>
                </c:pt>
                <c:pt idx="996">
                  <c:v>33.3223608077842</c:v>
                </c:pt>
                <c:pt idx="997">
                  <c:v>33.4039477906263</c:v>
                </c:pt>
                <c:pt idx="998">
                  <c:v>33.4368815788342</c:v>
                </c:pt>
                <c:pt idx="999">
                  <c:v>33.4572207739825</c:v>
                </c:pt>
                <c:pt idx="1000">
                  <c:v>33.4738625381345</c:v>
                </c:pt>
                <c:pt idx="1001">
                  <c:v>33.3764608847431</c:v>
                </c:pt>
                <c:pt idx="1002">
                  <c:v>33.2971588322726</c:v>
                </c:pt>
                <c:pt idx="1003">
                  <c:v>33.16464624308</c:v>
                </c:pt>
                <c:pt idx="1004">
                  <c:v>33.0636954359323</c:v>
                </c:pt>
                <c:pt idx="1005">
                  <c:v>32.9215340838348</c:v>
                </c:pt>
                <c:pt idx="1006">
                  <c:v>32.7412158021646</c:v>
                </c:pt>
                <c:pt idx="1007">
                  <c:v>32.5467984489936</c:v>
                </c:pt>
                <c:pt idx="1008">
                  <c:v>32.3520571979284</c:v>
                </c:pt>
                <c:pt idx="1009">
                  <c:v>32.1810762856974</c:v>
                </c:pt>
                <c:pt idx="1010">
                  <c:v>31.9433870129211</c:v>
                </c:pt>
                <c:pt idx="1011">
                  <c:v>31.6941186578011</c:v>
                </c:pt>
                <c:pt idx="1012">
                  <c:v>31.4639074342825</c:v>
                </c:pt>
                <c:pt idx="1013">
                  <c:v>31.242313822364</c:v>
                </c:pt>
                <c:pt idx="1014">
                  <c:v>31.0246341482675</c:v>
                </c:pt>
                <c:pt idx="1015">
                  <c:v>30.8254402903281</c:v>
                </c:pt>
                <c:pt idx="1016">
                  <c:v>30.609812459285</c:v>
                </c:pt>
                <c:pt idx="1017">
                  <c:v>30.3912343856765</c:v>
                </c:pt>
                <c:pt idx="1018">
                  <c:v>30.1571358243848</c:v>
                </c:pt>
                <c:pt idx="1019">
                  <c:v>29.8840295599132</c:v>
                </c:pt>
                <c:pt idx="1020">
                  <c:v>29.60532741734</c:v>
                </c:pt>
                <c:pt idx="1021">
                  <c:v>29.3579956268408</c:v>
                </c:pt>
                <c:pt idx="1022">
                  <c:v>29.0919901912405</c:v>
                </c:pt>
                <c:pt idx="1023">
                  <c:v>28.839036846677</c:v>
                </c:pt>
                <c:pt idx="1024">
                  <c:v>28.5925490072502</c:v>
                </c:pt>
                <c:pt idx="1025">
                  <c:v>28.4014005369904</c:v>
                </c:pt>
                <c:pt idx="1026">
                  <c:v>28.2437526526374</c:v>
                </c:pt>
                <c:pt idx="1027">
                  <c:v>28.0806218950039</c:v>
                </c:pt>
                <c:pt idx="1028">
                  <c:v>27.8901424819176</c:v>
                </c:pt>
                <c:pt idx="1029">
                  <c:v>27.7202541527706</c:v>
                </c:pt>
                <c:pt idx="1030">
                  <c:v>27.5599507010551</c:v>
                </c:pt>
                <c:pt idx="1031">
                  <c:v>27.3945729557541</c:v>
                </c:pt>
                <c:pt idx="1032">
                  <c:v>27.2047445062672</c:v>
                </c:pt>
                <c:pt idx="1033">
                  <c:v>27.0451503182742</c:v>
                </c:pt>
                <c:pt idx="1034">
                  <c:v>26.8789472553398</c:v>
                </c:pt>
                <c:pt idx="1035">
                  <c:v>26.7245185673229</c:v>
                </c:pt>
                <c:pt idx="1036">
                  <c:v>26.5617525074064</c:v>
                </c:pt>
                <c:pt idx="1037">
                  <c:v>26.4463291016623</c:v>
                </c:pt>
                <c:pt idx="1038">
                  <c:v>26.3545163645735</c:v>
                </c:pt>
                <c:pt idx="1039">
                  <c:v>26.2499006592973</c:v>
                </c:pt>
                <c:pt idx="1040">
                  <c:v>26.1651439706054</c:v>
                </c:pt>
                <c:pt idx="1041">
                  <c:v>26.0779840941611</c:v>
                </c:pt>
                <c:pt idx="1042">
                  <c:v>26.0031940228719</c:v>
                </c:pt>
                <c:pt idx="1043">
                  <c:v>25.9483154676671</c:v>
                </c:pt>
                <c:pt idx="1044">
                  <c:v>25.8792435295614</c:v>
                </c:pt>
                <c:pt idx="1045">
                  <c:v>25.7929637699306</c:v>
                </c:pt>
                <c:pt idx="1046">
                  <c:v>25.6673033108444</c:v>
                </c:pt>
                <c:pt idx="1047">
                  <c:v>25.5671968904536</c:v>
                </c:pt>
                <c:pt idx="1048">
                  <c:v>25.4398864071139</c:v>
                </c:pt>
                <c:pt idx="1049">
                  <c:v>25.2977083298981</c:v>
                </c:pt>
                <c:pt idx="1050">
                  <c:v>25.1466180619719</c:v>
                </c:pt>
                <c:pt idx="1051">
                  <c:v>25.0209418038616</c:v>
                </c:pt>
                <c:pt idx="1052">
                  <c:v>24.917869111308</c:v>
                </c:pt>
                <c:pt idx="1053">
                  <c:v>24.8144723273621</c:v>
                </c:pt>
                <c:pt idx="1054">
                  <c:v>24.7703173693662</c:v>
                </c:pt>
                <c:pt idx="1055">
                  <c:v>24.8093815032881</c:v>
                </c:pt>
                <c:pt idx="1056">
                  <c:v>24.7772461603953</c:v>
                </c:pt>
                <c:pt idx="1057">
                  <c:v>24.703474548737</c:v>
                </c:pt>
                <c:pt idx="1058">
                  <c:v>24.5928858146801</c:v>
                </c:pt>
                <c:pt idx="1059">
                  <c:v>24.4669778264757</c:v>
                </c:pt>
                <c:pt idx="1060">
                  <c:v>24.3576154935131</c:v>
                </c:pt>
                <c:pt idx="1061">
                  <c:v>24.2657642852637</c:v>
                </c:pt>
                <c:pt idx="1062">
                  <c:v>24.1718623054074</c:v>
                </c:pt>
                <c:pt idx="1063">
                  <c:v>24.1263205034882</c:v>
                </c:pt>
                <c:pt idx="1064">
                  <c:v>24.0492935021888</c:v>
                </c:pt>
                <c:pt idx="1065">
                  <c:v>24.0035227701078</c:v>
                </c:pt>
                <c:pt idx="1066">
                  <c:v>23.937809235873</c:v>
                </c:pt>
                <c:pt idx="1067">
                  <c:v>23.8475835671553</c:v>
                </c:pt>
                <c:pt idx="1068">
                  <c:v>23.7925271783002</c:v>
                </c:pt>
                <c:pt idx="1069">
                  <c:v>23.781406186977</c:v>
                </c:pt>
                <c:pt idx="1070">
                  <c:v>23.7824339550844</c:v>
                </c:pt>
                <c:pt idx="1071">
                  <c:v>23.7902072235651</c:v>
                </c:pt>
                <c:pt idx="1072">
                  <c:v>23.7537938368726</c:v>
                </c:pt>
                <c:pt idx="1073">
                  <c:v>23.6513223186242</c:v>
                </c:pt>
                <c:pt idx="1074">
                  <c:v>23.5432975792622</c:v>
                </c:pt>
                <c:pt idx="1075">
                  <c:v>23.3729160364017</c:v>
                </c:pt>
                <c:pt idx="1076">
                  <c:v>23.2545962865294</c:v>
                </c:pt>
                <c:pt idx="1077">
                  <c:v>23.1438283717975</c:v>
                </c:pt>
                <c:pt idx="1078">
                  <c:v>23.0719519732671</c:v>
                </c:pt>
                <c:pt idx="1079">
                  <c:v>23.0770073839473</c:v>
                </c:pt>
                <c:pt idx="1080">
                  <c:v>23.0652733846638</c:v>
                </c:pt>
                <c:pt idx="1081">
                  <c:v>23.0735224123662</c:v>
                </c:pt>
                <c:pt idx="1082">
                  <c:v>23.1248522026468</c:v>
                </c:pt>
                <c:pt idx="1083">
                  <c:v>23.1318276874485</c:v>
                </c:pt>
                <c:pt idx="1084">
                  <c:v>23.1580656560286</c:v>
                </c:pt>
                <c:pt idx="1085">
                  <c:v>23.1024632684701</c:v>
                </c:pt>
                <c:pt idx="1086">
                  <c:v>23.0832571852372</c:v>
                </c:pt>
                <c:pt idx="1087">
                  <c:v>23.1328308127892</c:v>
                </c:pt>
                <c:pt idx="1088">
                  <c:v>23.1593245437148</c:v>
                </c:pt>
                <c:pt idx="1089">
                  <c:v>23.1371407497189</c:v>
                </c:pt>
                <c:pt idx="1090">
                  <c:v>23.1185901291984</c:v>
                </c:pt>
                <c:pt idx="1091">
                  <c:v>23.1304699685905</c:v>
                </c:pt>
                <c:pt idx="1092">
                  <c:v>23.1833795898663</c:v>
                </c:pt>
                <c:pt idx="1093">
                  <c:v>23.2470607094906</c:v>
                </c:pt>
                <c:pt idx="1094">
                  <c:v>23.2744613966854</c:v>
                </c:pt>
                <c:pt idx="1095">
                  <c:v>23.3303290234193</c:v>
                </c:pt>
                <c:pt idx="1096">
                  <c:v>23.3653594063454</c:v>
                </c:pt>
                <c:pt idx="1097">
                  <c:v>23.4223577573367</c:v>
                </c:pt>
                <c:pt idx="1098">
                  <c:v>23.5175380193574</c:v>
                </c:pt>
                <c:pt idx="1099">
                  <c:v>23.5811067009506</c:v>
                </c:pt>
                <c:pt idx="1100">
                  <c:v>23.7085695480999</c:v>
                </c:pt>
                <c:pt idx="1101">
                  <c:v>23.8834283717377</c:v>
                </c:pt>
                <c:pt idx="1102">
                  <c:v>24.0478657248331</c:v>
                </c:pt>
                <c:pt idx="1103">
                  <c:v>24.1994138938888</c:v>
                </c:pt>
                <c:pt idx="1104">
                  <c:v>24.3375238739726</c:v>
                </c:pt>
                <c:pt idx="1105">
                  <c:v>24.4804206068156</c:v>
                </c:pt>
                <c:pt idx="1106">
                  <c:v>24.6059187461992</c:v>
                </c:pt>
                <c:pt idx="1107">
                  <c:v>24.7309353463398</c:v>
                </c:pt>
                <c:pt idx="1108">
                  <c:v>24.874960434888</c:v>
                </c:pt>
                <c:pt idx="1109">
                  <c:v>25.0056659747639</c:v>
                </c:pt>
                <c:pt idx="1110">
                  <c:v>25.1721353482047</c:v>
                </c:pt>
                <c:pt idx="1111">
                  <c:v>25.3424329469933</c:v>
                </c:pt>
                <c:pt idx="1112">
                  <c:v>25.452700548216</c:v>
                </c:pt>
                <c:pt idx="1113">
                  <c:v>25.5921951914775</c:v>
                </c:pt>
                <c:pt idx="1114">
                  <c:v>25.7266797337608</c:v>
                </c:pt>
                <c:pt idx="1115">
                  <c:v>25.845873219163</c:v>
                </c:pt>
                <c:pt idx="1116">
                  <c:v>25.9677333217247</c:v>
                </c:pt>
                <c:pt idx="1117">
                  <c:v>26.0599699295121</c:v>
                </c:pt>
                <c:pt idx="1118">
                  <c:v>26.0844945074348</c:v>
                </c:pt>
                <c:pt idx="1119">
                  <c:v>26.0982363510944</c:v>
                </c:pt>
                <c:pt idx="1120">
                  <c:v>25.9886766031795</c:v>
                </c:pt>
                <c:pt idx="1121">
                  <c:v>25.7792799502169</c:v>
                </c:pt>
                <c:pt idx="1122">
                  <c:v>25.5551698756651</c:v>
                </c:pt>
                <c:pt idx="1123">
                  <c:v>25.3878233686797</c:v>
                </c:pt>
                <c:pt idx="1124">
                  <c:v>25.2701958647181</c:v>
                </c:pt>
                <c:pt idx="1125">
                  <c:v>25.1280363506713</c:v>
                </c:pt>
                <c:pt idx="1126">
                  <c:v>25.0643868983899</c:v>
                </c:pt>
                <c:pt idx="1127">
                  <c:v>24.9698252137469</c:v>
                </c:pt>
                <c:pt idx="1128">
                  <c:v>25.0051452308304</c:v>
                </c:pt>
                <c:pt idx="1129">
                  <c:v>24.9982708954932</c:v>
                </c:pt>
                <c:pt idx="1130">
                  <c:v>24.9272141023993</c:v>
                </c:pt>
                <c:pt idx="1131">
                  <c:v>24.8597581695036</c:v>
                </c:pt>
                <c:pt idx="1132">
                  <c:v>24.8290894725533</c:v>
                </c:pt>
                <c:pt idx="1133">
                  <c:v>24.7931107416284</c:v>
                </c:pt>
                <c:pt idx="1134">
                  <c:v>24.7427258069597</c:v>
                </c:pt>
                <c:pt idx="1135">
                  <c:v>24.6848318153358</c:v>
                </c:pt>
                <c:pt idx="1136">
                  <c:v>24.6312501629118</c:v>
                </c:pt>
                <c:pt idx="1137">
                  <c:v>24.5994032880378</c:v>
                </c:pt>
                <c:pt idx="1138">
                  <c:v>24.6332265610859</c:v>
                </c:pt>
                <c:pt idx="1139">
                  <c:v>24.6945199511911</c:v>
                </c:pt>
                <c:pt idx="1140">
                  <c:v>24.7637548516851</c:v>
                </c:pt>
                <c:pt idx="1141">
                  <c:v>24.8769351092147</c:v>
                </c:pt>
                <c:pt idx="1142">
                  <c:v>24.9649843998293</c:v>
                </c:pt>
                <c:pt idx="1143">
                  <c:v>25.0085556518756</c:v>
                </c:pt>
                <c:pt idx="1144">
                  <c:v>25.0736676986063</c:v>
                </c:pt>
                <c:pt idx="1145">
                  <c:v>25.1894184958687</c:v>
                </c:pt>
                <c:pt idx="1146">
                  <c:v>25.3332531588074</c:v>
                </c:pt>
                <c:pt idx="1147">
                  <c:v>25.4361447054684</c:v>
                </c:pt>
                <c:pt idx="1148">
                  <c:v>25.4729357160475</c:v>
                </c:pt>
                <c:pt idx="1149">
                  <c:v>25.5714916895725</c:v>
                </c:pt>
                <c:pt idx="1150">
                  <c:v>25.7177845324246</c:v>
                </c:pt>
                <c:pt idx="1151">
                  <c:v>25.8821199766749</c:v>
                </c:pt>
                <c:pt idx="1152">
                  <c:v>26.0624589870197</c:v>
                </c:pt>
                <c:pt idx="1153">
                  <c:v>26.2760313569101</c:v>
                </c:pt>
                <c:pt idx="1154">
                  <c:v>26.5014578450549</c:v>
                </c:pt>
                <c:pt idx="1155">
                  <c:v>26.6949647418125</c:v>
                </c:pt>
                <c:pt idx="1156">
                  <c:v>26.9092476753806</c:v>
                </c:pt>
                <c:pt idx="1157">
                  <c:v>27.113542128174</c:v>
                </c:pt>
                <c:pt idx="1158">
                  <c:v>27.2454150351441</c:v>
                </c:pt>
                <c:pt idx="1159">
                  <c:v>27.2950518194666</c:v>
                </c:pt>
                <c:pt idx="1160">
                  <c:v>27.3713668434822</c:v>
                </c:pt>
                <c:pt idx="1161">
                  <c:v>27.4441107538505</c:v>
                </c:pt>
                <c:pt idx="1162">
                  <c:v>27.5165452587527</c:v>
                </c:pt>
                <c:pt idx="1163">
                  <c:v>27.58007078145</c:v>
                </c:pt>
                <c:pt idx="1164">
                  <c:v>27.5762715915805</c:v>
                </c:pt>
                <c:pt idx="1165">
                  <c:v>27.5132897916322</c:v>
                </c:pt>
                <c:pt idx="1166">
                  <c:v>27.3986862270068</c:v>
                </c:pt>
                <c:pt idx="1167">
                  <c:v>27.3684246584561</c:v>
                </c:pt>
                <c:pt idx="1168">
                  <c:v>27.310258247779</c:v>
                </c:pt>
                <c:pt idx="1169">
                  <c:v>27.1991531432023</c:v>
                </c:pt>
                <c:pt idx="1170">
                  <c:v>27.1184277131768</c:v>
                </c:pt>
                <c:pt idx="1171">
                  <c:v>27.0230288003594</c:v>
                </c:pt>
                <c:pt idx="1172">
                  <c:v>26.8942012479791</c:v>
                </c:pt>
                <c:pt idx="1173">
                  <c:v>26.7616455700122</c:v>
                </c:pt>
                <c:pt idx="1174">
                  <c:v>26.6496162441615</c:v>
                </c:pt>
                <c:pt idx="1175">
                  <c:v>26.5782310806081</c:v>
                </c:pt>
                <c:pt idx="1176">
                  <c:v>26.4626844822</c:v>
                </c:pt>
                <c:pt idx="1177">
                  <c:v>26.3426440699791</c:v>
                </c:pt>
                <c:pt idx="1178">
                  <c:v>26.2298456962532</c:v>
                </c:pt>
                <c:pt idx="1179">
                  <c:v>26.1050527266299</c:v>
                </c:pt>
                <c:pt idx="1180">
                  <c:v>26.0020739478194</c:v>
                </c:pt>
                <c:pt idx="1181">
                  <c:v>25.8701749697277</c:v>
                </c:pt>
                <c:pt idx="1182">
                  <c:v>25.7500516576705</c:v>
                </c:pt>
                <c:pt idx="1183">
                  <c:v>25.6216364295889</c:v>
                </c:pt>
                <c:pt idx="1184">
                  <c:v>25.4997265452351</c:v>
                </c:pt>
                <c:pt idx="1185">
                  <c:v>25.4208711655368</c:v>
                </c:pt>
                <c:pt idx="1186">
                  <c:v>25.348266492734</c:v>
                </c:pt>
                <c:pt idx="1187">
                  <c:v>25.2473138306128</c:v>
                </c:pt>
                <c:pt idx="1188">
                  <c:v>25.0964544094245</c:v>
                </c:pt>
                <c:pt idx="1189">
                  <c:v>24.9808365594599</c:v>
                </c:pt>
                <c:pt idx="1190">
                  <c:v>24.8007321316303</c:v>
                </c:pt>
                <c:pt idx="1191">
                  <c:v>24.6060922950431</c:v>
                </c:pt>
                <c:pt idx="1192">
                  <c:v>24.4043830006307</c:v>
                </c:pt>
                <c:pt idx="1193">
                  <c:v>24.1841907066795</c:v>
                </c:pt>
                <c:pt idx="1194">
                  <c:v>23.9680710754187</c:v>
                </c:pt>
                <c:pt idx="1195">
                  <c:v>23.7365090103128</c:v>
                </c:pt>
                <c:pt idx="1196">
                  <c:v>23.5437605024397</c:v>
                </c:pt>
                <c:pt idx="1197">
                  <c:v>23.3843165292475</c:v>
                </c:pt>
                <c:pt idx="1198">
                  <c:v>23.2435082584815</c:v>
                </c:pt>
                <c:pt idx="1199">
                  <c:v>23.1082965776072</c:v>
                </c:pt>
                <c:pt idx="1200">
                  <c:v>22.9803601815775</c:v>
                </c:pt>
                <c:pt idx="1201">
                  <c:v>22.8869041002584</c:v>
                </c:pt>
                <c:pt idx="1202">
                  <c:v>22.7843001418666</c:v>
                </c:pt>
                <c:pt idx="1203">
                  <c:v>22.6739966588747</c:v>
                </c:pt>
                <c:pt idx="1204">
                  <c:v>22.5760065967542</c:v>
                </c:pt>
                <c:pt idx="1205">
                  <c:v>22.422188372813</c:v>
                </c:pt>
                <c:pt idx="1206">
                  <c:v>22.2827635672234</c:v>
                </c:pt>
                <c:pt idx="1207">
                  <c:v>22.2087994867617</c:v>
                </c:pt>
                <c:pt idx="1208">
                  <c:v>22.244870465241</c:v>
                </c:pt>
                <c:pt idx="1209">
                  <c:v>22.2611654610235</c:v>
                </c:pt>
                <c:pt idx="1210">
                  <c:v>22.3558751999716</c:v>
                </c:pt>
                <c:pt idx="1211">
                  <c:v>22.5357679680562</c:v>
                </c:pt>
                <c:pt idx="1212">
                  <c:v>22.749569066302</c:v>
                </c:pt>
                <c:pt idx="1213">
                  <c:v>22.9565140381937</c:v>
                </c:pt>
                <c:pt idx="1214">
                  <c:v>23.1746561676092</c:v>
                </c:pt>
                <c:pt idx="1215">
                  <c:v>23.3921321635048</c:v>
                </c:pt>
                <c:pt idx="1216">
                  <c:v>23.6434628253545</c:v>
                </c:pt>
                <c:pt idx="1217">
                  <c:v>23.8952071816218</c:v>
                </c:pt>
                <c:pt idx="1218">
                  <c:v>24.2285918614535</c:v>
                </c:pt>
                <c:pt idx="1219">
                  <c:v>24.5999942047912</c:v>
                </c:pt>
                <c:pt idx="1220">
                  <c:v>24.9652748454503</c:v>
                </c:pt>
                <c:pt idx="1221">
                  <c:v>25.3152741979895</c:v>
                </c:pt>
                <c:pt idx="1222">
                  <c:v>25.667997824969</c:v>
                </c:pt>
                <c:pt idx="1223">
                  <c:v>26.041657248668</c:v>
                </c:pt>
                <c:pt idx="1224">
                  <c:v>26.4104519812186</c:v>
                </c:pt>
                <c:pt idx="1225">
                  <c:v>26.7601119381017</c:v>
                </c:pt>
                <c:pt idx="1226">
                  <c:v>27.099137896526</c:v>
                </c:pt>
                <c:pt idx="1227">
                  <c:v>27.3975992194072</c:v>
                </c:pt>
                <c:pt idx="1228">
                  <c:v>27.6698609736372</c:v>
                </c:pt>
                <c:pt idx="1229">
                  <c:v>27.9536750092979</c:v>
                </c:pt>
                <c:pt idx="1230">
                  <c:v>28.2238220006664</c:v>
                </c:pt>
                <c:pt idx="1231">
                  <c:v>28.4317176860327</c:v>
                </c:pt>
                <c:pt idx="1232">
                  <c:v>28.6472166279635</c:v>
                </c:pt>
                <c:pt idx="1233">
                  <c:v>28.8704201996786</c:v>
                </c:pt>
                <c:pt idx="1234">
                  <c:v>29.0721403283919</c:v>
                </c:pt>
                <c:pt idx="1235">
                  <c:v>29.2954987523954</c:v>
                </c:pt>
                <c:pt idx="1236">
                  <c:v>29.4241648462238</c:v>
                </c:pt>
                <c:pt idx="1237">
                  <c:v>29.5295050283838</c:v>
                </c:pt>
                <c:pt idx="1238">
                  <c:v>29.5331661929008</c:v>
                </c:pt>
                <c:pt idx="1239">
                  <c:v>29.539965272027</c:v>
                </c:pt>
                <c:pt idx="1240">
                  <c:v>29.5536066447717</c:v>
                </c:pt>
                <c:pt idx="1241">
                  <c:v>29.6174727215649</c:v>
                </c:pt>
                <c:pt idx="1242">
                  <c:v>29.6542698168651</c:v>
                </c:pt>
                <c:pt idx="1243">
                  <c:v>29.6158186408831</c:v>
                </c:pt>
                <c:pt idx="1244">
                  <c:v>29.5337680931427</c:v>
                </c:pt>
                <c:pt idx="1245">
                  <c:v>29.530758424047</c:v>
                </c:pt>
                <c:pt idx="1246">
                  <c:v>29.5792685860779</c:v>
                </c:pt>
                <c:pt idx="1247">
                  <c:v>29.5695464143697</c:v>
                </c:pt>
                <c:pt idx="1248">
                  <c:v>29.4943089059015</c:v>
                </c:pt>
                <c:pt idx="1249">
                  <c:v>29.4034926798215</c:v>
                </c:pt>
                <c:pt idx="1250">
                  <c:v>29.2775821316862</c:v>
                </c:pt>
                <c:pt idx="1251">
                  <c:v>29.1722618256154</c:v>
                </c:pt>
                <c:pt idx="1252">
                  <c:v>29.0647794905426</c:v>
                </c:pt>
                <c:pt idx="1253">
                  <c:v>28.9683673159162</c:v>
                </c:pt>
                <c:pt idx="1254">
                  <c:v>28.8719436584973</c:v>
                </c:pt>
                <c:pt idx="1255">
                  <c:v>28.7600830268455</c:v>
                </c:pt>
                <c:pt idx="1256">
                  <c:v>28.6871216377265</c:v>
                </c:pt>
                <c:pt idx="1257">
                  <c:v>28.6611847091907</c:v>
                </c:pt>
                <c:pt idx="1258">
                  <c:v>28.6899773339913</c:v>
                </c:pt>
                <c:pt idx="1259">
                  <c:v>28.7405221086596</c:v>
                </c:pt>
                <c:pt idx="1260">
                  <c:v>28.8276337852334</c:v>
                </c:pt>
                <c:pt idx="1261">
                  <c:v>28.9102250388868</c:v>
                </c:pt>
                <c:pt idx="1262">
                  <c:v>28.9465486439625</c:v>
                </c:pt>
                <c:pt idx="1263">
                  <c:v>28.9453406783704</c:v>
                </c:pt>
                <c:pt idx="1264">
                  <c:v>28.927487599586</c:v>
                </c:pt>
                <c:pt idx="1265">
                  <c:v>28.9055084664796</c:v>
                </c:pt>
                <c:pt idx="1266">
                  <c:v>28.7984338160179</c:v>
                </c:pt>
                <c:pt idx="1267">
                  <c:v>28.7387919274105</c:v>
                </c:pt>
                <c:pt idx="1268">
                  <c:v>28.732672991943</c:v>
                </c:pt>
                <c:pt idx="1269">
                  <c:v>28.695089486421</c:v>
                </c:pt>
                <c:pt idx="1270">
                  <c:v>28.6585334800401</c:v>
                </c:pt>
                <c:pt idx="1271">
                  <c:v>28.6638973089225</c:v>
                </c:pt>
                <c:pt idx="1272">
                  <c:v>28.6493841611582</c:v>
                </c:pt>
                <c:pt idx="1273">
                  <c:v>28.6293262655744</c:v>
                </c:pt>
                <c:pt idx="1274">
                  <c:v>28.5784750905392</c:v>
                </c:pt>
                <c:pt idx="1275">
                  <c:v>28.4913974966849</c:v>
                </c:pt>
                <c:pt idx="1276">
                  <c:v>28.4155347083562</c:v>
                </c:pt>
                <c:pt idx="1277">
                  <c:v>28.3435408554428</c:v>
                </c:pt>
                <c:pt idx="1278">
                  <c:v>28.1701282213698</c:v>
                </c:pt>
                <c:pt idx="1279">
                  <c:v>27.9539730417715</c:v>
                </c:pt>
                <c:pt idx="1280">
                  <c:v>27.7335615554626</c:v>
                </c:pt>
                <c:pt idx="1281">
                  <c:v>27.4989820130412</c:v>
                </c:pt>
                <c:pt idx="1282">
                  <c:v>27.2609363451406</c:v>
                </c:pt>
                <c:pt idx="1283">
                  <c:v>27.1055169304871</c:v>
                </c:pt>
                <c:pt idx="1284">
                  <c:v>26.9784478864874</c:v>
                </c:pt>
                <c:pt idx="1285">
                  <c:v>26.8879612566581</c:v>
                </c:pt>
                <c:pt idx="1286">
                  <c:v>26.8133053430728</c:v>
                </c:pt>
                <c:pt idx="1287">
                  <c:v>26.7497804531865</c:v>
                </c:pt>
                <c:pt idx="1288">
                  <c:v>26.641742384904</c:v>
                </c:pt>
                <c:pt idx="1289">
                  <c:v>26.558417593505</c:v>
                </c:pt>
                <c:pt idx="1290">
                  <c:v>26.4952858277688</c:v>
                </c:pt>
                <c:pt idx="1291">
                  <c:v>26.4345878722013</c:v>
                </c:pt>
                <c:pt idx="1292">
                  <c:v>26.3660814716915</c:v>
                </c:pt>
                <c:pt idx="1293">
                  <c:v>26.2824847647087</c:v>
                </c:pt>
                <c:pt idx="1294">
                  <c:v>26.2406036969818</c:v>
                </c:pt>
                <c:pt idx="1295">
                  <c:v>26.2126472633415</c:v>
                </c:pt>
                <c:pt idx="1296">
                  <c:v>26.2129547113917</c:v>
                </c:pt>
                <c:pt idx="1297">
                  <c:v>26.2204606384955</c:v>
                </c:pt>
                <c:pt idx="1298">
                  <c:v>26.2377327156434</c:v>
                </c:pt>
                <c:pt idx="1299">
                  <c:v>26.2700017889397</c:v>
                </c:pt>
                <c:pt idx="1300">
                  <c:v>26.2333717541748</c:v>
                </c:pt>
                <c:pt idx="1301">
                  <c:v>26.2144595286534</c:v>
                </c:pt>
                <c:pt idx="1302">
                  <c:v>26.2329149465039</c:v>
                </c:pt>
                <c:pt idx="1303">
                  <c:v>26.189080764341</c:v>
                </c:pt>
                <c:pt idx="1304">
                  <c:v>26.165598766156</c:v>
                </c:pt>
                <c:pt idx="1305">
                  <c:v>26.0920163447126</c:v>
                </c:pt>
                <c:pt idx="1306">
                  <c:v>26.0761595120388</c:v>
                </c:pt>
                <c:pt idx="1307">
                  <c:v>26.1220574880911</c:v>
                </c:pt>
                <c:pt idx="1308">
                  <c:v>26.1808553015347</c:v>
                </c:pt>
                <c:pt idx="1309">
                  <c:v>26.2280406711455</c:v>
                </c:pt>
                <c:pt idx="1310">
                  <c:v>26.2480276205839</c:v>
                </c:pt>
                <c:pt idx="1311">
                  <c:v>26.2705577310821</c:v>
                </c:pt>
                <c:pt idx="1312">
                  <c:v>26.3067549219919</c:v>
                </c:pt>
                <c:pt idx="1313">
                  <c:v>26.3614608187567</c:v>
                </c:pt>
                <c:pt idx="1314">
                  <c:v>26.4426841575112</c:v>
                </c:pt>
                <c:pt idx="1315">
                  <c:v>26.4925029677114</c:v>
                </c:pt>
                <c:pt idx="1316">
                  <c:v>26.497455064028</c:v>
                </c:pt>
                <c:pt idx="1317">
                  <c:v>26.4909524685938</c:v>
                </c:pt>
                <c:pt idx="1318">
                  <c:v>26.4801365220505</c:v>
                </c:pt>
                <c:pt idx="1319">
                  <c:v>26.4349646669718</c:v>
                </c:pt>
                <c:pt idx="1320">
                  <c:v>26.4407387450536</c:v>
                </c:pt>
                <c:pt idx="1321">
                  <c:v>26.4375185281053</c:v>
                </c:pt>
                <c:pt idx="1322">
                  <c:v>26.4719871400355</c:v>
                </c:pt>
                <c:pt idx="1323">
                  <c:v>26.5351959164912</c:v>
                </c:pt>
                <c:pt idx="1324">
                  <c:v>26.5892583592378</c:v>
                </c:pt>
                <c:pt idx="1325">
                  <c:v>26.6837821528399</c:v>
                </c:pt>
                <c:pt idx="1326">
                  <c:v>26.7721249981504</c:v>
                </c:pt>
                <c:pt idx="1327">
                  <c:v>26.8412098384511</c:v>
                </c:pt>
                <c:pt idx="1328">
                  <c:v>26.9232362964005</c:v>
                </c:pt>
                <c:pt idx="1329">
                  <c:v>27.0400342581649</c:v>
                </c:pt>
                <c:pt idx="1330">
                  <c:v>27.1709299992335</c:v>
                </c:pt>
                <c:pt idx="1331">
                  <c:v>27.2915188532206</c:v>
                </c:pt>
                <c:pt idx="1332">
                  <c:v>27.415936869558</c:v>
                </c:pt>
                <c:pt idx="1333">
                  <c:v>27.4971740471973</c:v>
                </c:pt>
                <c:pt idx="1334">
                  <c:v>27.5373857176072</c:v>
                </c:pt>
                <c:pt idx="1335">
                  <c:v>27.6686120134352</c:v>
                </c:pt>
                <c:pt idx="1336">
                  <c:v>27.8543802081981</c:v>
                </c:pt>
                <c:pt idx="1337">
                  <c:v>28.0411619304504</c:v>
                </c:pt>
                <c:pt idx="1338">
                  <c:v>28.2210261036551</c:v>
                </c:pt>
                <c:pt idx="1339">
                  <c:v>28.4354447709192</c:v>
                </c:pt>
                <c:pt idx="1340">
                  <c:v>28.6612118123824</c:v>
                </c:pt>
                <c:pt idx="1341">
                  <c:v>28.9032861507993</c:v>
                </c:pt>
                <c:pt idx="1342">
                  <c:v>29.1567582748376</c:v>
                </c:pt>
                <c:pt idx="1343">
                  <c:v>29.4109702435206</c:v>
                </c:pt>
                <c:pt idx="1344">
                  <c:v>29.6453440499645</c:v>
                </c:pt>
                <c:pt idx="1345">
                  <c:v>29.9051709671262</c:v>
                </c:pt>
                <c:pt idx="1346">
                  <c:v>30.1834878261785</c:v>
                </c:pt>
                <c:pt idx="1347">
                  <c:v>30.4529371291037</c:v>
                </c:pt>
                <c:pt idx="1348">
                  <c:v>30.7158410244318</c:v>
                </c:pt>
                <c:pt idx="1349">
                  <c:v>30.9359087753673</c:v>
                </c:pt>
                <c:pt idx="1350">
                  <c:v>31.1667351338078</c:v>
                </c:pt>
                <c:pt idx="1351">
                  <c:v>31.4114200633802</c:v>
                </c:pt>
                <c:pt idx="1352">
                  <c:v>31.6353935675655</c:v>
                </c:pt>
                <c:pt idx="1353">
                  <c:v>31.9151164715238</c:v>
                </c:pt>
                <c:pt idx="1354">
                  <c:v>32.2033193068705</c:v>
                </c:pt>
                <c:pt idx="1355">
                  <c:v>32.4377797361651</c:v>
                </c:pt>
                <c:pt idx="1356">
                  <c:v>32.6386401644065</c:v>
                </c:pt>
                <c:pt idx="1357">
                  <c:v>32.8267915002379</c:v>
                </c:pt>
                <c:pt idx="1358">
                  <c:v>32.9910467082493</c:v>
                </c:pt>
                <c:pt idx="1359">
                  <c:v>33.0847341916597</c:v>
                </c:pt>
                <c:pt idx="1360">
                  <c:v>33.190049274303</c:v>
                </c:pt>
                <c:pt idx="1361">
                  <c:v>33.2454680387728</c:v>
                </c:pt>
                <c:pt idx="1362">
                  <c:v>33.242674257607</c:v>
                </c:pt>
                <c:pt idx="1363">
                  <c:v>33.2587911331984</c:v>
                </c:pt>
                <c:pt idx="1364">
                  <c:v>33.2603356221869</c:v>
                </c:pt>
                <c:pt idx="1365">
                  <c:v>33.2083600331674</c:v>
                </c:pt>
                <c:pt idx="1366">
                  <c:v>33.103000525562</c:v>
                </c:pt>
                <c:pt idx="1367">
                  <c:v>32.9859043297711</c:v>
                </c:pt>
                <c:pt idx="1368">
                  <c:v>32.8498032624007</c:v>
                </c:pt>
                <c:pt idx="1369">
                  <c:v>32.7489375827684</c:v>
                </c:pt>
                <c:pt idx="1370">
                  <c:v>32.5973701616551</c:v>
                </c:pt>
                <c:pt idx="1371">
                  <c:v>32.4267108328376</c:v>
                </c:pt>
                <c:pt idx="1372">
                  <c:v>32.2708543891758</c:v>
                </c:pt>
                <c:pt idx="1373">
                  <c:v>32.0722305767004</c:v>
                </c:pt>
                <c:pt idx="1374">
                  <c:v>31.8770832352625</c:v>
                </c:pt>
                <c:pt idx="1375">
                  <c:v>31.697032740145</c:v>
                </c:pt>
                <c:pt idx="1376">
                  <c:v>31.5213403538041</c:v>
                </c:pt>
                <c:pt idx="1377">
                  <c:v>31.329242737583</c:v>
                </c:pt>
                <c:pt idx="1378">
                  <c:v>31.1248551236494</c:v>
                </c:pt>
                <c:pt idx="1379">
                  <c:v>30.9431817749951</c:v>
                </c:pt>
                <c:pt idx="1380">
                  <c:v>30.7542456808653</c:v>
                </c:pt>
                <c:pt idx="1381">
                  <c:v>30.5633263436335</c:v>
                </c:pt>
                <c:pt idx="1382">
                  <c:v>30.3894476662552</c:v>
                </c:pt>
                <c:pt idx="1383">
                  <c:v>30.2335904610112</c:v>
                </c:pt>
                <c:pt idx="1384">
                  <c:v>30.0894939511088</c:v>
                </c:pt>
                <c:pt idx="1385">
                  <c:v>29.9455231781068</c:v>
                </c:pt>
                <c:pt idx="1386">
                  <c:v>29.8305138842252</c:v>
                </c:pt>
                <c:pt idx="1387">
                  <c:v>29.7079493990465</c:v>
                </c:pt>
                <c:pt idx="1388">
                  <c:v>29.5960858807642</c:v>
                </c:pt>
                <c:pt idx="1389">
                  <c:v>29.4652423300019</c:v>
                </c:pt>
                <c:pt idx="1390">
                  <c:v>29.3636975897633</c:v>
                </c:pt>
                <c:pt idx="1391">
                  <c:v>29.2542512454096</c:v>
                </c:pt>
                <c:pt idx="1392">
                  <c:v>29.1688761533611</c:v>
                </c:pt>
                <c:pt idx="1393">
                  <c:v>29.0905972341566</c:v>
                </c:pt>
                <c:pt idx="1394">
                  <c:v>29.0163784746852</c:v>
                </c:pt>
                <c:pt idx="1395">
                  <c:v>28.9558760741638</c:v>
                </c:pt>
                <c:pt idx="1396">
                  <c:v>28.8987300894743</c:v>
                </c:pt>
                <c:pt idx="1397">
                  <c:v>28.8911019277042</c:v>
                </c:pt>
                <c:pt idx="1398">
                  <c:v>28.9469315374291</c:v>
                </c:pt>
                <c:pt idx="1399">
                  <c:v>29.0429627850634</c:v>
                </c:pt>
                <c:pt idx="1400">
                  <c:v>29.1507775970709</c:v>
                </c:pt>
                <c:pt idx="1401">
                  <c:v>29.3012953564171</c:v>
                </c:pt>
                <c:pt idx="1402">
                  <c:v>29.4959711209561</c:v>
                </c:pt>
                <c:pt idx="1403">
                  <c:v>29.6307108186372</c:v>
                </c:pt>
                <c:pt idx="1404">
                  <c:v>29.7408179280836</c:v>
                </c:pt>
                <c:pt idx="1405">
                  <c:v>29.849914650964</c:v>
                </c:pt>
                <c:pt idx="1406">
                  <c:v>29.9256693406775</c:v>
                </c:pt>
                <c:pt idx="1407">
                  <c:v>30.0185575245769</c:v>
                </c:pt>
                <c:pt idx="1408">
                  <c:v>30.1303462338187</c:v>
                </c:pt>
                <c:pt idx="1409">
                  <c:v>30.3012263938508</c:v>
                </c:pt>
                <c:pt idx="1410">
                  <c:v>30.4901091569999</c:v>
                </c:pt>
                <c:pt idx="1411">
                  <c:v>30.7540247140638</c:v>
                </c:pt>
                <c:pt idx="1412">
                  <c:v>31.0129497228423</c:v>
                </c:pt>
                <c:pt idx="1413">
                  <c:v>31.2650675448697</c:v>
                </c:pt>
                <c:pt idx="1414">
                  <c:v>31.4976781574412</c:v>
                </c:pt>
                <c:pt idx="1415">
                  <c:v>31.7365829636645</c:v>
                </c:pt>
                <c:pt idx="1416">
                  <c:v>31.975446981919</c:v>
                </c:pt>
                <c:pt idx="1417">
                  <c:v>32.1880494198796</c:v>
                </c:pt>
                <c:pt idx="1418">
                  <c:v>32.372233836337</c:v>
                </c:pt>
                <c:pt idx="1419">
                  <c:v>32.4983715653326</c:v>
                </c:pt>
                <c:pt idx="1420">
                  <c:v>32.6300843083177</c:v>
                </c:pt>
                <c:pt idx="1421">
                  <c:v>32.8034281545632</c:v>
                </c:pt>
                <c:pt idx="1422">
                  <c:v>32.9838687199807</c:v>
                </c:pt>
                <c:pt idx="1423">
                  <c:v>33.2214130496036</c:v>
                </c:pt>
                <c:pt idx="1424">
                  <c:v>33.5321959305375</c:v>
                </c:pt>
                <c:pt idx="1425">
                  <c:v>33.8257248507233</c:v>
                </c:pt>
                <c:pt idx="1426">
                  <c:v>34.1804768228987</c:v>
                </c:pt>
                <c:pt idx="1427">
                  <c:v>34.548153279236</c:v>
                </c:pt>
                <c:pt idx="1428">
                  <c:v>34.8945922372938</c:v>
                </c:pt>
                <c:pt idx="1429">
                  <c:v>35.1730046951924</c:v>
                </c:pt>
                <c:pt idx="1430">
                  <c:v>35.4248120432782</c:v>
                </c:pt>
                <c:pt idx="1431">
                  <c:v>35.6888230704537</c:v>
                </c:pt>
                <c:pt idx="1432">
                  <c:v>35.9793269031712</c:v>
                </c:pt>
                <c:pt idx="1433">
                  <c:v>36.2732799666555</c:v>
                </c:pt>
                <c:pt idx="1434">
                  <c:v>36.5455330353121</c:v>
                </c:pt>
                <c:pt idx="1435">
                  <c:v>36.7970535958369</c:v>
                </c:pt>
                <c:pt idx="1436">
                  <c:v>37.0418711396521</c:v>
                </c:pt>
                <c:pt idx="1437">
                  <c:v>37.3152083974679</c:v>
                </c:pt>
                <c:pt idx="1438">
                  <c:v>37.5950543598899</c:v>
                </c:pt>
                <c:pt idx="1439">
                  <c:v>37.8725045792717</c:v>
                </c:pt>
                <c:pt idx="1440">
                  <c:v>38.1618991387087</c:v>
                </c:pt>
                <c:pt idx="1441">
                  <c:v>38.4537680102916</c:v>
                </c:pt>
                <c:pt idx="1442">
                  <c:v>38.7386290112271</c:v>
                </c:pt>
                <c:pt idx="1443">
                  <c:v>39.0431679028476</c:v>
                </c:pt>
                <c:pt idx="1444">
                  <c:v>39.2919224364973</c:v>
                </c:pt>
                <c:pt idx="1445">
                  <c:v>39.5194086793992</c:v>
                </c:pt>
                <c:pt idx="1446">
                  <c:v>39.720580025399</c:v>
                </c:pt>
                <c:pt idx="1447">
                  <c:v>39.8895220833023</c:v>
                </c:pt>
                <c:pt idx="1448">
                  <c:v>40.0347404512311</c:v>
                </c:pt>
                <c:pt idx="1449">
                  <c:v>40.2386830039414</c:v>
                </c:pt>
                <c:pt idx="1450">
                  <c:v>40.4843655159088</c:v>
                </c:pt>
                <c:pt idx="1451">
                  <c:v>40.686456997501</c:v>
                </c:pt>
                <c:pt idx="1452">
                  <c:v>40.7726147183636</c:v>
                </c:pt>
                <c:pt idx="1453">
                  <c:v>40.8274697317941</c:v>
                </c:pt>
                <c:pt idx="1454">
                  <c:v>40.9046335356671</c:v>
                </c:pt>
                <c:pt idx="1455">
                  <c:v>40.9994218523281</c:v>
                </c:pt>
                <c:pt idx="1456">
                  <c:v>41.1758279689103</c:v>
                </c:pt>
                <c:pt idx="1457">
                  <c:v>41.3853096585614</c:v>
                </c:pt>
                <c:pt idx="1458">
                  <c:v>41.5947508400113</c:v>
                </c:pt>
                <c:pt idx="1459">
                  <c:v>41.8539705427835</c:v>
                </c:pt>
                <c:pt idx="1460">
                  <c:v>42.0296158837244</c:v>
                </c:pt>
                <c:pt idx="1461">
                  <c:v>42.169368358487</c:v>
                </c:pt>
                <c:pt idx="1462">
                  <c:v>42.2510065625524</c:v>
                </c:pt>
                <c:pt idx="1463">
                  <c:v>42.2977623748453</c:v>
                </c:pt>
                <c:pt idx="1464">
                  <c:v>42.3763150452254</c:v>
                </c:pt>
                <c:pt idx="1465">
                  <c:v>42.4999609481401</c:v>
                </c:pt>
                <c:pt idx="1466">
                  <c:v>42.5828126209436</c:v>
                </c:pt>
                <c:pt idx="1467">
                  <c:v>42.6506016184738</c:v>
                </c:pt>
                <c:pt idx="1468">
                  <c:v>42.7247440493599</c:v>
                </c:pt>
                <c:pt idx="1469">
                  <c:v>42.8102578070055</c:v>
                </c:pt>
                <c:pt idx="1470">
                  <c:v>42.8608488676862</c:v>
                </c:pt>
                <c:pt idx="1471">
                  <c:v>42.9769502576212</c:v>
                </c:pt>
                <c:pt idx="1472">
                  <c:v>43.1505757205685</c:v>
                </c:pt>
                <c:pt idx="1473">
                  <c:v>43.3183245413306</c:v>
                </c:pt>
                <c:pt idx="1474">
                  <c:v>43.5613632000975</c:v>
                </c:pt>
                <c:pt idx="1475">
                  <c:v>43.8158799402909</c:v>
                </c:pt>
                <c:pt idx="1476">
                  <c:v>44.037794112014</c:v>
                </c:pt>
                <c:pt idx="1477">
                  <c:v>44.2256003522704</c:v>
                </c:pt>
                <c:pt idx="1478">
                  <c:v>44.3942341329372</c:v>
                </c:pt>
                <c:pt idx="1479">
                  <c:v>44.5470564192565</c:v>
                </c:pt>
                <c:pt idx="1480">
                  <c:v>44.738142081819</c:v>
                </c:pt>
                <c:pt idx="1481">
                  <c:v>44.9323160878835</c:v>
                </c:pt>
                <c:pt idx="1482">
                  <c:v>45.1947932219955</c:v>
                </c:pt>
                <c:pt idx="1483">
                  <c:v>45.4447938780306</c:v>
                </c:pt>
                <c:pt idx="1484">
                  <c:v>45.6609562735338</c:v>
                </c:pt>
                <c:pt idx="1485">
                  <c:v>45.881473533729</c:v>
                </c:pt>
                <c:pt idx="1486">
                  <c:v>46.1425916650778</c:v>
                </c:pt>
                <c:pt idx="1487">
                  <c:v>46.4332979089488</c:v>
                </c:pt>
                <c:pt idx="1488">
                  <c:v>46.7103250505166</c:v>
                </c:pt>
                <c:pt idx="1489">
                  <c:v>46.9833363288508</c:v>
                </c:pt>
                <c:pt idx="1490">
                  <c:v>47.2246424490261</c:v>
                </c:pt>
                <c:pt idx="1491">
                  <c:v>47.4266009553821</c:v>
                </c:pt>
                <c:pt idx="1492">
                  <c:v>47.6568225323943</c:v>
                </c:pt>
                <c:pt idx="1493">
                  <c:v>47.8754073155973</c:v>
                </c:pt>
                <c:pt idx="1494">
                  <c:v>48.0608389842707</c:v>
                </c:pt>
                <c:pt idx="1495">
                  <c:v>48.2112600926063</c:v>
                </c:pt>
                <c:pt idx="1496">
                  <c:v>48.3455262630519</c:v>
                </c:pt>
                <c:pt idx="1497">
                  <c:v>48.4220528193407</c:v>
                </c:pt>
                <c:pt idx="1498">
                  <c:v>48.4655025349317</c:v>
                </c:pt>
                <c:pt idx="1499">
                  <c:v>48.4693636993452</c:v>
                </c:pt>
                <c:pt idx="1500">
                  <c:v>48.4415771604295</c:v>
                </c:pt>
                <c:pt idx="1501">
                  <c:v>48.3660566079757</c:v>
                </c:pt>
                <c:pt idx="1502">
                  <c:v>48.230321639739</c:v>
                </c:pt>
                <c:pt idx="1503">
                  <c:v>48.0880785209447</c:v>
                </c:pt>
                <c:pt idx="1504">
                  <c:v>47.9414621893581</c:v>
                </c:pt>
                <c:pt idx="1505">
                  <c:v>47.7895909936744</c:v>
                </c:pt>
                <c:pt idx="1506">
                  <c:v>47.5876852522033</c:v>
                </c:pt>
                <c:pt idx="1507">
                  <c:v>47.3895903875071</c:v>
                </c:pt>
                <c:pt idx="1508">
                  <c:v>47.2162677615128</c:v>
                </c:pt>
                <c:pt idx="1509">
                  <c:v>46.9999077427556</c:v>
                </c:pt>
                <c:pt idx="1510">
                  <c:v>46.8026258120103</c:v>
                </c:pt>
                <c:pt idx="1511">
                  <c:v>46.6265724886971</c:v>
                </c:pt>
                <c:pt idx="1512">
                  <c:v>46.4302073162556</c:v>
                </c:pt>
                <c:pt idx="1513">
                  <c:v>46.2084062654982</c:v>
                </c:pt>
                <c:pt idx="1514">
                  <c:v>46.010892848383</c:v>
                </c:pt>
                <c:pt idx="1515">
                  <c:v>45.7888075557831</c:v>
                </c:pt>
                <c:pt idx="1516">
                  <c:v>45.5345211915559</c:v>
                </c:pt>
                <c:pt idx="1517">
                  <c:v>45.3195311404452</c:v>
                </c:pt>
                <c:pt idx="1518">
                  <c:v>45.0947177974936</c:v>
                </c:pt>
                <c:pt idx="1519">
                  <c:v>44.834414562571</c:v>
                </c:pt>
                <c:pt idx="1520">
                  <c:v>44.5901102097783</c:v>
                </c:pt>
                <c:pt idx="1521">
                  <c:v>44.3467961555906</c:v>
                </c:pt>
                <c:pt idx="1522">
                  <c:v>44.1341361593581</c:v>
                </c:pt>
                <c:pt idx="1523">
                  <c:v>43.9227578945381</c:v>
                </c:pt>
                <c:pt idx="1524">
                  <c:v>43.712364002968</c:v>
                </c:pt>
                <c:pt idx="1525">
                  <c:v>43.5126085383032</c:v>
                </c:pt>
                <c:pt idx="1526">
                  <c:v>43.3671769595396</c:v>
                </c:pt>
                <c:pt idx="1527">
                  <c:v>43.1852359025968</c:v>
                </c:pt>
                <c:pt idx="1528">
                  <c:v>42.9449295701113</c:v>
                </c:pt>
                <c:pt idx="1529">
                  <c:v>42.6961431949</c:v>
                </c:pt>
                <c:pt idx="1530">
                  <c:v>42.4637428825591</c:v>
                </c:pt>
                <c:pt idx="1531">
                  <c:v>42.2473701636982</c:v>
                </c:pt>
                <c:pt idx="1532">
                  <c:v>41.976989362989</c:v>
                </c:pt>
                <c:pt idx="1533">
                  <c:v>41.6688289509038</c:v>
                </c:pt>
                <c:pt idx="1534">
                  <c:v>41.3450886154876</c:v>
                </c:pt>
                <c:pt idx="1535">
                  <c:v>41.0431152795873</c:v>
                </c:pt>
                <c:pt idx="1536">
                  <c:v>40.7695351615879</c:v>
                </c:pt>
                <c:pt idx="1537">
                  <c:v>40.4933710412176</c:v>
                </c:pt>
                <c:pt idx="1538">
                  <c:v>40.298726777952</c:v>
                </c:pt>
                <c:pt idx="1539">
                  <c:v>40.0954756871288</c:v>
                </c:pt>
                <c:pt idx="1540">
                  <c:v>39.9218912138281</c:v>
                </c:pt>
                <c:pt idx="1541">
                  <c:v>39.7500557570995</c:v>
                </c:pt>
                <c:pt idx="1542">
                  <c:v>39.5561473661048</c:v>
                </c:pt>
                <c:pt idx="1543">
                  <c:v>39.4510032554143</c:v>
                </c:pt>
                <c:pt idx="1544">
                  <c:v>39.3790195276354</c:v>
                </c:pt>
                <c:pt idx="1545">
                  <c:v>39.3839706623315</c:v>
                </c:pt>
                <c:pt idx="1546">
                  <c:v>39.3311901979435</c:v>
                </c:pt>
                <c:pt idx="1547">
                  <c:v>39.2085034175757</c:v>
                </c:pt>
                <c:pt idx="1548">
                  <c:v>39.1813266912585</c:v>
                </c:pt>
                <c:pt idx="1549">
                  <c:v>39.1535056112816</c:v>
                </c:pt>
                <c:pt idx="1550">
                  <c:v>39.0890979992917</c:v>
                </c:pt>
                <c:pt idx="1551">
                  <c:v>39.0190692506925</c:v>
                </c:pt>
                <c:pt idx="1552">
                  <c:v>38.9806252371663</c:v>
                </c:pt>
                <c:pt idx="1553">
                  <c:v>39.0564942623449</c:v>
                </c:pt>
                <c:pt idx="1554">
                  <c:v>39.1185033995272</c:v>
                </c:pt>
                <c:pt idx="1555">
                  <c:v>39.1815971017374</c:v>
                </c:pt>
                <c:pt idx="1556">
                  <c:v>39.2391076114659</c:v>
                </c:pt>
                <c:pt idx="1557">
                  <c:v>39.3157245142226</c:v>
                </c:pt>
                <c:pt idx="1558">
                  <c:v>39.4049339124151</c:v>
                </c:pt>
                <c:pt idx="1559">
                  <c:v>39.4830904558456</c:v>
                </c:pt>
                <c:pt idx="1560">
                  <c:v>39.5357731515741</c:v>
                </c:pt>
                <c:pt idx="1561">
                  <c:v>39.5549248374224</c:v>
                </c:pt>
                <c:pt idx="1562">
                  <c:v>39.6046392841347</c:v>
                </c:pt>
                <c:pt idx="1563">
                  <c:v>39.611241997543</c:v>
                </c:pt>
                <c:pt idx="1564">
                  <c:v>39.5650522590236</c:v>
                </c:pt>
                <c:pt idx="1565">
                  <c:v>39.4397878852211</c:v>
                </c:pt>
                <c:pt idx="1566">
                  <c:v>39.3668327178389</c:v>
                </c:pt>
                <c:pt idx="1567">
                  <c:v>39.3699474279752</c:v>
                </c:pt>
                <c:pt idx="1568">
                  <c:v>39.3838351813107</c:v>
                </c:pt>
                <c:pt idx="1569">
                  <c:v>39.3557745335458</c:v>
                </c:pt>
                <c:pt idx="1570">
                  <c:v>39.361244929035</c:v>
                </c:pt>
                <c:pt idx="1571">
                  <c:v>39.3815922434957</c:v>
                </c:pt>
                <c:pt idx="1572">
                  <c:v>39.3946210577791</c:v>
                </c:pt>
                <c:pt idx="1573">
                  <c:v>39.436728630361</c:v>
                </c:pt>
                <c:pt idx="1574">
                  <c:v>39.4247782259491</c:v>
                </c:pt>
                <c:pt idx="1575">
                  <c:v>39.4416424908809</c:v>
                </c:pt>
                <c:pt idx="1576">
                  <c:v>39.5267719948857</c:v>
                </c:pt>
                <c:pt idx="1577">
                  <c:v>39.5828406421338</c:v>
                </c:pt>
                <c:pt idx="1578">
                  <c:v>39.6248098833071</c:v>
                </c:pt>
                <c:pt idx="1579">
                  <c:v>39.7621602741031</c:v>
                </c:pt>
                <c:pt idx="1580">
                  <c:v>39.9196827168424</c:v>
                </c:pt>
                <c:pt idx="1581">
                  <c:v>40.1190261649256</c:v>
                </c:pt>
                <c:pt idx="1582">
                  <c:v>40.3452227270357</c:v>
                </c:pt>
                <c:pt idx="1583">
                  <c:v>40.5642533733991</c:v>
                </c:pt>
                <c:pt idx="1584">
                  <c:v>40.8320538547496</c:v>
                </c:pt>
                <c:pt idx="1585">
                  <c:v>41.0988574424841</c:v>
                </c:pt>
                <c:pt idx="1586">
                  <c:v>41.347926522251</c:v>
                </c:pt>
                <c:pt idx="1587">
                  <c:v>41.6029778686994</c:v>
                </c:pt>
                <c:pt idx="1588">
                  <c:v>41.8216866664255</c:v>
                </c:pt>
                <c:pt idx="1589">
                  <c:v>42.0265296419831</c:v>
                </c:pt>
                <c:pt idx="1590">
                  <c:v>42.2138981422454</c:v>
                </c:pt>
                <c:pt idx="1591">
                  <c:v>42.4358950905144</c:v>
                </c:pt>
                <c:pt idx="1592">
                  <c:v>42.631061270065</c:v>
                </c:pt>
                <c:pt idx="1593">
                  <c:v>42.7952561319971</c:v>
                </c:pt>
                <c:pt idx="1594">
                  <c:v>42.9661605141986</c:v>
                </c:pt>
                <c:pt idx="1595">
                  <c:v>43.1735228563587</c:v>
                </c:pt>
                <c:pt idx="1596">
                  <c:v>43.3645465128859</c:v>
                </c:pt>
                <c:pt idx="1597">
                  <c:v>43.5520561839296</c:v>
                </c:pt>
                <c:pt idx="1598">
                  <c:v>43.6591503084327</c:v>
                </c:pt>
                <c:pt idx="1599">
                  <c:v>43.6805466180046</c:v>
                </c:pt>
                <c:pt idx="1600">
                  <c:v>43.7407809820254</c:v>
                </c:pt>
                <c:pt idx="1601">
                  <c:v>43.7349971519501</c:v>
                </c:pt>
                <c:pt idx="1602">
                  <c:v>43.8161741300074</c:v>
                </c:pt>
                <c:pt idx="1603">
                  <c:v>43.8922839505445</c:v>
                </c:pt>
                <c:pt idx="1604">
                  <c:v>43.9613344451639</c:v>
                </c:pt>
                <c:pt idx="1605">
                  <c:v>44.0234479211508</c:v>
                </c:pt>
                <c:pt idx="1606">
                  <c:v>44.0986873854272</c:v>
                </c:pt>
                <c:pt idx="1607">
                  <c:v>44.1040783276394</c:v>
                </c:pt>
                <c:pt idx="1608">
                  <c:v>44.1579139704621</c:v>
                </c:pt>
                <c:pt idx="1609">
                  <c:v>44.1940383712318</c:v>
                </c:pt>
                <c:pt idx="1610">
                  <c:v>44.251219349398</c:v>
                </c:pt>
                <c:pt idx="1611">
                  <c:v>44.2630300381074</c:v>
                </c:pt>
                <c:pt idx="1612">
                  <c:v>44.2964064396246</c:v>
                </c:pt>
                <c:pt idx="1613">
                  <c:v>44.3432193263575</c:v>
                </c:pt>
                <c:pt idx="1614">
                  <c:v>44.404907414701</c:v>
                </c:pt>
                <c:pt idx="1615">
                  <c:v>44.3575525589884</c:v>
                </c:pt>
                <c:pt idx="1616">
                  <c:v>44.3554612238284</c:v>
                </c:pt>
                <c:pt idx="1617">
                  <c:v>44.3600255835768</c:v>
                </c:pt>
                <c:pt idx="1618">
                  <c:v>44.4037130575896</c:v>
                </c:pt>
                <c:pt idx="1619">
                  <c:v>44.4272964467086</c:v>
                </c:pt>
                <c:pt idx="1620">
                  <c:v>44.3936439391253</c:v>
                </c:pt>
                <c:pt idx="1621">
                  <c:v>44.3411515644527</c:v>
                </c:pt>
                <c:pt idx="1622">
                  <c:v>44.198667782264</c:v>
                </c:pt>
                <c:pt idx="1623">
                  <c:v>44.0411840803076</c:v>
                </c:pt>
                <c:pt idx="1624">
                  <c:v>43.8916471508525</c:v>
                </c:pt>
                <c:pt idx="1625">
                  <c:v>43.7838559969938</c:v>
                </c:pt>
                <c:pt idx="1626">
                  <c:v>43.672975366593</c:v>
                </c:pt>
                <c:pt idx="1627">
                  <c:v>43.6605597875882</c:v>
                </c:pt>
                <c:pt idx="1628">
                  <c:v>43.6811223558472</c:v>
                </c:pt>
                <c:pt idx="1629">
                  <c:v>43.6800346732443</c:v>
                </c:pt>
                <c:pt idx="1630">
                  <c:v>43.6834452126745</c:v>
                </c:pt>
                <c:pt idx="1631">
                  <c:v>43.6829610201897</c:v>
                </c:pt>
                <c:pt idx="1632">
                  <c:v>43.7002398959143</c:v>
                </c:pt>
                <c:pt idx="1633">
                  <c:v>43.7184130773005</c:v>
                </c:pt>
                <c:pt idx="1634">
                  <c:v>43.8161887105699</c:v>
                </c:pt>
                <c:pt idx="1635">
                  <c:v>43.9722114499948</c:v>
                </c:pt>
                <c:pt idx="1636">
                  <c:v>44.1091038907606</c:v>
                </c:pt>
                <c:pt idx="1637">
                  <c:v>44.2907206385364</c:v>
                </c:pt>
                <c:pt idx="1638">
                  <c:v>44.4745980997517</c:v>
                </c:pt>
                <c:pt idx="1639">
                  <c:v>44.7064197396146</c:v>
                </c:pt>
                <c:pt idx="1640">
                  <c:v>44.9450282553116</c:v>
                </c:pt>
                <c:pt idx="1641">
                  <c:v>45.206787768146</c:v>
                </c:pt>
                <c:pt idx="1642">
                  <c:v>45.5004336985973</c:v>
                </c:pt>
                <c:pt idx="1643">
                  <c:v>45.8149804785713</c:v>
                </c:pt>
                <c:pt idx="1644">
                  <c:v>46.1006340722007</c:v>
                </c:pt>
                <c:pt idx="1645">
                  <c:v>46.3697164406038</c:v>
                </c:pt>
                <c:pt idx="1646">
                  <c:v>46.6464760947028</c:v>
                </c:pt>
                <c:pt idx="1647">
                  <c:v>46.8639117900011</c:v>
                </c:pt>
                <c:pt idx="1648">
                  <c:v>47.0567958078841</c:v>
                </c:pt>
                <c:pt idx="1649">
                  <c:v>47.2907158430594</c:v>
                </c:pt>
                <c:pt idx="1650">
                  <c:v>47.4818298936686</c:v>
                </c:pt>
                <c:pt idx="1651">
                  <c:v>47.6610418756515</c:v>
                </c:pt>
                <c:pt idx="1652">
                  <c:v>47.8556297958528</c:v>
                </c:pt>
                <c:pt idx="1653">
                  <c:v>48.0343807078838</c:v>
                </c:pt>
                <c:pt idx="1654">
                  <c:v>48.1815583042127</c:v>
                </c:pt>
                <c:pt idx="1655">
                  <c:v>48.3549247366101</c:v>
                </c:pt>
                <c:pt idx="1656">
                  <c:v>48.5061266028365</c:v>
                </c:pt>
                <c:pt idx="1657">
                  <c:v>48.5940827977128</c:v>
                </c:pt>
                <c:pt idx="1658">
                  <c:v>48.6271387906571</c:v>
                </c:pt>
                <c:pt idx="1659">
                  <c:v>48.5966267716059</c:v>
                </c:pt>
                <c:pt idx="1660">
                  <c:v>48.5846552333033</c:v>
                </c:pt>
                <c:pt idx="1661">
                  <c:v>48.5719451247308</c:v>
                </c:pt>
                <c:pt idx="1662">
                  <c:v>48.5596411006675</c:v>
                </c:pt>
                <c:pt idx="1663">
                  <c:v>48.455889870754</c:v>
                </c:pt>
                <c:pt idx="1664">
                  <c:v>48.4096359846155</c:v>
                </c:pt>
                <c:pt idx="1665">
                  <c:v>48.3263644517574</c:v>
                </c:pt>
                <c:pt idx="1666">
                  <c:v>48.1904600962272</c:v>
                </c:pt>
                <c:pt idx="1667">
                  <c:v>48.0372417685848</c:v>
                </c:pt>
                <c:pt idx="1668">
                  <c:v>47.9108613546663</c:v>
                </c:pt>
                <c:pt idx="1669">
                  <c:v>47.7770320552551</c:v>
                </c:pt>
                <c:pt idx="1670">
                  <c:v>47.6414698115093</c:v>
                </c:pt>
                <c:pt idx="1671">
                  <c:v>47.5125069201011</c:v>
                </c:pt>
                <c:pt idx="1672">
                  <c:v>47.3300740311087</c:v>
                </c:pt>
                <c:pt idx="1673">
                  <c:v>47.1636231272859</c:v>
                </c:pt>
                <c:pt idx="1674">
                  <c:v>46.9857586648627</c:v>
                </c:pt>
                <c:pt idx="1675">
                  <c:v>46.781325453849</c:v>
                </c:pt>
                <c:pt idx="1676">
                  <c:v>46.5889875257314</c:v>
                </c:pt>
                <c:pt idx="1677">
                  <c:v>46.3929638853435</c:v>
                </c:pt>
                <c:pt idx="1678">
                  <c:v>46.2791238014336</c:v>
                </c:pt>
                <c:pt idx="1679">
                  <c:v>46.2125425581718</c:v>
                </c:pt>
                <c:pt idx="1680">
                  <c:v>46.149502470642</c:v>
                </c:pt>
                <c:pt idx="1681">
                  <c:v>46.1154669682165</c:v>
                </c:pt>
                <c:pt idx="1682">
                  <c:v>46.0546208240921</c:v>
                </c:pt>
                <c:pt idx="1683">
                  <c:v>46.0181274679281</c:v>
                </c:pt>
                <c:pt idx="1684">
                  <c:v>45.9768967560895</c:v>
                </c:pt>
                <c:pt idx="1685">
                  <c:v>45.9890353018128</c:v>
                </c:pt>
                <c:pt idx="1686">
                  <c:v>46.0561604976655</c:v>
                </c:pt>
                <c:pt idx="1687">
                  <c:v>46.161447275301</c:v>
                </c:pt>
                <c:pt idx="1688">
                  <c:v>46.3058123301843</c:v>
                </c:pt>
                <c:pt idx="1689">
                  <c:v>46.4512445862977</c:v>
                </c:pt>
                <c:pt idx="1690">
                  <c:v>46.6329647767408</c:v>
                </c:pt>
                <c:pt idx="1691">
                  <c:v>46.8825421063471</c:v>
                </c:pt>
                <c:pt idx="1692">
                  <c:v>47.1566652611233</c:v>
                </c:pt>
                <c:pt idx="1693">
                  <c:v>47.455475569382</c:v>
                </c:pt>
                <c:pt idx="1694">
                  <c:v>47.7290507831173</c:v>
                </c:pt>
                <c:pt idx="1695">
                  <c:v>48.0070331772901</c:v>
                </c:pt>
                <c:pt idx="1696">
                  <c:v>48.2965818779133</c:v>
                </c:pt>
                <c:pt idx="1697">
                  <c:v>48.58806580953</c:v>
                </c:pt>
                <c:pt idx="1698">
                  <c:v>48.8868000018072</c:v>
                </c:pt>
                <c:pt idx="1699">
                  <c:v>49.2195140574582</c:v>
                </c:pt>
                <c:pt idx="1700">
                  <c:v>49.5649378870144</c:v>
                </c:pt>
                <c:pt idx="1701">
                  <c:v>49.959423167067</c:v>
                </c:pt>
                <c:pt idx="1702">
                  <c:v>50.3413238667782</c:v>
                </c:pt>
                <c:pt idx="1703">
                  <c:v>50.6902929255138</c:v>
                </c:pt>
                <c:pt idx="1704">
                  <c:v>51.0366654690868</c:v>
                </c:pt>
                <c:pt idx="1705">
                  <c:v>51.3963475788459</c:v>
                </c:pt>
                <c:pt idx="1706">
                  <c:v>51.7313825332427</c:v>
                </c:pt>
                <c:pt idx="1707">
                  <c:v>52.051594462667</c:v>
                </c:pt>
                <c:pt idx="1708">
                  <c:v>52.3483644331584</c:v>
                </c:pt>
                <c:pt idx="1709">
                  <c:v>52.6861837955964</c:v>
                </c:pt>
                <c:pt idx="1710">
                  <c:v>53.0237470795887</c:v>
                </c:pt>
                <c:pt idx="1711">
                  <c:v>53.3374777729179</c:v>
                </c:pt>
                <c:pt idx="1712">
                  <c:v>53.6236033840516</c:v>
                </c:pt>
                <c:pt idx="1713">
                  <c:v>53.8710475206831</c:v>
                </c:pt>
                <c:pt idx="1714">
                  <c:v>54.1518047171787</c:v>
                </c:pt>
                <c:pt idx="1715">
                  <c:v>54.4321024207689</c:v>
                </c:pt>
                <c:pt idx="1716">
                  <c:v>54.6758959501338</c:v>
                </c:pt>
                <c:pt idx="1717">
                  <c:v>54.9264916620021</c:v>
                </c:pt>
                <c:pt idx="1718">
                  <c:v>55.1662282709655</c:v>
                </c:pt>
                <c:pt idx="1719">
                  <c:v>55.370035276914</c:v>
                </c:pt>
                <c:pt idx="1720">
                  <c:v>55.5257953796641</c:v>
                </c:pt>
                <c:pt idx="1721">
                  <c:v>55.6351861208996</c:v>
                </c:pt>
                <c:pt idx="1722">
                  <c:v>55.7386699935307</c:v>
                </c:pt>
                <c:pt idx="1723">
                  <c:v>55.8868015296737</c:v>
                </c:pt>
                <c:pt idx="1724">
                  <c:v>56.0037306030004</c:v>
                </c:pt>
                <c:pt idx="1725">
                  <c:v>56.094063791021</c:v>
                </c:pt>
                <c:pt idx="1726">
                  <c:v>56.1866533810048</c:v>
                </c:pt>
                <c:pt idx="1727">
                  <c:v>56.3006915748144</c:v>
                </c:pt>
                <c:pt idx="1728">
                  <c:v>56.4747973156046</c:v>
                </c:pt>
                <c:pt idx="1729">
                  <c:v>56.581755334289</c:v>
                </c:pt>
                <c:pt idx="1730">
                  <c:v>56.6288276615402</c:v>
                </c:pt>
                <c:pt idx="1731">
                  <c:v>56.65311497557</c:v>
                </c:pt>
                <c:pt idx="1732">
                  <c:v>56.7520938489745</c:v>
                </c:pt>
                <c:pt idx="1733">
                  <c:v>56.9509141674437</c:v>
                </c:pt>
                <c:pt idx="1734">
                  <c:v>57.1153931978797</c:v>
                </c:pt>
                <c:pt idx="1735">
                  <c:v>57.3174222791751</c:v>
                </c:pt>
                <c:pt idx="1736">
                  <c:v>57.5349794753378</c:v>
                </c:pt>
                <c:pt idx="1737">
                  <c:v>57.7720015315371</c:v>
                </c:pt>
                <c:pt idx="1738">
                  <c:v>57.9612298098875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65814272"/>
        <c:axId val="1665813856"/>
      </c:lineChart>
      <c:dateAx>
        <c:axId val="1666608320"/>
        <c:scaling>
          <c:orientation val="minMax"/>
        </c:scaling>
        <c:delete val="0"/>
        <c:axPos val="b"/>
        <c:numFmt formatCode="yyyy\-mm\-dd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6614144"/>
        <c:crosses val="autoZero"/>
        <c:auto val="1"/>
        <c:lblOffset val="100"/>
        <c:baseTimeUnit val="days"/>
      </c:dateAx>
      <c:valAx>
        <c:axId val="166661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00_ 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6608320"/>
        <c:crosses val="autoZero"/>
        <c:crossBetween val="between"/>
      </c:valAx>
      <c:dateAx>
        <c:axId val="1665814272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65813856"/>
        <c:crosses val="autoZero"/>
        <c:auto val="1"/>
        <c:lblOffset val="100"/>
        <c:baseTimeUnit val="days"/>
      </c:dateAx>
      <c:valAx>
        <c:axId val="1665813856"/>
        <c:scaling>
          <c:orientation val="minMax"/>
        </c:scaling>
        <c:delete val="0"/>
        <c:axPos val="r"/>
        <c:numFmt formatCode="0.0000_ 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5814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及累积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</a:rPr>
              <a:t>IC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曲线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c:rich>
      </c:tx>
      <c:layout/>
      <c:overlay val="0"/>
      <c:spPr>
        <a:noFill/>
        <a:ln>
          <a:noFill/>
          <a:prstDash val="solid"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63178508382591"/>
          <c:y val="0.101196459402224"/>
          <c:w val="0.936322953759055"/>
          <c:h val="0.7057143771793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[np_yoy.xlsx]日度指标!$J$1</c:f>
              <c:strCache>
                <c:ptCount val="1"/>
                <c:pt idx="0">
                  <c:v>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np_yoy.xlsx!daily__dates</c:f>
              <c:numCache>
                <c:formatCode>yyyy\-mm\-dd</c:formatCode>
                <c:ptCount val="1751"/>
                <c:pt idx="0" c:formatCode="yyyy\-mm\-dd">
                  <c:v>42401</c:v>
                </c:pt>
                <c:pt idx="1" c:formatCode="yyyy\-mm\-dd">
                  <c:v>42402</c:v>
                </c:pt>
                <c:pt idx="2" c:formatCode="yyyy\-mm\-dd">
                  <c:v>42403</c:v>
                </c:pt>
                <c:pt idx="3" c:formatCode="yyyy\-mm\-dd">
                  <c:v>42404</c:v>
                </c:pt>
                <c:pt idx="4" c:formatCode="yyyy\-mm\-dd">
                  <c:v>42405</c:v>
                </c:pt>
                <c:pt idx="5" c:formatCode="yyyy\-mm\-dd">
                  <c:v>42415</c:v>
                </c:pt>
                <c:pt idx="6" c:formatCode="yyyy\-mm\-dd">
                  <c:v>42416</c:v>
                </c:pt>
                <c:pt idx="7" c:formatCode="yyyy\-mm\-dd">
                  <c:v>42417</c:v>
                </c:pt>
                <c:pt idx="8" c:formatCode="yyyy\-mm\-dd">
                  <c:v>42418</c:v>
                </c:pt>
                <c:pt idx="9" c:formatCode="yyyy\-mm\-dd">
                  <c:v>42419</c:v>
                </c:pt>
                <c:pt idx="10" c:formatCode="yyyy\-mm\-dd">
                  <c:v>42422</c:v>
                </c:pt>
                <c:pt idx="11" c:formatCode="yyyy\-mm\-dd">
                  <c:v>42423</c:v>
                </c:pt>
                <c:pt idx="12" c:formatCode="yyyy\-mm\-dd">
                  <c:v>42424</c:v>
                </c:pt>
                <c:pt idx="13" c:formatCode="yyyy\-mm\-dd">
                  <c:v>42425</c:v>
                </c:pt>
                <c:pt idx="14" c:formatCode="yyyy\-mm\-dd">
                  <c:v>42426</c:v>
                </c:pt>
                <c:pt idx="15" c:formatCode="yyyy\-mm\-dd">
                  <c:v>42429</c:v>
                </c:pt>
                <c:pt idx="16" c:formatCode="yyyy\-mm\-dd">
                  <c:v>42430</c:v>
                </c:pt>
                <c:pt idx="17" c:formatCode="yyyy\-mm\-dd">
                  <c:v>42431</c:v>
                </c:pt>
                <c:pt idx="18" c:formatCode="yyyy\-mm\-dd">
                  <c:v>42432</c:v>
                </c:pt>
                <c:pt idx="19" c:formatCode="yyyy\-mm\-dd">
                  <c:v>42433</c:v>
                </c:pt>
                <c:pt idx="20" c:formatCode="yyyy\-mm\-dd">
                  <c:v>42436</c:v>
                </c:pt>
                <c:pt idx="21" c:formatCode="yyyy\-mm\-dd">
                  <c:v>42437</c:v>
                </c:pt>
                <c:pt idx="22" c:formatCode="yyyy\-mm\-dd">
                  <c:v>42438</c:v>
                </c:pt>
                <c:pt idx="23" c:formatCode="yyyy\-mm\-dd">
                  <c:v>42439</c:v>
                </c:pt>
                <c:pt idx="24" c:formatCode="yyyy\-mm\-dd">
                  <c:v>42440</c:v>
                </c:pt>
                <c:pt idx="25" c:formatCode="yyyy\-mm\-dd">
                  <c:v>42443</c:v>
                </c:pt>
                <c:pt idx="26" c:formatCode="yyyy\-mm\-dd">
                  <c:v>42444</c:v>
                </c:pt>
                <c:pt idx="27" c:formatCode="yyyy\-mm\-dd">
                  <c:v>42445</c:v>
                </c:pt>
                <c:pt idx="28" c:formatCode="yyyy\-mm\-dd">
                  <c:v>42446</c:v>
                </c:pt>
                <c:pt idx="29" c:formatCode="yyyy\-mm\-dd">
                  <c:v>42447</c:v>
                </c:pt>
                <c:pt idx="30" c:formatCode="yyyy\-mm\-dd">
                  <c:v>42450</c:v>
                </c:pt>
                <c:pt idx="31" c:formatCode="yyyy\-mm\-dd">
                  <c:v>42451</c:v>
                </c:pt>
                <c:pt idx="32" c:formatCode="yyyy\-mm\-dd">
                  <c:v>42452</c:v>
                </c:pt>
                <c:pt idx="33" c:formatCode="yyyy\-mm\-dd">
                  <c:v>42453</c:v>
                </c:pt>
                <c:pt idx="34" c:formatCode="yyyy\-mm\-dd">
                  <c:v>42454</c:v>
                </c:pt>
                <c:pt idx="35" c:formatCode="yyyy\-mm\-dd">
                  <c:v>42457</c:v>
                </c:pt>
                <c:pt idx="36" c:formatCode="yyyy\-mm\-dd">
                  <c:v>42458</c:v>
                </c:pt>
                <c:pt idx="37" c:formatCode="yyyy\-mm\-dd">
                  <c:v>42459</c:v>
                </c:pt>
                <c:pt idx="38" c:formatCode="yyyy\-mm\-dd">
                  <c:v>42460</c:v>
                </c:pt>
                <c:pt idx="39" c:formatCode="yyyy\-mm\-dd">
                  <c:v>42461</c:v>
                </c:pt>
                <c:pt idx="40" c:formatCode="yyyy\-mm\-dd">
                  <c:v>42465</c:v>
                </c:pt>
                <c:pt idx="41" c:formatCode="yyyy\-mm\-dd">
                  <c:v>42466</c:v>
                </c:pt>
                <c:pt idx="42" c:formatCode="yyyy\-mm\-dd">
                  <c:v>42467</c:v>
                </c:pt>
                <c:pt idx="43" c:formatCode="yyyy\-mm\-dd">
                  <c:v>42468</c:v>
                </c:pt>
                <c:pt idx="44" c:formatCode="yyyy\-mm\-dd">
                  <c:v>42471</c:v>
                </c:pt>
                <c:pt idx="45" c:formatCode="yyyy\-mm\-dd">
                  <c:v>42472</c:v>
                </c:pt>
                <c:pt idx="46" c:formatCode="yyyy\-mm\-dd">
                  <c:v>42473</c:v>
                </c:pt>
                <c:pt idx="47" c:formatCode="yyyy\-mm\-dd">
                  <c:v>42474</c:v>
                </c:pt>
                <c:pt idx="48" c:formatCode="yyyy\-mm\-dd">
                  <c:v>42475</c:v>
                </c:pt>
                <c:pt idx="49" c:formatCode="yyyy\-mm\-dd">
                  <c:v>42478</c:v>
                </c:pt>
                <c:pt idx="50" c:formatCode="yyyy\-mm\-dd">
                  <c:v>42479</c:v>
                </c:pt>
                <c:pt idx="51" c:formatCode="yyyy\-mm\-dd">
                  <c:v>42480</c:v>
                </c:pt>
                <c:pt idx="52" c:formatCode="yyyy\-mm\-dd">
                  <c:v>42481</c:v>
                </c:pt>
                <c:pt idx="53" c:formatCode="yyyy\-mm\-dd">
                  <c:v>42482</c:v>
                </c:pt>
                <c:pt idx="54" c:formatCode="yyyy\-mm\-dd">
                  <c:v>42485</c:v>
                </c:pt>
                <c:pt idx="55" c:formatCode="yyyy\-mm\-dd">
                  <c:v>42486</c:v>
                </c:pt>
                <c:pt idx="56" c:formatCode="yyyy\-mm\-dd">
                  <c:v>42487</c:v>
                </c:pt>
                <c:pt idx="57" c:formatCode="yyyy\-mm\-dd">
                  <c:v>42488</c:v>
                </c:pt>
                <c:pt idx="58" c:formatCode="yyyy\-mm\-dd">
                  <c:v>42489</c:v>
                </c:pt>
                <c:pt idx="59" c:formatCode="yyyy\-mm\-dd">
                  <c:v>42493</c:v>
                </c:pt>
                <c:pt idx="60" c:formatCode="yyyy\-mm\-dd">
                  <c:v>42494</c:v>
                </c:pt>
                <c:pt idx="61" c:formatCode="yyyy\-mm\-dd">
                  <c:v>42495</c:v>
                </c:pt>
                <c:pt idx="62" c:formatCode="yyyy\-mm\-dd">
                  <c:v>42496</c:v>
                </c:pt>
                <c:pt idx="63" c:formatCode="yyyy\-mm\-dd">
                  <c:v>42499</c:v>
                </c:pt>
                <c:pt idx="64" c:formatCode="yyyy\-mm\-dd">
                  <c:v>42500</c:v>
                </c:pt>
                <c:pt idx="65" c:formatCode="yyyy\-mm\-dd">
                  <c:v>42501</c:v>
                </c:pt>
                <c:pt idx="66" c:formatCode="yyyy\-mm\-dd">
                  <c:v>42502</c:v>
                </c:pt>
                <c:pt idx="67" c:formatCode="yyyy\-mm\-dd">
                  <c:v>42503</c:v>
                </c:pt>
                <c:pt idx="68" c:formatCode="yyyy\-mm\-dd">
                  <c:v>42506</c:v>
                </c:pt>
                <c:pt idx="69" c:formatCode="yyyy\-mm\-dd">
                  <c:v>42507</c:v>
                </c:pt>
                <c:pt idx="70" c:formatCode="yyyy\-mm\-dd">
                  <c:v>42508</c:v>
                </c:pt>
                <c:pt idx="71" c:formatCode="yyyy\-mm\-dd">
                  <c:v>42509</c:v>
                </c:pt>
                <c:pt idx="72" c:formatCode="yyyy\-mm\-dd">
                  <c:v>42510</c:v>
                </c:pt>
                <c:pt idx="73" c:formatCode="yyyy\-mm\-dd">
                  <c:v>42513</c:v>
                </c:pt>
                <c:pt idx="74" c:formatCode="yyyy\-mm\-dd">
                  <c:v>42514</c:v>
                </c:pt>
                <c:pt idx="75" c:formatCode="yyyy\-mm\-dd">
                  <c:v>42515</c:v>
                </c:pt>
                <c:pt idx="76" c:formatCode="yyyy\-mm\-dd">
                  <c:v>42516</c:v>
                </c:pt>
                <c:pt idx="77" c:formatCode="yyyy\-mm\-dd">
                  <c:v>42517</c:v>
                </c:pt>
                <c:pt idx="78" c:formatCode="yyyy\-mm\-dd">
                  <c:v>42520</c:v>
                </c:pt>
                <c:pt idx="79" c:formatCode="yyyy\-mm\-dd">
                  <c:v>42521</c:v>
                </c:pt>
                <c:pt idx="80" c:formatCode="yyyy\-mm\-dd">
                  <c:v>42522</c:v>
                </c:pt>
                <c:pt idx="81" c:formatCode="yyyy\-mm\-dd">
                  <c:v>42523</c:v>
                </c:pt>
                <c:pt idx="82" c:formatCode="yyyy\-mm\-dd">
                  <c:v>42524</c:v>
                </c:pt>
                <c:pt idx="83" c:formatCode="yyyy\-mm\-dd">
                  <c:v>42527</c:v>
                </c:pt>
                <c:pt idx="84" c:formatCode="yyyy\-mm\-dd">
                  <c:v>42528</c:v>
                </c:pt>
                <c:pt idx="85" c:formatCode="yyyy\-mm\-dd">
                  <c:v>42529</c:v>
                </c:pt>
                <c:pt idx="86" c:formatCode="yyyy\-mm\-dd">
                  <c:v>42534</c:v>
                </c:pt>
                <c:pt idx="87" c:formatCode="yyyy\-mm\-dd">
                  <c:v>42535</c:v>
                </c:pt>
                <c:pt idx="88" c:formatCode="yyyy\-mm\-dd">
                  <c:v>42536</c:v>
                </c:pt>
                <c:pt idx="89" c:formatCode="yyyy\-mm\-dd">
                  <c:v>42537</c:v>
                </c:pt>
                <c:pt idx="90" c:formatCode="yyyy\-mm\-dd">
                  <c:v>42538</c:v>
                </c:pt>
                <c:pt idx="91" c:formatCode="yyyy\-mm\-dd">
                  <c:v>42541</c:v>
                </c:pt>
                <c:pt idx="92" c:formatCode="yyyy\-mm\-dd">
                  <c:v>42542</c:v>
                </c:pt>
                <c:pt idx="93" c:formatCode="yyyy\-mm\-dd">
                  <c:v>42543</c:v>
                </c:pt>
                <c:pt idx="94" c:formatCode="yyyy\-mm\-dd">
                  <c:v>42544</c:v>
                </c:pt>
                <c:pt idx="95" c:formatCode="yyyy\-mm\-dd">
                  <c:v>42545</c:v>
                </c:pt>
                <c:pt idx="96" c:formatCode="yyyy\-mm\-dd">
                  <c:v>42548</c:v>
                </c:pt>
                <c:pt idx="97" c:formatCode="yyyy\-mm\-dd">
                  <c:v>42549</c:v>
                </c:pt>
                <c:pt idx="98" c:formatCode="yyyy\-mm\-dd">
                  <c:v>42550</c:v>
                </c:pt>
                <c:pt idx="99" c:formatCode="yyyy\-mm\-dd">
                  <c:v>42551</c:v>
                </c:pt>
                <c:pt idx="100" c:formatCode="yyyy\-mm\-dd">
                  <c:v>42552</c:v>
                </c:pt>
                <c:pt idx="101" c:formatCode="yyyy\-mm\-dd">
                  <c:v>42555</c:v>
                </c:pt>
                <c:pt idx="102" c:formatCode="yyyy\-mm\-dd">
                  <c:v>42556</c:v>
                </c:pt>
                <c:pt idx="103" c:formatCode="yyyy\-mm\-dd">
                  <c:v>42557</c:v>
                </c:pt>
                <c:pt idx="104" c:formatCode="yyyy\-mm\-dd">
                  <c:v>42558</c:v>
                </c:pt>
                <c:pt idx="105" c:formatCode="yyyy\-mm\-dd">
                  <c:v>42559</c:v>
                </c:pt>
                <c:pt idx="106" c:formatCode="yyyy\-mm\-dd">
                  <c:v>42562</c:v>
                </c:pt>
                <c:pt idx="107" c:formatCode="yyyy\-mm\-dd">
                  <c:v>42563</c:v>
                </c:pt>
                <c:pt idx="108" c:formatCode="yyyy\-mm\-dd">
                  <c:v>42564</c:v>
                </c:pt>
                <c:pt idx="109" c:formatCode="yyyy\-mm\-dd">
                  <c:v>42565</c:v>
                </c:pt>
                <c:pt idx="110" c:formatCode="yyyy\-mm\-dd">
                  <c:v>42566</c:v>
                </c:pt>
                <c:pt idx="111" c:formatCode="yyyy\-mm\-dd">
                  <c:v>42569</c:v>
                </c:pt>
                <c:pt idx="112" c:formatCode="yyyy\-mm\-dd">
                  <c:v>42570</c:v>
                </c:pt>
                <c:pt idx="113" c:formatCode="yyyy\-mm\-dd">
                  <c:v>42571</c:v>
                </c:pt>
                <c:pt idx="114" c:formatCode="yyyy\-mm\-dd">
                  <c:v>42572</c:v>
                </c:pt>
                <c:pt idx="115" c:formatCode="yyyy\-mm\-dd">
                  <c:v>42573</c:v>
                </c:pt>
                <c:pt idx="116" c:formatCode="yyyy\-mm\-dd">
                  <c:v>42576</c:v>
                </c:pt>
                <c:pt idx="117" c:formatCode="yyyy\-mm\-dd">
                  <c:v>42577</c:v>
                </c:pt>
                <c:pt idx="118" c:formatCode="yyyy\-mm\-dd">
                  <c:v>42578</c:v>
                </c:pt>
                <c:pt idx="119" c:formatCode="yyyy\-mm\-dd">
                  <c:v>42579</c:v>
                </c:pt>
                <c:pt idx="120" c:formatCode="yyyy\-mm\-dd">
                  <c:v>42580</c:v>
                </c:pt>
                <c:pt idx="121" c:formatCode="yyyy\-mm\-dd">
                  <c:v>42583</c:v>
                </c:pt>
                <c:pt idx="122" c:formatCode="yyyy\-mm\-dd">
                  <c:v>42584</c:v>
                </c:pt>
                <c:pt idx="123" c:formatCode="yyyy\-mm\-dd">
                  <c:v>42585</c:v>
                </c:pt>
                <c:pt idx="124" c:formatCode="yyyy\-mm\-dd">
                  <c:v>42586</c:v>
                </c:pt>
                <c:pt idx="125" c:formatCode="yyyy\-mm\-dd">
                  <c:v>42587</c:v>
                </c:pt>
                <c:pt idx="126" c:formatCode="yyyy\-mm\-dd">
                  <c:v>42590</c:v>
                </c:pt>
                <c:pt idx="127" c:formatCode="yyyy\-mm\-dd">
                  <c:v>42591</c:v>
                </c:pt>
                <c:pt idx="128" c:formatCode="yyyy\-mm\-dd">
                  <c:v>42592</c:v>
                </c:pt>
                <c:pt idx="129" c:formatCode="yyyy\-mm\-dd">
                  <c:v>42593</c:v>
                </c:pt>
                <c:pt idx="130" c:formatCode="yyyy\-mm\-dd">
                  <c:v>42594</c:v>
                </c:pt>
                <c:pt idx="131" c:formatCode="yyyy\-mm\-dd">
                  <c:v>42597</c:v>
                </c:pt>
                <c:pt idx="132" c:formatCode="yyyy\-mm\-dd">
                  <c:v>42598</c:v>
                </c:pt>
                <c:pt idx="133" c:formatCode="yyyy\-mm\-dd">
                  <c:v>42599</c:v>
                </c:pt>
                <c:pt idx="134" c:formatCode="yyyy\-mm\-dd">
                  <c:v>42600</c:v>
                </c:pt>
                <c:pt idx="135" c:formatCode="yyyy\-mm\-dd">
                  <c:v>42601</c:v>
                </c:pt>
                <c:pt idx="136" c:formatCode="yyyy\-mm\-dd">
                  <c:v>42604</c:v>
                </c:pt>
                <c:pt idx="137" c:formatCode="yyyy\-mm\-dd">
                  <c:v>42605</c:v>
                </c:pt>
                <c:pt idx="138" c:formatCode="yyyy\-mm\-dd">
                  <c:v>42606</c:v>
                </c:pt>
                <c:pt idx="139" c:formatCode="yyyy\-mm\-dd">
                  <c:v>42607</c:v>
                </c:pt>
                <c:pt idx="140" c:formatCode="yyyy\-mm\-dd">
                  <c:v>42608</c:v>
                </c:pt>
                <c:pt idx="141" c:formatCode="yyyy\-mm\-dd">
                  <c:v>42611</c:v>
                </c:pt>
                <c:pt idx="142" c:formatCode="yyyy\-mm\-dd">
                  <c:v>42612</c:v>
                </c:pt>
                <c:pt idx="143" c:formatCode="yyyy\-mm\-dd">
                  <c:v>42613</c:v>
                </c:pt>
                <c:pt idx="144" c:formatCode="yyyy\-mm\-dd">
                  <c:v>42614</c:v>
                </c:pt>
                <c:pt idx="145" c:formatCode="yyyy\-mm\-dd">
                  <c:v>42615</c:v>
                </c:pt>
                <c:pt idx="146" c:formatCode="yyyy\-mm\-dd">
                  <c:v>42618</c:v>
                </c:pt>
                <c:pt idx="147" c:formatCode="yyyy\-mm\-dd">
                  <c:v>42619</c:v>
                </c:pt>
                <c:pt idx="148" c:formatCode="yyyy\-mm\-dd">
                  <c:v>42620</c:v>
                </c:pt>
                <c:pt idx="149" c:formatCode="yyyy\-mm\-dd">
                  <c:v>42621</c:v>
                </c:pt>
                <c:pt idx="150" c:formatCode="yyyy\-mm\-dd">
                  <c:v>42622</c:v>
                </c:pt>
                <c:pt idx="151" c:formatCode="yyyy\-mm\-dd">
                  <c:v>42625</c:v>
                </c:pt>
                <c:pt idx="152" c:formatCode="yyyy\-mm\-dd">
                  <c:v>42626</c:v>
                </c:pt>
                <c:pt idx="153" c:formatCode="yyyy\-mm\-dd">
                  <c:v>42627</c:v>
                </c:pt>
                <c:pt idx="154" c:formatCode="yyyy\-mm\-dd">
                  <c:v>42632</c:v>
                </c:pt>
                <c:pt idx="155" c:formatCode="yyyy\-mm\-dd">
                  <c:v>42633</c:v>
                </c:pt>
                <c:pt idx="156" c:formatCode="yyyy\-mm\-dd">
                  <c:v>42634</c:v>
                </c:pt>
                <c:pt idx="157" c:formatCode="yyyy\-mm\-dd">
                  <c:v>42635</c:v>
                </c:pt>
                <c:pt idx="158" c:formatCode="yyyy\-mm\-dd">
                  <c:v>42636</c:v>
                </c:pt>
                <c:pt idx="159" c:formatCode="yyyy\-mm\-dd">
                  <c:v>42639</c:v>
                </c:pt>
                <c:pt idx="160" c:formatCode="yyyy\-mm\-dd">
                  <c:v>42640</c:v>
                </c:pt>
                <c:pt idx="161" c:formatCode="yyyy\-mm\-dd">
                  <c:v>42641</c:v>
                </c:pt>
                <c:pt idx="162" c:formatCode="yyyy\-mm\-dd">
                  <c:v>42642</c:v>
                </c:pt>
                <c:pt idx="163" c:formatCode="yyyy\-mm\-dd">
                  <c:v>42643</c:v>
                </c:pt>
                <c:pt idx="164" c:formatCode="yyyy\-mm\-dd">
                  <c:v>42653</c:v>
                </c:pt>
                <c:pt idx="165" c:formatCode="yyyy\-mm\-dd">
                  <c:v>42654</c:v>
                </c:pt>
                <c:pt idx="166" c:formatCode="yyyy\-mm\-dd">
                  <c:v>42655</c:v>
                </c:pt>
                <c:pt idx="167" c:formatCode="yyyy\-mm\-dd">
                  <c:v>42656</c:v>
                </c:pt>
                <c:pt idx="168" c:formatCode="yyyy\-mm\-dd">
                  <c:v>42657</c:v>
                </c:pt>
                <c:pt idx="169" c:formatCode="yyyy\-mm\-dd">
                  <c:v>42660</c:v>
                </c:pt>
                <c:pt idx="170" c:formatCode="yyyy\-mm\-dd">
                  <c:v>42661</c:v>
                </c:pt>
                <c:pt idx="171" c:formatCode="yyyy\-mm\-dd">
                  <c:v>42662</c:v>
                </c:pt>
                <c:pt idx="172" c:formatCode="yyyy\-mm\-dd">
                  <c:v>42663</c:v>
                </c:pt>
                <c:pt idx="173" c:formatCode="yyyy\-mm\-dd">
                  <c:v>42664</c:v>
                </c:pt>
                <c:pt idx="174" c:formatCode="yyyy\-mm\-dd">
                  <c:v>42667</c:v>
                </c:pt>
                <c:pt idx="175" c:formatCode="yyyy\-mm\-dd">
                  <c:v>42668</c:v>
                </c:pt>
                <c:pt idx="176" c:formatCode="yyyy\-mm\-dd">
                  <c:v>42669</c:v>
                </c:pt>
                <c:pt idx="177" c:formatCode="yyyy\-mm\-dd">
                  <c:v>42670</c:v>
                </c:pt>
                <c:pt idx="178" c:formatCode="yyyy\-mm\-dd">
                  <c:v>42671</c:v>
                </c:pt>
                <c:pt idx="179" c:formatCode="yyyy\-mm\-dd">
                  <c:v>42674</c:v>
                </c:pt>
                <c:pt idx="180" c:formatCode="yyyy\-mm\-dd">
                  <c:v>42675</c:v>
                </c:pt>
                <c:pt idx="181" c:formatCode="yyyy\-mm\-dd">
                  <c:v>42676</c:v>
                </c:pt>
                <c:pt idx="182" c:formatCode="yyyy\-mm\-dd">
                  <c:v>42677</c:v>
                </c:pt>
                <c:pt idx="183" c:formatCode="yyyy\-mm\-dd">
                  <c:v>42678</c:v>
                </c:pt>
                <c:pt idx="184" c:formatCode="yyyy\-mm\-dd">
                  <c:v>42681</c:v>
                </c:pt>
                <c:pt idx="185" c:formatCode="yyyy\-mm\-dd">
                  <c:v>42682</c:v>
                </c:pt>
                <c:pt idx="186" c:formatCode="yyyy\-mm\-dd">
                  <c:v>42683</c:v>
                </c:pt>
                <c:pt idx="187" c:formatCode="yyyy\-mm\-dd">
                  <c:v>42684</c:v>
                </c:pt>
                <c:pt idx="188" c:formatCode="yyyy\-mm\-dd">
                  <c:v>42685</c:v>
                </c:pt>
                <c:pt idx="189" c:formatCode="yyyy\-mm\-dd">
                  <c:v>42688</c:v>
                </c:pt>
                <c:pt idx="190" c:formatCode="yyyy\-mm\-dd">
                  <c:v>42689</c:v>
                </c:pt>
                <c:pt idx="191" c:formatCode="yyyy\-mm\-dd">
                  <c:v>42690</c:v>
                </c:pt>
                <c:pt idx="192" c:formatCode="yyyy\-mm\-dd">
                  <c:v>42691</c:v>
                </c:pt>
                <c:pt idx="193" c:formatCode="yyyy\-mm\-dd">
                  <c:v>42692</c:v>
                </c:pt>
                <c:pt idx="194" c:formatCode="yyyy\-mm\-dd">
                  <c:v>42695</c:v>
                </c:pt>
                <c:pt idx="195" c:formatCode="yyyy\-mm\-dd">
                  <c:v>42696</c:v>
                </c:pt>
                <c:pt idx="196" c:formatCode="yyyy\-mm\-dd">
                  <c:v>42697</c:v>
                </c:pt>
                <c:pt idx="197" c:formatCode="yyyy\-mm\-dd">
                  <c:v>42698</c:v>
                </c:pt>
                <c:pt idx="198" c:formatCode="yyyy\-mm\-dd">
                  <c:v>42699</c:v>
                </c:pt>
                <c:pt idx="199" c:formatCode="yyyy\-mm\-dd">
                  <c:v>42702</c:v>
                </c:pt>
                <c:pt idx="200" c:formatCode="yyyy\-mm\-dd">
                  <c:v>42703</c:v>
                </c:pt>
                <c:pt idx="201" c:formatCode="yyyy\-mm\-dd">
                  <c:v>42704</c:v>
                </c:pt>
                <c:pt idx="202" c:formatCode="yyyy\-mm\-dd">
                  <c:v>42705</c:v>
                </c:pt>
                <c:pt idx="203" c:formatCode="yyyy\-mm\-dd">
                  <c:v>42706</c:v>
                </c:pt>
                <c:pt idx="204" c:formatCode="yyyy\-mm\-dd">
                  <c:v>42709</c:v>
                </c:pt>
                <c:pt idx="205" c:formatCode="yyyy\-mm\-dd">
                  <c:v>42710</c:v>
                </c:pt>
                <c:pt idx="206" c:formatCode="yyyy\-mm\-dd">
                  <c:v>42711</c:v>
                </c:pt>
                <c:pt idx="207" c:formatCode="yyyy\-mm\-dd">
                  <c:v>42712</c:v>
                </c:pt>
                <c:pt idx="208" c:formatCode="yyyy\-mm\-dd">
                  <c:v>42713</c:v>
                </c:pt>
                <c:pt idx="209" c:formatCode="yyyy\-mm\-dd">
                  <c:v>42716</c:v>
                </c:pt>
                <c:pt idx="210" c:formatCode="yyyy\-mm\-dd">
                  <c:v>42717</c:v>
                </c:pt>
                <c:pt idx="211" c:formatCode="yyyy\-mm\-dd">
                  <c:v>42718</c:v>
                </c:pt>
                <c:pt idx="212" c:formatCode="yyyy\-mm\-dd">
                  <c:v>42719</c:v>
                </c:pt>
                <c:pt idx="213" c:formatCode="yyyy\-mm\-dd">
                  <c:v>42720</c:v>
                </c:pt>
                <c:pt idx="214" c:formatCode="yyyy\-mm\-dd">
                  <c:v>42723</c:v>
                </c:pt>
                <c:pt idx="215" c:formatCode="yyyy\-mm\-dd">
                  <c:v>42724</c:v>
                </c:pt>
                <c:pt idx="216" c:formatCode="yyyy\-mm\-dd">
                  <c:v>42725</c:v>
                </c:pt>
                <c:pt idx="217" c:formatCode="yyyy\-mm\-dd">
                  <c:v>42726</c:v>
                </c:pt>
                <c:pt idx="218" c:formatCode="yyyy\-mm\-dd">
                  <c:v>42727</c:v>
                </c:pt>
                <c:pt idx="219" c:formatCode="yyyy\-mm\-dd">
                  <c:v>42730</c:v>
                </c:pt>
                <c:pt idx="220" c:formatCode="yyyy\-mm\-dd">
                  <c:v>42731</c:v>
                </c:pt>
                <c:pt idx="221" c:formatCode="yyyy\-mm\-dd">
                  <c:v>42732</c:v>
                </c:pt>
                <c:pt idx="222" c:formatCode="yyyy\-mm\-dd">
                  <c:v>42733</c:v>
                </c:pt>
                <c:pt idx="223" c:formatCode="yyyy\-mm\-dd">
                  <c:v>42734</c:v>
                </c:pt>
                <c:pt idx="224" c:formatCode="yyyy\-mm\-dd">
                  <c:v>42738</c:v>
                </c:pt>
                <c:pt idx="225" c:formatCode="yyyy\-mm\-dd">
                  <c:v>42739</c:v>
                </c:pt>
                <c:pt idx="226" c:formatCode="yyyy\-mm\-dd">
                  <c:v>42740</c:v>
                </c:pt>
                <c:pt idx="227" c:formatCode="yyyy\-mm\-dd">
                  <c:v>42741</c:v>
                </c:pt>
                <c:pt idx="228" c:formatCode="yyyy\-mm\-dd">
                  <c:v>42744</c:v>
                </c:pt>
                <c:pt idx="229" c:formatCode="yyyy\-mm\-dd">
                  <c:v>42745</c:v>
                </c:pt>
                <c:pt idx="230" c:formatCode="yyyy\-mm\-dd">
                  <c:v>42746</c:v>
                </c:pt>
                <c:pt idx="231" c:formatCode="yyyy\-mm\-dd">
                  <c:v>42747</c:v>
                </c:pt>
                <c:pt idx="232" c:formatCode="yyyy\-mm\-dd">
                  <c:v>42748</c:v>
                </c:pt>
                <c:pt idx="233" c:formatCode="yyyy\-mm\-dd">
                  <c:v>42751</c:v>
                </c:pt>
                <c:pt idx="234" c:formatCode="yyyy\-mm\-dd">
                  <c:v>42752</c:v>
                </c:pt>
                <c:pt idx="235" c:formatCode="yyyy\-mm\-dd">
                  <c:v>42753</c:v>
                </c:pt>
                <c:pt idx="236" c:formatCode="yyyy\-mm\-dd">
                  <c:v>42754</c:v>
                </c:pt>
                <c:pt idx="237" c:formatCode="yyyy\-mm\-dd">
                  <c:v>42755</c:v>
                </c:pt>
                <c:pt idx="238" c:formatCode="yyyy\-mm\-dd">
                  <c:v>42758</c:v>
                </c:pt>
                <c:pt idx="239" c:formatCode="yyyy\-mm\-dd">
                  <c:v>42759</c:v>
                </c:pt>
                <c:pt idx="240" c:formatCode="yyyy\-mm\-dd">
                  <c:v>42760</c:v>
                </c:pt>
                <c:pt idx="241" c:formatCode="yyyy\-mm\-dd">
                  <c:v>42761</c:v>
                </c:pt>
                <c:pt idx="242" c:formatCode="yyyy\-mm\-dd">
                  <c:v>42769</c:v>
                </c:pt>
                <c:pt idx="243" c:formatCode="yyyy\-mm\-dd">
                  <c:v>42772</c:v>
                </c:pt>
                <c:pt idx="244" c:formatCode="yyyy\-mm\-dd">
                  <c:v>42773</c:v>
                </c:pt>
                <c:pt idx="245" c:formatCode="yyyy\-mm\-dd">
                  <c:v>42774</c:v>
                </c:pt>
                <c:pt idx="246" c:formatCode="yyyy\-mm\-dd">
                  <c:v>42775</c:v>
                </c:pt>
                <c:pt idx="247" c:formatCode="yyyy\-mm\-dd">
                  <c:v>42776</c:v>
                </c:pt>
                <c:pt idx="248" c:formatCode="yyyy\-mm\-dd">
                  <c:v>42779</c:v>
                </c:pt>
                <c:pt idx="249" c:formatCode="yyyy\-mm\-dd">
                  <c:v>42780</c:v>
                </c:pt>
                <c:pt idx="250" c:formatCode="yyyy\-mm\-dd">
                  <c:v>42781</c:v>
                </c:pt>
                <c:pt idx="251" c:formatCode="yyyy\-mm\-dd">
                  <c:v>42782</c:v>
                </c:pt>
                <c:pt idx="252" c:formatCode="yyyy\-mm\-dd">
                  <c:v>42783</c:v>
                </c:pt>
                <c:pt idx="253" c:formatCode="yyyy\-mm\-dd">
                  <c:v>42786</c:v>
                </c:pt>
                <c:pt idx="254" c:formatCode="yyyy\-mm\-dd">
                  <c:v>42787</c:v>
                </c:pt>
                <c:pt idx="255" c:formatCode="yyyy\-mm\-dd">
                  <c:v>42788</c:v>
                </c:pt>
                <c:pt idx="256" c:formatCode="yyyy\-mm\-dd">
                  <c:v>42789</c:v>
                </c:pt>
                <c:pt idx="257" c:formatCode="yyyy\-mm\-dd">
                  <c:v>42790</c:v>
                </c:pt>
                <c:pt idx="258" c:formatCode="yyyy\-mm\-dd">
                  <c:v>42793</c:v>
                </c:pt>
                <c:pt idx="259" c:formatCode="yyyy\-mm\-dd">
                  <c:v>42794</c:v>
                </c:pt>
                <c:pt idx="260" c:formatCode="yyyy\-mm\-dd">
                  <c:v>42795</c:v>
                </c:pt>
                <c:pt idx="261" c:formatCode="yyyy\-mm\-dd">
                  <c:v>42796</c:v>
                </c:pt>
                <c:pt idx="262" c:formatCode="yyyy\-mm\-dd">
                  <c:v>42797</c:v>
                </c:pt>
                <c:pt idx="263" c:formatCode="yyyy\-mm\-dd">
                  <c:v>42800</c:v>
                </c:pt>
                <c:pt idx="264" c:formatCode="yyyy\-mm\-dd">
                  <c:v>42801</c:v>
                </c:pt>
                <c:pt idx="265" c:formatCode="yyyy\-mm\-dd">
                  <c:v>42802</c:v>
                </c:pt>
                <c:pt idx="266" c:formatCode="yyyy\-mm\-dd">
                  <c:v>42803</c:v>
                </c:pt>
                <c:pt idx="267" c:formatCode="yyyy\-mm\-dd">
                  <c:v>42804</c:v>
                </c:pt>
                <c:pt idx="268" c:formatCode="yyyy\-mm\-dd">
                  <c:v>42807</c:v>
                </c:pt>
                <c:pt idx="269" c:formatCode="yyyy\-mm\-dd">
                  <c:v>42808</c:v>
                </c:pt>
                <c:pt idx="270" c:formatCode="yyyy\-mm\-dd">
                  <c:v>42809</c:v>
                </c:pt>
                <c:pt idx="271" c:formatCode="yyyy\-mm\-dd">
                  <c:v>42810</c:v>
                </c:pt>
                <c:pt idx="272" c:formatCode="yyyy\-mm\-dd">
                  <c:v>42811</c:v>
                </c:pt>
                <c:pt idx="273" c:formatCode="yyyy\-mm\-dd">
                  <c:v>42814</c:v>
                </c:pt>
                <c:pt idx="274" c:formatCode="yyyy\-mm\-dd">
                  <c:v>42815</c:v>
                </c:pt>
                <c:pt idx="275" c:formatCode="yyyy\-mm\-dd">
                  <c:v>42816</c:v>
                </c:pt>
                <c:pt idx="276" c:formatCode="yyyy\-mm\-dd">
                  <c:v>42817</c:v>
                </c:pt>
                <c:pt idx="277" c:formatCode="yyyy\-mm\-dd">
                  <c:v>42818</c:v>
                </c:pt>
                <c:pt idx="278" c:formatCode="yyyy\-mm\-dd">
                  <c:v>42821</c:v>
                </c:pt>
                <c:pt idx="279" c:formatCode="yyyy\-mm\-dd">
                  <c:v>42822</c:v>
                </c:pt>
                <c:pt idx="280" c:formatCode="yyyy\-mm\-dd">
                  <c:v>42823</c:v>
                </c:pt>
                <c:pt idx="281" c:formatCode="yyyy\-mm\-dd">
                  <c:v>42824</c:v>
                </c:pt>
                <c:pt idx="282" c:formatCode="yyyy\-mm\-dd">
                  <c:v>42825</c:v>
                </c:pt>
                <c:pt idx="283" c:formatCode="yyyy\-mm\-dd">
                  <c:v>42830</c:v>
                </c:pt>
                <c:pt idx="284" c:formatCode="yyyy\-mm\-dd">
                  <c:v>42831</c:v>
                </c:pt>
                <c:pt idx="285" c:formatCode="yyyy\-mm\-dd">
                  <c:v>42832</c:v>
                </c:pt>
                <c:pt idx="286" c:formatCode="yyyy\-mm\-dd">
                  <c:v>42835</c:v>
                </c:pt>
                <c:pt idx="287" c:formatCode="yyyy\-mm\-dd">
                  <c:v>42836</c:v>
                </c:pt>
                <c:pt idx="288" c:formatCode="yyyy\-mm\-dd">
                  <c:v>42837</c:v>
                </c:pt>
                <c:pt idx="289" c:formatCode="yyyy\-mm\-dd">
                  <c:v>42838</c:v>
                </c:pt>
                <c:pt idx="290" c:formatCode="yyyy\-mm\-dd">
                  <c:v>42839</c:v>
                </c:pt>
                <c:pt idx="291" c:formatCode="yyyy\-mm\-dd">
                  <c:v>42842</c:v>
                </c:pt>
                <c:pt idx="292" c:formatCode="yyyy\-mm\-dd">
                  <c:v>42843</c:v>
                </c:pt>
                <c:pt idx="293" c:formatCode="yyyy\-mm\-dd">
                  <c:v>42844</c:v>
                </c:pt>
                <c:pt idx="294" c:formatCode="yyyy\-mm\-dd">
                  <c:v>42845</c:v>
                </c:pt>
                <c:pt idx="295" c:formatCode="yyyy\-mm\-dd">
                  <c:v>42846</c:v>
                </c:pt>
                <c:pt idx="296" c:formatCode="yyyy\-mm\-dd">
                  <c:v>42849</c:v>
                </c:pt>
                <c:pt idx="297" c:formatCode="yyyy\-mm\-dd">
                  <c:v>42850</c:v>
                </c:pt>
                <c:pt idx="298" c:formatCode="yyyy\-mm\-dd">
                  <c:v>42851</c:v>
                </c:pt>
                <c:pt idx="299" c:formatCode="yyyy\-mm\-dd">
                  <c:v>42852</c:v>
                </c:pt>
                <c:pt idx="300" c:formatCode="yyyy\-mm\-dd">
                  <c:v>42853</c:v>
                </c:pt>
                <c:pt idx="301" c:formatCode="yyyy\-mm\-dd">
                  <c:v>42857</c:v>
                </c:pt>
                <c:pt idx="302" c:formatCode="yyyy\-mm\-dd">
                  <c:v>42858</c:v>
                </c:pt>
                <c:pt idx="303" c:formatCode="yyyy\-mm\-dd">
                  <c:v>42859</c:v>
                </c:pt>
                <c:pt idx="304" c:formatCode="yyyy\-mm\-dd">
                  <c:v>42860</c:v>
                </c:pt>
                <c:pt idx="305" c:formatCode="yyyy\-mm\-dd">
                  <c:v>42863</c:v>
                </c:pt>
                <c:pt idx="306" c:formatCode="yyyy\-mm\-dd">
                  <c:v>42864</c:v>
                </c:pt>
                <c:pt idx="307" c:formatCode="yyyy\-mm\-dd">
                  <c:v>42865</c:v>
                </c:pt>
                <c:pt idx="308" c:formatCode="yyyy\-mm\-dd">
                  <c:v>42866</c:v>
                </c:pt>
                <c:pt idx="309" c:formatCode="yyyy\-mm\-dd">
                  <c:v>42867</c:v>
                </c:pt>
                <c:pt idx="310" c:formatCode="yyyy\-mm\-dd">
                  <c:v>42870</c:v>
                </c:pt>
                <c:pt idx="311" c:formatCode="yyyy\-mm\-dd">
                  <c:v>42871</c:v>
                </c:pt>
                <c:pt idx="312" c:formatCode="yyyy\-mm\-dd">
                  <c:v>42872</c:v>
                </c:pt>
                <c:pt idx="313" c:formatCode="yyyy\-mm\-dd">
                  <c:v>42873</c:v>
                </c:pt>
                <c:pt idx="314" c:formatCode="yyyy\-mm\-dd">
                  <c:v>42874</c:v>
                </c:pt>
                <c:pt idx="315" c:formatCode="yyyy\-mm\-dd">
                  <c:v>42877</c:v>
                </c:pt>
                <c:pt idx="316" c:formatCode="yyyy\-mm\-dd">
                  <c:v>42878</c:v>
                </c:pt>
                <c:pt idx="317" c:formatCode="yyyy\-mm\-dd">
                  <c:v>42879</c:v>
                </c:pt>
                <c:pt idx="318" c:formatCode="yyyy\-mm\-dd">
                  <c:v>42880</c:v>
                </c:pt>
                <c:pt idx="319" c:formatCode="yyyy\-mm\-dd">
                  <c:v>42881</c:v>
                </c:pt>
                <c:pt idx="320" c:formatCode="yyyy\-mm\-dd">
                  <c:v>42886</c:v>
                </c:pt>
                <c:pt idx="321" c:formatCode="yyyy\-mm\-dd">
                  <c:v>42887</c:v>
                </c:pt>
                <c:pt idx="322" c:formatCode="yyyy\-mm\-dd">
                  <c:v>42888</c:v>
                </c:pt>
                <c:pt idx="323" c:formatCode="yyyy\-mm\-dd">
                  <c:v>42891</c:v>
                </c:pt>
                <c:pt idx="324" c:formatCode="yyyy\-mm\-dd">
                  <c:v>42892</c:v>
                </c:pt>
                <c:pt idx="325" c:formatCode="yyyy\-mm\-dd">
                  <c:v>42893</c:v>
                </c:pt>
                <c:pt idx="326" c:formatCode="yyyy\-mm\-dd">
                  <c:v>42894</c:v>
                </c:pt>
                <c:pt idx="327" c:formatCode="yyyy\-mm\-dd">
                  <c:v>42895</c:v>
                </c:pt>
                <c:pt idx="328" c:formatCode="yyyy\-mm\-dd">
                  <c:v>42898</c:v>
                </c:pt>
                <c:pt idx="329" c:formatCode="yyyy\-mm\-dd">
                  <c:v>42899</c:v>
                </c:pt>
                <c:pt idx="330" c:formatCode="yyyy\-mm\-dd">
                  <c:v>42900</c:v>
                </c:pt>
                <c:pt idx="331" c:formatCode="yyyy\-mm\-dd">
                  <c:v>42901</c:v>
                </c:pt>
                <c:pt idx="332" c:formatCode="yyyy\-mm\-dd">
                  <c:v>42902</c:v>
                </c:pt>
                <c:pt idx="333" c:formatCode="yyyy\-mm\-dd">
                  <c:v>42905</c:v>
                </c:pt>
                <c:pt idx="334" c:formatCode="yyyy\-mm\-dd">
                  <c:v>42906</c:v>
                </c:pt>
                <c:pt idx="335" c:formatCode="yyyy\-mm\-dd">
                  <c:v>42907</c:v>
                </c:pt>
                <c:pt idx="336" c:formatCode="yyyy\-mm\-dd">
                  <c:v>42908</c:v>
                </c:pt>
                <c:pt idx="337" c:formatCode="yyyy\-mm\-dd">
                  <c:v>42909</c:v>
                </c:pt>
                <c:pt idx="338" c:formatCode="yyyy\-mm\-dd">
                  <c:v>42912</c:v>
                </c:pt>
                <c:pt idx="339" c:formatCode="yyyy\-mm\-dd">
                  <c:v>42913</c:v>
                </c:pt>
                <c:pt idx="340" c:formatCode="yyyy\-mm\-dd">
                  <c:v>42914</c:v>
                </c:pt>
                <c:pt idx="341" c:formatCode="yyyy\-mm\-dd">
                  <c:v>42915</c:v>
                </c:pt>
                <c:pt idx="342" c:formatCode="yyyy\-mm\-dd">
                  <c:v>42916</c:v>
                </c:pt>
                <c:pt idx="343" c:formatCode="yyyy\-mm\-dd">
                  <c:v>42919</c:v>
                </c:pt>
                <c:pt idx="344" c:formatCode="yyyy\-mm\-dd">
                  <c:v>42920</c:v>
                </c:pt>
                <c:pt idx="345" c:formatCode="yyyy\-mm\-dd">
                  <c:v>42921</c:v>
                </c:pt>
                <c:pt idx="346" c:formatCode="yyyy\-mm\-dd">
                  <c:v>42922</c:v>
                </c:pt>
                <c:pt idx="347" c:formatCode="yyyy\-mm\-dd">
                  <c:v>42923</c:v>
                </c:pt>
                <c:pt idx="348" c:formatCode="yyyy\-mm\-dd">
                  <c:v>42926</c:v>
                </c:pt>
                <c:pt idx="349" c:formatCode="yyyy\-mm\-dd">
                  <c:v>42927</c:v>
                </c:pt>
                <c:pt idx="350" c:formatCode="yyyy\-mm\-dd">
                  <c:v>42928</c:v>
                </c:pt>
                <c:pt idx="351" c:formatCode="yyyy\-mm\-dd">
                  <c:v>42929</c:v>
                </c:pt>
                <c:pt idx="352" c:formatCode="yyyy\-mm\-dd">
                  <c:v>42930</c:v>
                </c:pt>
                <c:pt idx="353" c:formatCode="yyyy\-mm\-dd">
                  <c:v>42933</c:v>
                </c:pt>
                <c:pt idx="354" c:formatCode="yyyy\-mm\-dd">
                  <c:v>42934</c:v>
                </c:pt>
                <c:pt idx="355" c:formatCode="yyyy\-mm\-dd">
                  <c:v>42935</c:v>
                </c:pt>
                <c:pt idx="356" c:formatCode="yyyy\-mm\-dd">
                  <c:v>42936</c:v>
                </c:pt>
                <c:pt idx="357" c:formatCode="yyyy\-mm\-dd">
                  <c:v>42937</c:v>
                </c:pt>
                <c:pt idx="358" c:formatCode="yyyy\-mm\-dd">
                  <c:v>42940</c:v>
                </c:pt>
                <c:pt idx="359" c:formatCode="yyyy\-mm\-dd">
                  <c:v>42941</c:v>
                </c:pt>
                <c:pt idx="360" c:formatCode="yyyy\-mm\-dd">
                  <c:v>42942</c:v>
                </c:pt>
                <c:pt idx="361" c:formatCode="yyyy\-mm\-dd">
                  <c:v>42943</c:v>
                </c:pt>
                <c:pt idx="362" c:formatCode="yyyy\-mm\-dd">
                  <c:v>42944</c:v>
                </c:pt>
                <c:pt idx="363" c:formatCode="yyyy\-mm\-dd">
                  <c:v>42947</c:v>
                </c:pt>
                <c:pt idx="364" c:formatCode="yyyy\-mm\-dd">
                  <c:v>42948</c:v>
                </c:pt>
                <c:pt idx="365" c:formatCode="yyyy\-mm\-dd">
                  <c:v>42949</c:v>
                </c:pt>
                <c:pt idx="366" c:formatCode="yyyy\-mm\-dd">
                  <c:v>42950</c:v>
                </c:pt>
                <c:pt idx="367" c:formatCode="yyyy\-mm\-dd">
                  <c:v>42951</c:v>
                </c:pt>
                <c:pt idx="368" c:formatCode="yyyy\-mm\-dd">
                  <c:v>42954</c:v>
                </c:pt>
                <c:pt idx="369" c:formatCode="yyyy\-mm\-dd">
                  <c:v>42955</c:v>
                </c:pt>
                <c:pt idx="370" c:formatCode="yyyy\-mm\-dd">
                  <c:v>42956</c:v>
                </c:pt>
                <c:pt idx="371" c:formatCode="yyyy\-mm\-dd">
                  <c:v>42957</c:v>
                </c:pt>
                <c:pt idx="372" c:formatCode="yyyy\-mm\-dd">
                  <c:v>42958</c:v>
                </c:pt>
                <c:pt idx="373" c:formatCode="yyyy\-mm\-dd">
                  <c:v>42961</c:v>
                </c:pt>
                <c:pt idx="374" c:formatCode="yyyy\-mm\-dd">
                  <c:v>42962</c:v>
                </c:pt>
                <c:pt idx="375" c:formatCode="yyyy\-mm\-dd">
                  <c:v>42963</c:v>
                </c:pt>
                <c:pt idx="376" c:formatCode="yyyy\-mm\-dd">
                  <c:v>42964</c:v>
                </c:pt>
                <c:pt idx="377" c:formatCode="yyyy\-mm\-dd">
                  <c:v>42965</c:v>
                </c:pt>
                <c:pt idx="378" c:formatCode="yyyy\-mm\-dd">
                  <c:v>42968</c:v>
                </c:pt>
                <c:pt idx="379" c:formatCode="yyyy\-mm\-dd">
                  <c:v>42969</c:v>
                </c:pt>
                <c:pt idx="380" c:formatCode="yyyy\-mm\-dd">
                  <c:v>42970</c:v>
                </c:pt>
                <c:pt idx="381" c:formatCode="yyyy\-mm\-dd">
                  <c:v>42971</c:v>
                </c:pt>
                <c:pt idx="382" c:formatCode="yyyy\-mm\-dd">
                  <c:v>42972</c:v>
                </c:pt>
                <c:pt idx="383" c:formatCode="yyyy\-mm\-dd">
                  <c:v>42975</c:v>
                </c:pt>
                <c:pt idx="384" c:formatCode="yyyy\-mm\-dd">
                  <c:v>42976</c:v>
                </c:pt>
                <c:pt idx="385" c:formatCode="yyyy\-mm\-dd">
                  <c:v>42977</c:v>
                </c:pt>
                <c:pt idx="386" c:formatCode="yyyy\-mm\-dd">
                  <c:v>42978</c:v>
                </c:pt>
                <c:pt idx="387" c:formatCode="yyyy\-mm\-dd">
                  <c:v>42979</c:v>
                </c:pt>
                <c:pt idx="388" c:formatCode="yyyy\-mm\-dd">
                  <c:v>42982</c:v>
                </c:pt>
                <c:pt idx="389" c:formatCode="yyyy\-mm\-dd">
                  <c:v>42983</c:v>
                </c:pt>
                <c:pt idx="390" c:formatCode="yyyy\-mm\-dd">
                  <c:v>42984</c:v>
                </c:pt>
                <c:pt idx="391" c:formatCode="yyyy\-mm\-dd">
                  <c:v>42985</c:v>
                </c:pt>
                <c:pt idx="392" c:formatCode="yyyy\-mm\-dd">
                  <c:v>42986</c:v>
                </c:pt>
                <c:pt idx="393" c:formatCode="yyyy\-mm\-dd">
                  <c:v>42989</c:v>
                </c:pt>
                <c:pt idx="394" c:formatCode="yyyy\-mm\-dd">
                  <c:v>42990</c:v>
                </c:pt>
                <c:pt idx="395" c:formatCode="yyyy\-mm\-dd">
                  <c:v>42991</c:v>
                </c:pt>
                <c:pt idx="396" c:formatCode="yyyy\-mm\-dd">
                  <c:v>42992</c:v>
                </c:pt>
                <c:pt idx="397" c:formatCode="yyyy\-mm\-dd">
                  <c:v>42993</c:v>
                </c:pt>
                <c:pt idx="398" c:formatCode="yyyy\-mm\-dd">
                  <c:v>42996</c:v>
                </c:pt>
                <c:pt idx="399" c:formatCode="yyyy\-mm\-dd">
                  <c:v>42997</c:v>
                </c:pt>
                <c:pt idx="400" c:formatCode="yyyy\-mm\-dd">
                  <c:v>42998</c:v>
                </c:pt>
                <c:pt idx="401" c:formatCode="yyyy\-mm\-dd">
                  <c:v>42999</c:v>
                </c:pt>
                <c:pt idx="402" c:formatCode="yyyy\-mm\-dd">
                  <c:v>43000</c:v>
                </c:pt>
                <c:pt idx="403" c:formatCode="yyyy\-mm\-dd">
                  <c:v>43003</c:v>
                </c:pt>
                <c:pt idx="404" c:formatCode="yyyy\-mm\-dd">
                  <c:v>43004</c:v>
                </c:pt>
                <c:pt idx="405" c:formatCode="yyyy\-mm\-dd">
                  <c:v>43005</c:v>
                </c:pt>
                <c:pt idx="406" c:formatCode="yyyy\-mm\-dd">
                  <c:v>43006</c:v>
                </c:pt>
                <c:pt idx="407" c:formatCode="yyyy\-mm\-dd">
                  <c:v>43007</c:v>
                </c:pt>
                <c:pt idx="408" c:formatCode="yyyy\-mm\-dd">
                  <c:v>43017</c:v>
                </c:pt>
                <c:pt idx="409" c:formatCode="yyyy\-mm\-dd">
                  <c:v>43018</c:v>
                </c:pt>
                <c:pt idx="410" c:formatCode="yyyy\-mm\-dd">
                  <c:v>43019</c:v>
                </c:pt>
                <c:pt idx="411" c:formatCode="yyyy\-mm\-dd">
                  <c:v>43020</c:v>
                </c:pt>
                <c:pt idx="412" c:formatCode="yyyy\-mm\-dd">
                  <c:v>43021</c:v>
                </c:pt>
                <c:pt idx="413" c:formatCode="yyyy\-mm\-dd">
                  <c:v>43024</c:v>
                </c:pt>
                <c:pt idx="414" c:formatCode="yyyy\-mm\-dd">
                  <c:v>43025</c:v>
                </c:pt>
                <c:pt idx="415" c:formatCode="yyyy\-mm\-dd">
                  <c:v>43026</c:v>
                </c:pt>
                <c:pt idx="416" c:formatCode="yyyy\-mm\-dd">
                  <c:v>43027</c:v>
                </c:pt>
                <c:pt idx="417" c:formatCode="yyyy\-mm\-dd">
                  <c:v>43028</c:v>
                </c:pt>
                <c:pt idx="418" c:formatCode="yyyy\-mm\-dd">
                  <c:v>43031</c:v>
                </c:pt>
                <c:pt idx="419" c:formatCode="yyyy\-mm\-dd">
                  <c:v>43032</c:v>
                </c:pt>
                <c:pt idx="420" c:formatCode="yyyy\-mm\-dd">
                  <c:v>43033</c:v>
                </c:pt>
                <c:pt idx="421" c:formatCode="yyyy\-mm\-dd">
                  <c:v>43034</c:v>
                </c:pt>
                <c:pt idx="422" c:formatCode="yyyy\-mm\-dd">
                  <c:v>43035</c:v>
                </c:pt>
                <c:pt idx="423" c:formatCode="yyyy\-mm\-dd">
                  <c:v>43038</c:v>
                </c:pt>
                <c:pt idx="424" c:formatCode="yyyy\-mm\-dd">
                  <c:v>43039</c:v>
                </c:pt>
                <c:pt idx="425" c:formatCode="yyyy\-mm\-dd">
                  <c:v>43040</c:v>
                </c:pt>
                <c:pt idx="426" c:formatCode="yyyy\-mm\-dd">
                  <c:v>43041</c:v>
                </c:pt>
                <c:pt idx="427" c:formatCode="yyyy\-mm\-dd">
                  <c:v>43042</c:v>
                </c:pt>
                <c:pt idx="428" c:formatCode="yyyy\-mm\-dd">
                  <c:v>43045</c:v>
                </c:pt>
                <c:pt idx="429" c:formatCode="yyyy\-mm\-dd">
                  <c:v>43046</c:v>
                </c:pt>
                <c:pt idx="430" c:formatCode="yyyy\-mm\-dd">
                  <c:v>43047</c:v>
                </c:pt>
                <c:pt idx="431" c:formatCode="yyyy\-mm\-dd">
                  <c:v>43048</c:v>
                </c:pt>
                <c:pt idx="432" c:formatCode="yyyy\-mm\-dd">
                  <c:v>43049</c:v>
                </c:pt>
                <c:pt idx="433" c:formatCode="yyyy\-mm\-dd">
                  <c:v>43052</c:v>
                </c:pt>
                <c:pt idx="434" c:formatCode="yyyy\-mm\-dd">
                  <c:v>43053</c:v>
                </c:pt>
                <c:pt idx="435" c:formatCode="yyyy\-mm\-dd">
                  <c:v>43054</c:v>
                </c:pt>
                <c:pt idx="436" c:formatCode="yyyy\-mm\-dd">
                  <c:v>43055</c:v>
                </c:pt>
                <c:pt idx="437" c:formatCode="yyyy\-mm\-dd">
                  <c:v>43056</c:v>
                </c:pt>
                <c:pt idx="438" c:formatCode="yyyy\-mm\-dd">
                  <c:v>43059</c:v>
                </c:pt>
                <c:pt idx="439" c:formatCode="yyyy\-mm\-dd">
                  <c:v>43060</c:v>
                </c:pt>
                <c:pt idx="440" c:formatCode="yyyy\-mm\-dd">
                  <c:v>43061</c:v>
                </c:pt>
                <c:pt idx="441" c:formatCode="yyyy\-mm\-dd">
                  <c:v>43062</c:v>
                </c:pt>
                <c:pt idx="442" c:formatCode="yyyy\-mm\-dd">
                  <c:v>43063</c:v>
                </c:pt>
                <c:pt idx="443" c:formatCode="yyyy\-mm\-dd">
                  <c:v>43066</c:v>
                </c:pt>
                <c:pt idx="444" c:formatCode="yyyy\-mm\-dd">
                  <c:v>43067</c:v>
                </c:pt>
                <c:pt idx="445" c:formatCode="yyyy\-mm\-dd">
                  <c:v>43068</c:v>
                </c:pt>
                <c:pt idx="446" c:formatCode="yyyy\-mm\-dd">
                  <c:v>43069</c:v>
                </c:pt>
                <c:pt idx="447" c:formatCode="yyyy\-mm\-dd">
                  <c:v>43070</c:v>
                </c:pt>
                <c:pt idx="448" c:formatCode="yyyy\-mm\-dd">
                  <c:v>43073</c:v>
                </c:pt>
                <c:pt idx="449" c:formatCode="yyyy\-mm\-dd">
                  <c:v>43074</c:v>
                </c:pt>
                <c:pt idx="450" c:formatCode="yyyy\-mm\-dd">
                  <c:v>43075</c:v>
                </c:pt>
                <c:pt idx="451" c:formatCode="yyyy\-mm\-dd">
                  <c:v>43076</c:v>
                </c:pt>
                <c:pt idx="452" c:formatCode="yyyy\-mm\-dd">
                  <c:v>43077</c:v>
                </c:pt>
                <c:pt idx="453" c:formatCode="yyyy\-mm\-dd">
                  <c:v>43080</c:v>
                </c:pt>
                <c:pt idx="454" c:formatCode="yyyy\-mm\-dd">
                  <c:v>43081</c:v>
                </c:pt>
                <c:pt idx="455" c:formatCode="yyyy\-mm\-dd">
                  <c:v>43082</c:v>
                </c:pt>
                <c:pt idx="456" c:formatCode="yyyy\-mm\-dd">
                  <c:v>43083</c:v>
                </c:pt>
                <c:pt idx="457" c:formatCode="yyyy\-mm\-dd">
                  <c:v>43084</c:v>
                </c:pt>
                <c:pt idx="458" c:formatCode="yyyy\-mm\-dd">
                  <c:v>43087</c:v>
                </c:pt>
                <c:pt idx="459" c:formatCode="yyyy\-mm\-dd">
                  <c:v>43088</c:v>
                </c:pt>
                <c:pt idx="460" c:formatCode="yyyy\-mm\-dd">
                  <c:v>43089</c:v>
                </c:pt>
                <c:pt idx="461" c:formatCode="yyyy\-mm\-dd">
                  <c:v>43090</c:v>
                </c:pt>
                <c:pt idx="462" c:formatCode="yyyy\-mm\-dd">
                  <c:v>43091</c:v>
                </c:pt>
                <c:pt idx="463" c:formatCode="yyyy\-mm\-dd">
                  <c:v>43094</c:v>
                </c:pt>
                <c:pt idx="464" c:formatCode="yyyy\-mm\-dd">
                  <c:v>43095</c:v>
                </c:pt>
                <c:pt idx="465" c:formatCode="yyyy\-mm\-dd">
                  <c:v>43096</c:v>
                </c:pt>
                <c:pt idx="466" c:formatCode="yyyy\-mm\-dd">
                  <c:v>43097</c:v>
                </c:pt>
                <c:pt idx="467" c:formatCode="yyyy\-mm\-dd">
                  <c:v>43098</c:v>
                </c:pt>
                <c:pt idx="468" c:formatCode="yyyy\-mm\-dd">
                  <c:v>43102</c:v>
                </c:pt>
                <c:pt idx="469" c:formatCode="yyyy\-mm\-dd">
                  <c:v>43103</c:v>
                </c:pt>
                <c:pt idx="470" c:formatCode="yyyy\-mm\-dd">
                  <c:v>43104</c:v>
                </c:pt>
                <c:pt idx="471" c:formatCode="yyyy\-mm\-dd">
                  <c:v>43105</c:v>
                </c:pt>
                <c:pt idx="472" c:formatCode="yyyy\-mm\-dd">
                  <c:v>43108</c:v>
                </c:pt>
                <c:pt idx="473" c:formatCode="yyyy\-mm\-dd">
                  <c:v>43109</c:v>
                </c:pt>
                <c:pt idx="474" c:formatCode="yyyy\-mm\-dd">
                  <c:v>43110</c:v>
                </c:pt>
                <c:pt idx="475" c:formatCode="yyyy\-mm\-dd">
                  <c:v>43111</c:v>
                </c:pt>
                <c:pt idx="476" c:formatCode="yyyy\-mm\-dd">
                  <c:v>43112</c:v>
                </c:pt>
                <c:pt idx="477" c:formatCode="yyyy\-mm\-dd">
                  <c:v>43115</c:v>
                </c:pt>
                <c:pt idx="478" c:formatCode="yyyy\-mm\-dd">
                  <c:v>43116</c:v>
                </c:pt>
                <c:pt idx="479" c:formatCode="yyyy\-mm\-dd">
                  <c:v>43117</c:v>
                </c:pt>
                <c:pt idx="480" c:formatCode="yyyy\-mm\-dd">
                  <c:v>43118</c:v>
                </c:pt>
                <c:pt idx="481" c:formatCode="yyyy\-mm\-dd">
                  <c:v>43119</c:v>
                </c:pt>
                <c:pt idx="482" c:formatCode="yyyy\-mm\-dd">
                  <c:v>43122</c:v>
                </c:pt>
                <c:pt idx="483" c:formatCode="yyyy\-mm\-dd">
                  <c:v>43123</c:v>
                </c:pt>
                <c:pt idx="484" c:formatCode="yyyy\-mm\-dd">
                  <c:v>43124</c:v>
                </c:pt>
                <c:pt idx="485" c:formatCode="yyyy\-mm\-dd">
                  <c:v>43125</c:v>
                </c:pt>
                <c:pt idx="486" c:formatCode="yyyy\-mm\-dd">
                  <c:v>43126</c:v>
                </c:pt>
                <c:pt idx="487" c:formatCode="yyyy\-mm\-dd">
                  <c:v>43129</c:v>
                </c:pt>
                <c:pt idx="488" c:formatCode="yyyy\-mm\-dd">
                  <c:v>43130</c:v>
                </c:pt>
                <c:pt idx="489" c:formatCode="yyyy\-mm\-dd">
                  <c:v>43131</c:v>
                </c:pt>
                <c:pt idx="490" c:formatCode="yyyy\-mm\-dd">
                  <c:v>43132</c:v>
                </c:pt>
                <c:pt idx="491" c:formatCode="yyyy\-mm\-dd">
                  <c:v>43133</c:v>
                </c:pt>
                <c:pt idx="492" c:formatCode="yyyy\-mm\-dd">
                  <c:v>43136</c:v>
                </c:pt>
                <c:pt idx="493" c:formatCode="yyyy\-mm\-dd">
                  <c:v>43137</c:v>
                </c:pt>
                <c:pt idx="494" c:formatCode="yyyy\-mm\-dd">
                  <c:v>43138</c:v>
                </c:pt>
                <c:pt idx="495" c:formatCode="yyyy\-mm\-dd">
                  <c:v>43139</c:v>
                </c:pt>
                <c:pt idx="496" c:formatCode="yyyy\-mm\-dd">
                  <c:v>43140</c:v>
                </c:pt>
                <c:pt idx="497" c:formatCode="yyyy\-mm\-dd">
                  <c:v>43143</c:v>
                </c:pt>
                <c:pt idx="498" c:formatCode="yyyy\-mm\-dd">
                  <c:v>43144</c:v>
                </c:pt>
                <c:pt idx="499" c:formatCode="yyyy\-mm\-dd">
                  <c:v>43145</c:v>
                </c:pt>
                <c:pt idx="500" c:formatCode="yyyy\-mm\-dd">
                  <c:v>43153</c:v>
                </c:pt>
                <c:pt idx="501" c:formatCode="yyyy\-mm\-dd">
                  <c:v>43154</c:v>
                </c:pt>
                <c:pt idx="502" c:formatCode="yyyy\-mm\-dd">
                  <c:v>43157</c:v>
                </c:pt>
                <c:pt idx="503" c:formatCode="yyyy\-mm\-dd">
                  <c:v>43158</c:v>
                </c:pt>
                <c:pt idx="504" c:formatCode="yyyy\-mm\-dd">
                  <c:v>43159</c:v>
                </c:pt>
                <c:pt idx="505" c:formatCode="yyyy\-mm\-dd">
                  <c:v>43160</c:v>
                </c:pt>
                <c:pt idx="506" c:formatCode="yyyy\-mm\-dd">
                  <c:v>43161</c:v>
                </c:pt>
                <c:pt idx="507" c:formatCode="yyyy\-mm\-dd">
                  <c:v>43164</c:v>
                </c:pt>
                <c:pt idx="508" c:formatCode="yyyy\-mm\-dd">
                  <c:v>43165</c:v>
                </c:pt>
                <c:pt idx="509" c:formatCode="yyyy\-mm\-dd">
                  <c:v>43166</c:v>
                </c:pt>
                <c:pt idx="510" c:formatCode="yyyy\-mm\-dd">
                  <c:v>43167</c:v>
                </c:pt>
                <c:pt idx="511" c:formatCode="yyyy\-mm\-dd">
                  <c:v>43168</c:v>
                </c:pt>
                <c:pt idx="512" c:formatCode="yyyy\-mm\-dd">
                  <c:v>43171</c:v>
                </c:pt>
                <c:pt idx="513" c:formatCode="yyyy\-mm\-dd">
                  <c:v>43172</c:v>
                </c:pt>
                <c:pt idx="514" c:formatCode="yyyy\-mm\-dd">
                  <c:v>43173</c:v>
                </c:pt>
                <c:pt idx="515" c:formatCode="yyyy\-mm\-dd">
                  <c:v>43174</c:v>
                </c:pt>
                <c:pt idx="516" c:formatCode="yyyy\-mm\-dd">
                  <c:v>43175</c:v>
                </c:pt>
                <c:pt idx="517" c:formatCode="yyyy\-mm\-dd">
                  <c:v>43178</c:v>
                </c:pt>
                <c:pt idx="518" c:formatCode="yyyy\-mm\-dd">
                  <c:v>43179</c:v>
                </c:pt>
                <c:pt idx="519" c:formatCode="yyyy\-mm\-dd">
                  <c:v>43180</c:v>
                </c:pt>
                <c:pt idx="520" c:formatCode="yyyy\-mm\-dd">
                  <c:v>43181</c:v>
                </c:pt>
                <c:pt idx="521" c:formatCode="yyyy\-mm\-dd">
                  <c:v>43182</c:v>
                </c:pt>
                <c:pt idx="522" c:formatCode="yyyy\-mm\-dd">
                  <c:v>43185</c:v>
                </c:pt>
                <c:pt idx="523" c:formatCode="yyyy\-mm\-dd">
                  <c:v>43186</c:v>
                </c:pt>
                <c:pt idx="524" c:formatCode="yyyy\-mm\-dd">
                  <c:v>43187</c:v>
                </c:pt>
                <c:pt idx="525" c:formatCode="yyyy\-mm\-dd">
                  <c:v>43188</c:v>
                </c:pt>
                <c:pt idx="526" c:formatCode="yyyy\-mm\-dd">
                  <c:v>43189</c:v>
                </c:pt>
                <c:pt idx="527" c:formatCode="yyyy\-mm\-dd">
                  <c:v>43192</c:v>
                </c:pt>
                <c:pt idx="528" c:formatCode="yyyy\-mm\-dd">
                  <c:v>43193</c:v>
                </c:pt>
                <c:pt idx="529" c:formatCode="yyyy\-mm\-dd">
                  <c:v>43194</c:v>
                </c:pt>
                <c:pt idx="530" c:formatCode="yyyy\-mm\-dd">
                  <c:v>43199</c:v>
                </c:pt>
                <c:pt idx="531" c:formatCode="yyyy\-mm\-dd">
                  <c:v>43200</c:v>
                </c:pt>
                <c:pt idx="532" c:formatCode="yyyy\-mm\-dd">
                  <c:v>43201</c:v>
                </c:pt>
                <c:pt idx="533" c:formatCode="yyyy\-mm\-dd">
                  <c:v>43202</c:v>
                </c:pt>
                <c:pt idx="534" c:formatCode="yyyy\-mm\-dd">
                  <c:v>43203</c:v>
                </c:pt>
                <c:pt idx="535" c:formatCode="yyyy\-mm\-dd">
                  <c:v>43206</c:v>
                </c:pt>
                <c:pt idx="536" c:formatCode="yyyy\-mm\-dd">
                  <c:v>43207</c:v>
                </c:pt>
                <c:pt idx="537" c:formatCode="yyyy\-mm\-dd">
                  <c:v>43208</c:v>
                </c:pt>
                <c:pt idx="538" c:formatCode="yyyy\-mm\-dd">
                  <c:v>43209</c:v>
                </c:pt>
                <c:pt idx="539" c:formatCode="yyyy\-mm\-dd">
                  <c:v>43210</c:v>
                </c:pt>
                <c:pt idx="540" c:formatCode="yyyy\-mm\-dd">
                  <c:v>43213</c:v>
                </c:pt>
                <c:pt idx="541" c:formatCode="yyyy\-mm\-dd">
                  <c:v>43214</c:v>
                </c:pt>
                <c:pt idx="542" c:formatCode="yyyy\-mm\-dd">
                  <c:v>43215</c:v>
                </c:pt>
                <c:pt idx="543" c:formatCode="yyyy\-mm\-dd">
                  <c:v>43216</c:v>
                </c:pt>
                <c:pt idx="544" c:formatCode="yyyy\-mm\-dd">
                  <c:v>43217</c:v>
                </c:pt>
                <c:pt idx="545" c:formatCode="yyyy\-mm\-dd">
                  <c:v>43222</c:v>
                </c:pt>
                <c:pt idx="546" c:formatCode="yyyy\-mm\-dd">
                  <c:v>43223</c:v>
                </c:pt>
                <c:pt idx="547" c:formatCode="yyyy\-mm\-dd">
                  <c:v>43224</c:v>
                </c:pt>
                <c:pt idx="548" c:formatCode="yyyy\-mm\-dd">
                  <c:v>43227</c:v>
                </c:pt>
                <c:pt idx="549" c:formatCode="yyyy\-mm\-dd">
                  <c:v>43228</c:v>
                </c:pt>
                <c:pt idx="550" c:formatCode="yyyy\-mm\-dd">
                  <c:v>43229</c:v>
                </c:pt>
                <c:pt idx="551" c:formatCode="yyyy\-mm\-dd">
                  <c:v>43230</c:v>
                </c:pt>
                <c:pt idx="552" c:formatCode="yyyy\-mm\-dd">
                  <c:v>43231</c:v>
                </c:pt>
                <c:pt idx="553" c:formatCode="yyyy\-mm\-dd">
                  <c:v>43234</c:v>
                </c:pt>
                <c:pt idx="554" c:formatCode="yyyy\-mm\-dd">
                  <c:v>43235</c:v>
                </c:pt>
                <c:pt idx="555" c:formatCode="yyyy\-mm\-dd">
                  <c:v>43236</c:v>
                </c:pt>
                <c:pt idx="556" c:formatCode="yyyy\-mm\-dd">
                  <c:v>43237</c:v>
                </c:pt>
                <c:pt idx="557" c:formatCode="yyyy\-mm\-dd">
                  <c:v>43238</c:v>
                </c:pt>
                <c:pt idx="558" c:formatCode="yyyy\-mm\-dd">
                  <c:v>43241</c:v>
                </c:pt>
                <c:pt idx="559" c:formatCode="yyyy\-mm\-dd">
                  <c:v>43242</c:v>
                </c:pt>
                <c:pt idx="560" c:formatCode="yyyy\-mm\-dd">
                  <c:v>43243</c:v>
                </c:pt>
                <c:pt idx="561" c:formatCode="yyyy\-mm\-dd">
                  <c:v>43244</c:v>
                </c:pt>
                <c:pt idx="562" c:formatCode="yyyy\-mm\-dd">
                  <c:v>43245</c:v>
                </c:pt>
                <c:pt idx="563" c:formatCode="yyyy\-mm\-dd">
                  <c:v>43248</c:v>
                </c:pt>
                <c:pt idx="564" c:formatCode="yyyy\-mm\-dd">
                  <c:v>43249</c:v>
                </c:pt>
                <c:pt idx="565" c:formatCode="yyyy\-mm\-dd">
                  <c:v>43250</c:v>
                </c:pt>
                <c:pt idx="566" c:formatCode="yyyy\-mm\-dd">
                  <c:v>43251</c:v>
                </c:pt>
                <c:pt idx="567" c:formatCode="yyyy\-mm\-dd">
                  <c:v>43252</c:v>
                </c:pt>
                <c:pt idx="568" c:formatCode="yyyy\-mm\-dd">
                  <c:v>43255</c:v>
                </c:pt>
                <c:pt idx="569" c:formatCode="yyyy\-mm\-dd">
                  <c:v>43256</c:v>
                </c:pt>
                <c:pt idx="570" c:formatCode="yyyy\-mm\-dd">
                  <c:v>43257</c:v>
                </c:pt>
                <c:pt idx="571" c:formatCode="yyyy\-mm\-dd">
                  <c:v>43258</c:v>
                </c:pt>
                <c:pt idx="572" c:formatCode="yyyy\-mm\-dd">
                  <c:v>43259</c:v>
                </c:pt>
                <c:pt idx="573" c:formatCode="yyyy\-mm\-dd">
                  <c:v>43262</c:v>
                </c:pt>
                <c:pt idx="574" c:formatCode="yyyy\-mm\-dd">
                  <c:v>43263</c:v>
                </c:pt>
                <c:pt idx="575" c:formatCode="yyyy\-mm\-dd">
                  <c:v>43264</c:v>
                </c:pt>
                <c:pt idx="576" c:formatCode="yyyy\-mm\-dd">
                  <c:v>43265</c:v>
                </c:pt>
                <c:pt idx="577" c:formatCode="yyyy\-mm\-dd">
                  <c:v>43266</c:v>
                </c:pt>
                <c:pt idx="578" c:formatCode="yyyy\-mm\-dd">
                  <c:v>43270</c:v>
                </c:pt>
                <c:pt idx="579" c:formatCode="yyyy\-mm\-dd">
                  <c:v>43271</c:v>
                </c:pt>
                <c:pt idx="580" c:formatCode="yyyy\-mm\-dd">
                  <c:v>43272</c:v>
                </c:pt>
                <c:pt idx="581" c:formatCode="yyyy\-mm\-dd">
                  <c:v>43273</c:v>
                </c:pt>
                <c:pt idx="582" c:formatCode="yyyy\-mm\-dd">
                  <c:v>43276</c:v>
                </c:pt>
                <c:pt idx="583" c:formatCode="yyyy\-mm\-dd">
                  <c:v>43277</c:v>
                </c:pt>
                <c:pt idx="584" c:formatCode="yyyy\-mm\-dd">
                  <c:v>43278</c:v>
                </c:pt>
                <c:pt idx="585" c:formatCode="yyyy\-mm\-dd">
                  <c:v>43279</c:v>
                </c:pt>
                <c:pt idx="586" c:formatCode="yyyy\-mm\-dd">
                  <c:v>43280</c:v>
                </c:pt>
                <c:pt idx="587" c:formatCode="yyyy\-mm\-dd">
                  <c:v>43283</c:v>
                </c:pt>
                <c:pt idx="588" c:formatCode="yyyy\-mm\-dd">
                  <c:v>43284</c:v>
                </c:pt>
                <c:pt idx="589" c:formatCode="yyyy\-mm\-dd">
                  <c:v>43285</c:v>
                </c:pt>
                <c:pt idx="590" c:formatCode="yyyy\-mm\-dd">
                  <c:v>43286</c:v>
                </c:pt>
                <c:pt idx="591" c:formatCode="yyyy\-mm\-dd">
                  <c:v>43287</c:v>
                </c:pt>
                <c:pt idx="592" c:formatCode="yyyy\-mm\-dd">
                  <c:v>43290</c:v>
                </c:pt>
                <c:pt idx="593" c:formatCode="yyyy\-mm\-dd">
                  <c:v>43291</c:v>
                </c:pt>
                <c:pt idx="594" c:formatCode="yyyy\-mm\-dd">
                  <c:v>43292</c:v>
                </c:pt>
                <c:pt idx="595" c:formatCode="yyyy\-mm\-dd">
                  <c:v>43293</c:v>
                </c:pt>
                <c:pt idx="596" c:formatCode="yyyy\-mm\-dd">
                  <c:v>43294</c:v>
                </c:pt>
                <c:pt idx="597" c:formatCode="yyyy\-mm\-dd">
                  <c:v>43297</c:v>
                </c:pt>
                <c:pt idx="598" c:formatCode="yyyy\-mm\-dd">
                  <c:v>43298</c:v>
                </c:pt>
                <c:pt idx="599" c:formatCode="yyyy\-mm\-dd">
                  <c:v>43299</c:v>
                </c:pt>
                <c:pt idx="600" c:formatCode="yyyy\-mm\-dd">
                  <c:v>43300</c:v>
                </c:pt>
                <c:pt idx="601" c:formatCode="yyyy\-mm\-dd">
                  <c:v>43301</c:v>
                </c:pt>
                <c:pt idx="602" c:formatCode="yyyy\-mm\-dd">
                  <c:v>43304</c:v>
                </c:pt>
                <c:pt idx="603" c:formatCode="yyyy\-mm\-dd">
                  <c:v>43305</c:v>
                </c:pt>
                <c:pt idx="604" c:formatCode="yyyy\-mm\-dd">
                  <c:v>43306</c:v>
                </c:pt>
                <c:pt idx="605" c:formatCode="yyyy\-mm\-dd">
                  <c:v>43307</c:v>
                </c:pt>
                <c:pt idx="606" c:formatCode="yyyy\-mm\-dd">
                  <c:v>43308</c:v>
                </c:pt>
                <c:pt idx="607" c:formatCode="yyyy\-mm\-dd">
                  <c:v>43311</c:v>
                </c:pt>
                <c:pt idx="608" c:formatCode="yyyy\-mm\-dd">
                  <c:v>43312</c:v>
                </c:pt>
                <c:pt idx="609" c:formatCode="yyyy\-mm\-dd">
                  <c:v>43313</c:v>
                </c:pt>
                <c:pt idx="610" c:formatCode="yyyy\-mm\-dd">
                  <c:v>43314</c:v>
                </c:pt>
                <c:pt idx="611" c:formatCode="yyyy\-mm\-dd">
                  <c:v>43315</c:v>
                </c:pt>
                <c:pt idx="612" c:formatCode="yyyy\-mm\-dd">
                  <c:v>43318</c:v>
                </c:pt>
                <c:pt idx="613" c:formatCode="yyyy\-mm\-dd">
                  <c:v>43319</c:v>
                </c:pt>
                <c:pt idx="614" c:formatCode="yyyy\-mm\-dd">
                  <c:v>43320</c:v>
                </c:pt>
                <c:pt idx="615" c:formatCode="yyyy\-mm\-dd">
                  <c:v>43321</c:v>
                </c:pt>
                <c:pt idx="616" c:formatCode="yyyy\-mm\-dd">
                  <c:v>43322</c:v>
                </c:pt>
                <c:pt idx="617" c:formatCode="yyyy\-mm\-dd">
                  <c:v>43325</c:v>
                </c:pt>
                <c:pt idx="618" c:formatCode="yyyy\-mm\-dd">
                  <c:v>43326</c:v>
                </c:pt>
                <c:pt idx="619" c:formatCode="yyyy\-mm\-dd">
                  <c:v>43327</c:v>
                </c:pt>
                <c:pt idx="620" c:formatCode="yyyy\-mm\-dd">
                  <c:v>43328</c:v>
                </c:pt>
                <c:pt idx="621" c:formatCode="yyyy\-mm\-dd">
                  <c:v>43329</c:v>
                </c:pt>
                <c:pt idx="622" c:formatCode="yyyy\-mm\-dd">
                  <c:v>43332</c:v>
                </c:pt>
                <c:pt idx="623" c:formatCode="yyyy\-mm\-dd">
                  <c:v>43333</c:v>
                </c:pt>
                <c:pt idx="624" c:formatCode="yyyy\-mm\-dd">
                  <c:v>43334</c:v>
                </c:pt>
                <c:pt idx="625" c:formatCode="yyyy\-mm\-dd">
                  <c:v>43335</c:v>
                </c:pt>
                <c:pt idx="626" c:formatCode="yyyy\-mm\-dd">
                  <c:v>43336</c:v>
                </c:pt>
                <c:pt idx="627" c:formatCode="yyyy\-mm\-dd">
                  <c:v>43339</c:v>
                </c:pt>
                <c:pt idx="628" c:formatCode="yyyy\-mm\-dd">
                  <c:v>43340</c:v>
                </c:pt>
                <c:pt idx="629" c:formatCode="yyyy\-mm\-dd">
                  <c:v>43341</c:v>
                </c:pt>
                <c:pt idx="630" c:formatCode="yyyy\-mm\-dd">
                  <c:v>43342</c:v>
                </c:pt>
                <c:pt idx="631" c:formatCode="yyyy\-mm\-dd">
                  <c:v>43343</c:v>
                </c:pt>
                <c:pt idx="632" c:formatCode="yyyy\-mm\-dd">
                  <c:v>43346</c:v>
                </c:pt>
                <c:pt idx="633" c:formatCode="yyyy\-mm\-dd">
                  <c:v>43347</c:v>
                </c:pt>
                <c:pt idx="634" c:formatCode="yyyy\-mm\-dd">
                  <c:v>43348</c:v>
                </c:pt>
                <c:pt idx="635" c:formatCode="yyyy\-mm\-dd">
                  <c:v>43349</c:v>
                </c:pt>
                <c:pt idx="636" c:formatCode="yyyy\-mm\-dd">
                  <c:v>43350</c:v>
                </c:pt>
                <c:pt idx="637" c:formatCode="yyyy\-mm\-dd">
                  <c:v>43353</c:v>
                </c:pt>
                <c:pt idx="638" c:formatCode="yyyy\-mm\-dd">
                  <c:v>43354</c:v>
                </c:pt>
                <c:pt idx="639" c:formatCode="yyyy\-mm\-dd">
                  <c:v>43355</c:v>
                </c:pt>
                <c:pt idx="640" c:formatCode="yyyy\-mm\-dd">
                  <c:v>43356</c:v>
                </c:pt>
                <c:pt idx="641" c:formatCode="yyyy\-mm\-dd">
                  <c:v>43357</c:v>
                </c:pt>
                <c:pt idx="642" c:formatCode="yyyy\-mm\-dd">
                  <c:v>43360</c:v>
                </c:pt>
                <c:pt idx="643" c:formatCode="yyyy\-mm\-dd">
                  <c:v>43361</c:v>
                </c:pt>
                <c:pt idx="644" c:formatCode="yyyy\-mm\-dd">
                  <c:v>43362</c:v>
                </c:pt>
                <c:pt idx="645" c:formatCode="yyyy\-mm\-dd">
                  <c:v>43363</c:v>
                </c:pt>
                <c:pt idx="646" c:formatCode="yyyy\-mm\-dd">
                  <c:v>43364</c:v>
                </c:pt>
                <c:pt idx="647" c:formatCode="yyyy\-mm\-dd">
                  <c:v>43368</c:v>
                </c:pt>
                <c:pt idx="648" c:formatCode="yyyy\-mm\-dd">
                  <c:v>43369</c:v>
                </c:pt>
                <c:pt idx="649" c:formatCode="yyyy\-mm\-dd">
                  <c:v>43370</c:v>
                </c:pt>
                <c:pt idx="650" c:formatCode="yyyy\-mm\-dd">
                  <c:v>43371</c:v>
                </c:pt>
                <c:pt idx="651" c:formatCode="yyyy\-mm\-dd">
                  <c:v>43381</c:v>
                </c:pt>
                <c:pt idx="652" c:formatCode="yyyy\-mm\-dd">
                  <c:v>43382</c:v>
                </c:pt>
                <c:pt idx="653" c:formatCode="yyyy\-mm\-dd">
                  <c:v>43383</c:v>
                </c:pt>
                <c:pt idx="654" c:formatCode="yyyy\-mm\-dd">
                  <c:v>43384</c:v>
                </c:pt>
                <c:pt idx="655" c:formatCode="yyyy\-mm\-dd">
                  <c:v>43385</c:v>
                </c:pt>
                <c:pt idx="656" c:formatCode="yyyy\-mm\-dd">
                  <c:v>43388</c:v>
                </c:pt>
                <c:pt idx="657" c:formatCode="yyyy\-mm\-dd">
                  <c:v>43389</c:v>
                </c:pt>
                <c:pt idx="658" c:formatCode="yyyy\-mm\-dd">
                  <c:v>43390</c:v>
                </c:pt>
                <c:pt idx="659" c:formatCode="yyyy\-mm\-dd">
                  <c:v>43391</c:v>
                </c:pt>
                <c:pt idx="660" c:formatCode="yyyy\-mm\-dd">
                  <c:v>43392</c:v>
                </c:pt>
                <c:pt idx="661" c:formatCode="yyyy\-mm\-dd">
                  <c:v>43395</c:v>
                </c:pt>
                <c:pt idx="662" c:formatCode="yyyy\-mm\-dd">
                  <c:v>43396</c:v>
                </c:pt>
                <c:pt idx="663" c:formatCode="yyyy\-mm\-dd">
                  <c:v>43397</c:v>
                </c:pt>
                <c:pt idx="664" c:formatCode="yyyy\-mm\-dd">
                  <c:v>43398</c:v>
                </c:pt>
                <c:pt idx="665" c:formatCode="yyyy\-mm\-dd">
                  <c:v>43399</c:v>
                </c:pt>
                <c:pt idx="666" c:formatCode="yyyy\-mm\-dd">
                  <c:v>43402</c:v>
                </c:pt>
                <c:pt idx="667" c:formatCode="yyyy\-mm\-dd">
                  <c:v>43403</c:v>
                </c:pt>
                <c:pt idx="668" c:formatCode="yyyy\-mm\-dd">
                  <c:v>43404</c:v>
                </c:pt>
                <c:pt idx="669" c:formatCode="yyyy\-mm\-dd">
                  <c:v>43405</c:v>
                </c:pt>
                <c:pt idx="670" c:formatCode="yyyy\-mm\-dd">
                  <c:v>43406</c:v>
                </c:pt>
                <c:pt idx="671" c:formatCode="yyyy\-mm\-dd">
                  <c:v>43409</c:v>
                </c:pt>
                <c:pt idx="672" c:formatCode="yyyy\-mm\-dd">
                  <c:v>43410</c:v>
                </c:pt>
                <c:pt idx="673" c:formatCode="yyyy\-mm\-dd">
                  <c:v>43411</c:v>
                </c:pt>
                <c:pt idx="674" c:formatCode="yyyy\-mm\-dd">
                  <c:v>43412</c:v>
                </c:pt>
                <c:pt idx="675" c:formatCode="yyyy\-mm\-dd">
                  <c:v>43413</c:v>
                </c:pt>
                <c:pt idx="676" c:formatCode="yyyy\-mm\-dd">
                  <c:v>43416</c:v>
                </c:pt>
                <c:pt idx="677" c:formatCode="yyyy\-mm\-dd">
                  <c:v>43417</c:v>
                </c:pt>
                <c:pt idx="678" c:formatCode="yyyy\-mm\-dd">
                  <c:v>43418</c:v>
                </c:pt>
                <c:pt idx="679" c:formatCode="yyyy\-mm\-dd">
                  <c:v>43419</c:v>
                </c:pt>
                <c:pt idx="680" c:formatCode="yyyy\-mm\-dd">
                  <c:v>43420</c:v>
                </c:pt>
                <c:pt idx="681" c:formatCode="yyyy\-mm\-dd">
                  <c:v>43423</c:v>
                </c:pt>
                <c:pt idx="682" c:formatCode="yyyy\-mm\-dd">
                  <c:v>43424</c:v>
                </c:pt>
                <c:pt idx="683" c:formatCode="yyyy\-mm\-dd">
                  <c:v>43425</c:v>
                </c:pt>
                <c:pt idx="684" c:formatCode="yyyy\-mm\-dd">
                  <c:v>43426</c:v>
                </c:pt>
                <c:pt idx="685" c:formatCode="yyyy\-mm\-dd">
                  <c:v>43427</c:v>
                </c:pt>
                <c:pt idx="686" c:formatCode="yyyy\-mm\-dd">
                  <c:v>43430</c:v>
                </c:pt>
                <c:pt idx="687" c:formatCode="yyyy\-mm\-dd">
                  <c:v>43431</c:v>
                </c:pt>
                <c:pt idx="688" c:formatCode="yyyy\-mm\-dd">
                  <c:v>43432</c:v>
                </c:pt>
                <c:pt idx="689" c:formatCode="yyyy\-mm\-dd">
                  <c:v>43433</c:v>
                </c:pt>
                <c:pt idx="690" c:formatCode="yyyy\-mm\-dd">
                  <c:v>43434</c:v>
                </c:pt>
                <c:pt idx="691" c:formatCode="yyyy\-mm\-dd">
                  <c:v>43437</c:v>
                </c:pt>
                <c:pt idx="692" c:formatCode="yyyy\-mm\-dd">
                  <c:v>43438</c:v>
                </c:pt>
                <c:pt idx="693" c:formatCode="yyyy\-mm\-dd">
                  <c:v>43439</c:v>
                </c:pt>
                <c:pt idx="694" c:formatCode="yyyy\-mm\-dd">
                  <c:v>43440</c:v>
                </c:pt>
                <c:pt idx="695" c:formatCode="yyyy\-mm\-dd">
                  <c:v>43441</c:v>
                </c:pt>
                <c:pt idx="696" c:formatCode="yyyy\-mm\-dd">
                  <c:v>43444</c:v>
                </c:pt>
                <c:pt idx="697" c:formatCode="yyyy\-mm\-dd">
                  <c:v>43445</c:v>
                </c:pt>
                <c:pt idx="698" c:formatCode="yyyy\-mm\-dd">
                  <c:v>43446</c:v>
                </c:pt>
                <c:pt idx="699" c:formatCode="yyyy\-mm\-dd">
                  <c:v>43447</c:v>
                </c:pt>
                <c:pt idx="700" c:formatCode="yyyy\-mm\-dd">
                  <c:v>43448</c:v>
                </c:pt>
                <c:pt idx="701" c:formatCode="yyyy\-mm\-dd">
                  <c:v>43451</c:v>
                </c:pt>
                <c:pt idx="702" c:formatCode="yyyy\-mm\-dd">
                  <c:v>43452</c:v>
                </c:pt>
                <c:pt idx="703" c:formatCode="yyyy\-mm\-dd">
                  <c:v>43453</c:v>
                </c:pt>
                <c:pt idx="704" c:formatCode="yyyy\-mm\-dd">
                  <c:v>43454</c:v>
                </c:pt>
                <c:pt idx="705" c:formatCode="yyyy\-mm\-dd">
                  <c:v>43455</c:v>
                </c:pt>
                <c:pt idx="706" c:formatCode="yyyy\-mm\-dd">
                  <c:v>43458</c:v>
                </c:pt>
                <c:pt idx="707" c:formatCode="yyyy\-mm\-dd">
                  <c:v>43459</c:v>
                </c:pt>
                <c:pt idx="708" c:formatCode="yyyy\-mm\-dd">
                  <c:v>43460</c:v>
                </c:pt>
                <c:pt idx="709" c:formatCode="yyyy\-mm\-dd">
                  <c:v>43461</c:v>
                </c:pt>
                <c:pt idx="710" c:formatCode="yyyy\-mm\-dd">
                  <c:v>43462</c:v>
                </c:pt>
                <c:pt idx="711" c:formatCode="yyyy\-mm\-dd">
                  <c:v>43467</c:v>
                </c:pt>
                <c:pt idx="712" c:formatCode="yyyy\-mm\-dd">
                  <c:v>43468</c:v>
                </c:pt>
                <c:pt idx="713" c:formatCode="yyyy\-mm\-dd">
                  <c:v>43469</c:v>
                </c:pt>
                <c:pt idx="714" c:formatCode="yyyy\-mm\-dd">
                  <c:v>43472</c:v>
                </c:pt>
                <c:pt idx="715" c:formatCode="yyyy\-mm\-dd">
                  <c:v>43473</c:v>
                </c:pt>
                <c:pt idx="716" c:formatCode="yyyy\-mm\-dd">
                  <c:v>43474</c:v>
                </c:pt>
                <c:pt idx="717" c:formatCode="yyyy\-mm\-dd">
                  <c:v>43475</c:v>
                </c:pt>
                <c:pt idx="718" c:formatCode="yyyy\-mm\-dd">
                  <c:v>43476</c:v>
                </c:pt>
                <c:pt idx="719" c:formatCode="yyyy\-mm\-dd">
                  <c:v>43479</c:v>
                </c:pt>
                <c:pt idx="720" c:formatCode="yyyy\-mm\-dd">
                  <c:v>43480</c:v>
                </c:pt>
                <c:pt idx="721" c:formatCode="yyyy\-mm\-dd">
                  <c:v>43481</c:v>
                </c:pt>
                <c:pt idx="722" c:formatCode="yyyy\-mm\-dd">
                  <c:v>43482</c:v>
                </c:pt>
                <c:pt idx="723" c:formatCode="yyyy\-mm\-dd">
                  <c:v>43483</c:v>
                </c:pt>
                <c:pt idx="724" c:formatCode="yyyy\-mm\-dd">
                  <c:v>43486</c:v>
                </c:pt>
                <c:pt idx="725" c:formatCode="yyyy\-mm\-dd">
                  <c:v>43487</c:v>
                </c:pt>
                <c:pt idx="726" c:formatCode="yyyy\-mm\-dd">
                  <c:v>43488</c:v>
                </c:pt>
                <c:pt idx="727" c:formatCode="yyyy\-mm\-dd">
                  <c:v>43489</c:v>
                </c:pt>
                <c:pt idx="728" c:formatCode="yyyy\-mm\-dd">
                  <c:v>43490</c:v>
                </c:pt>
                <c:pt idx="729" c:formatCode="yyyy\-mm\-dd">
                  <c:v>43493</c:v>
                </c:pt>
                <c:pt idx="730" c:formatCode="yyyy\-mm\-dd">
                  <c:v>43494</c:v>
                </c:pt>
                <c:pt idx="731" c:formatCode="yyyy\-mm\-dd">
                  <c:v>43495</c:v>
                </c:pt>
                <c:pt idx="732" c:formatCode="yyyy\-mm\-dd">
                  <c:v>43496</c:v>
                </c:pt>
                <c:pt idx="733" c:formatCode="yyyy\-mm\-dd">
                  <c:v>43497</c:v>
                </c:pt>
                <c:pt idx="734" c:formatCode="yyyy\-mm\-dd">
                  <c:v>43507</c:v>
                </c:pt>
                <c:pt idx="735" c:formatCode="yyyy\-mm\-dd">
                  <c:v>43508</c:v>
                </c:pt>
                <c:pt idx="736" c:formatCode="yyyy\-mm\-dd">
                  <c:v>43509</c:v>
                </c:pt>
                <c:pt idx="737" c:formatCode="yyyy\-mm\-dd">
                  <c:v>43510</c:v>
                </c:pt>
                <c:pt idx="738" c:formatCode="yyyy\-mm\-dd">
                  <c:v>43511</c:v>
                </c:pt>
                <c:pt idx="739" c:formatCode="yyyy\-mm\-dd">
                  <c:v>43514</c:v>
                </c:pt>
                <c:pt idx="740" c:formatCode="yyyy\-mm\-dd">
                  <c:v>43515</c:v>
                </c:pt>
                <c:pt idx="741" c:formatCode="yyyy\-mm\-dd">
                  <c:v>43516</c:v>
                </c:pt>
                <c:pt idx="742" c:formatCode="yyyy\-mm\-dd">
                  <c:v>43517</c:v>
                </c:pt>
                <c:pt idx="743" c:formatCode="yyyy\-mm\-dd">
                  <c:v>43518</c:v>
                </c:pt>
                <c:pt idx="744" c:formatCode="yyyy\-mm\-dd">
                  <c:v>43521</c:v>
                </c:pt>
                <c:pt idx="745" c:formatCode="yyyy\-mm\-dd">
                  <c:v>43522</c:v>
                </c:pt>
                <c:pt idx="746" c:formatCode="yyyy\-mm\-dd">
                  <c:v>43523</c:v>
                </c:pt>
                <c:pt idx="747" c:formatCode="yyyy\-mm\-dd">
                  <c:v>43524</c:v>
                </c:pt>
                <c:pt idx="748" c:formatCode="yyyy\-mm\-dd">
                  <c:v>43525</c:v>
                </c:pt>
                <c:pt idx="749" c:formatCode="yyyy\-mm\-dd">
                  <c:v>43528</c:v>
                </c:pt>
                <c:pt idx="750" c:formatCode="yyyy\-mm\-dd">
                  <c:v>43529</c:v>
                </c:pt>
                <c:pt idx="751" c:formatCode="yyyy\-mm\-dd">
                  <c:v>43530</c:v>
                </c:pt>
                <c:pt idx="752" c:formatCode="yyyy\-mm\-dd">
                  <c:v>43531</c:v>
                </c:pt>
                <c:pt idx="753" c:formatCode="yyyy\-mm\-dd">
                  <c:v>43532</c:v>
                </c:pt>
                <c:pt idx="754" c:formatCode="yyyy\-mm\-dd">
                  <c:v>43535</c:v>
                </c:pt>
                <c:pt idx="755" c:formatCode="yyyy\-mm\-dd">
                  <c:v>43536</c:v>
                </c:pt>
                <c:pt idx="756" c:formatCode="yyyy\-mm\-dd">
                  <c:v>43537</c:v>
                </c:pt>
                <c:pt idx="757" c:formatCode="yyyy\-mm\-dd">
                  <c:v>43538</c:v>
                </c:pt>
                <c:pt idx="758" c:formatCode="yyyy\-mm\-dd">
                  <c:v>43539</c:v>
                </c:pt>
                <c:pt idx="759" c:formatCode="yyyy\-mm\-dd">
                  <c:v>43542</c:v>
                </c:pt>
                <c:pt idx="760" c:formatCode="yyyy\-mm\-dd">
                  <c:v>43543</c:v>
                </c:pt>
                <c:pt idx="761" c:formatCode="yyyy\-mm\-dd">
                  <c:v>43544</c:v>
                </c:pt>
                <c:pt idx="762" c:formatCode="yyyy\-mm\-dd">
                  <c:v>43545</c:v>
                </c:pt>
                <c:pt idx="763" c:formatCode="yyyy\-mm\-dd">
                  <c:v>43546</c:v>
                </c:pt>
                <c:pt idx="764" c:formatCode="yyyy\-mm\-dd">
                  <c:v>43549</c:v>
                </c:pt>
                <c:pt idx="765" c:formatCode="yyyy\-mm\-dd">
                  <c:v>43550</c:v>
                </c:pt>
                <c:pt idx="766" c:formatCode="yyyy\-mm\-dd">
                  <c:v>43551</c:v>
                </c:pt>
                <c:pt idx="767" c:formatCode="yyyy\-mm\-dd">
                  <c:v>43552</c:v>
                </c:pt>
                <c:pt idx="768" c:formatCode="yyyy\-mm\-dd">
                  <c:v>43553</c:v>
                </c:pt>
                <c:pt idx="769" c:formatCode="yyyy\-mm\-dd">
                  <c:v>43556</c:v>
                </c:pt>
                <c:pt idx="770" c:formatCode="yyyy\-mm\-dd">
                  <c:v>43557</c:v>
                </c:pt>
                <c:pt idx="771" c:formatCode="yyyy\-mm\-dd">
                  <c:v>43558</c:v>
                </c:pt>
                <c:pt idx="772" c:formatCode="yyyy\-mm\-dd">
                  <c:v>43559</c:v>
                </c:pt>
                <c:pt idx="773" c:formatCode="yyyy\-mm\-dd">
                  <c:v>43563</c:v>
                </c:pt>
                <c:pt idx="774" c:formatCode="yyyy\-mm\-dd">
                  <c:v>43564</c:v>
                </c:pt>
                <c:pt idx="775" c:formatCode="yyyy\-mm\-dd">
                  <c:v>43565</c:v>
                </c:pt>
                <c:pt idx="776" c:formatCode="yyyy\-mm\-dd">
                  <c:v>43566</c:v>
                </c:pt>
                <c:pt idx="777" c:formatCode="yyyy\-mm\-dd">
                  <c:v>43567</c:v>
                </c:pt>
                <c:pt idx="778" c:formatCode="yyyy\-mm\-dd">
                  <c:v>43570</c:v>
                </c:pt>
                <c:pt idx="779" c:formatCode="yyyy\-mm\-dd">
                  <c:v>43571</c:v>
                </c:pt>
                <c:pt idx="780" c:formatCode="yyyy\-mm\-dd">
                  <c:v>43572</c:v>
                </c:pt>
                <c:pt idx="781" c:formatCode="yyyy\-mm\-dd">
                  <c:v>43573</c:v>
                </c:pt>
                <c:pt idx="782" c:formatCode="yyyy\-mm\-dd">
                  <c:v>43574</c:v>
                </c:pt>
                <c:pt idx="783" c:formatCode="yyyy\-mm\-dd">
                  <c:v>43577</c:v>
                </c:pt>
                <c:pt idx="784" c:formatCode="yyyy\-mm\-dd">
                  <c:v>43578</c:v>
                </c:pt>
                <c:pt idx="785" c:formatCode="yyyy\-mm\-dd">
                  <c:v>43579</c:v>
                </c:pt>
                <c:pt idx="786" c:formatCode="yyyy\-mm\-dd">
                  <c:v>43580</c:v>
                </c:pt>
                <c:pt idx="787" c:formatCode="yyyy\-mm\-dd">
                  <c:v>43581</c:v>
                </c:pt>
                <c:pt idx="788" c:formatCode="yyyy\-mm\-dd">
                  <c:v>43584</c:v>
                </c:pt>
                <c:pt idx="789" c:formatCode="yyyy\-mm\-dd">
                  <c:v>43585</c:v>
                </c:pt>
                <c:pt idx="790" c:formatCode="yyyy\-mm\-dd">
                  <c:v>43591</c:v>
                </c:pt>
                <c:pt idx="791" c:formatCode="yyyy\-mm\-dd">
                  <c:v>43592</c:v>
                </c:pt>
                <c:pt idx="792" c:formatCode="yyyy\-mm\-dd">
                  <c:v>43593</c:v>
                </c:pt>
                <c:pt idx="793" c:formatCode="yyyy\-mm\-dd">
                  <c:v>43594</c:v>
                </c:pt>
                <c:pt idx="794" c:formatCode="yyyy\-mm\-dd">
                  <c:v>43595</c:v>
                </c:pt>
                <c:pt idx="795" c:formatCode="yyyy\-mm\-dd">
                  <c:v>43598</c:v>
                </c:pt>
                <c:pt idx="796" c:formatCode="yyyy\-mm\-dd">
                  <c:v>43599</c:v>
                </c:pt>
                <c:pt idx="797" c:formatCode="yyyy\-mm\-dd">
                  <c:v>43600</c:v>
                </c:pt>
                <c:pt idx="798" c:formatCode="yyyy\-mm\-dd">
                  <c:v>43601</c:v>
                </c:pt>
                <c:pt idx="799" c:formatCode="yyyy\-mm\-dd">
                  <c:v>43602</c:v>
                </c:pt>
                <c:pt idx="800" c:formatCode="yyyy\-mm\-dd">
                  <c:v>43605</c:v>
                </c:pt>
                <c:pt idx="801" c:formatCode="yyyy\-mm\-dd">
                  <c:v>43606</c:v>
                </c:pt>
                <c:pt idx="802" c:formatCode="yyyy\-mm\-dd">
                  <c:v>43607</c:v>
                </c:pt>
                <c:pt idx="803" c:formatCode="yyyy\-mm\-dd">
                  <c:v>43608</c:v>
                </c:pt>
                <c:pt idx="804" c:formatCode="yyyy\-mm\-dd">
                  <c:v>43609</c:v>
                </c:pt>
                <c:pt idx="805" c:formatCode="yyyy\-mm\-dd">
                  <c:v>43612</c:v>
                </c:pt>
                <c:pt idx="806" c:formatCode="yyyy\-mm\-dd">
                  <c:v>43613</c:v>
                </c:pt>
                <c:pt idx="807" c:formatCode="yyyy\-mm\-dd">
                  <c:v>43614</c:v>
                </c:pt>
                <c:pt idx="808" c:formatCode="yyyy\-mm\-dd">
                  <c:v>43615</c:v>
                </c:pt>
                <c:pt idx="809" c:formatCode="yyyy\-mm\-dd">
                  <c:v>43616</c:v>
                </c:pt>
                <c:pt idx="810" c:formatCode="yyyy\-mm\-dd">
                  <c:v>43619</c:v>
                </c:pt>
                <c:pt idx="811" c:formatCode="yyyy\-mm\-dd">
                  <c:v>43620</c:v>
                </c:pt>
                <c:pt idx="812" c:formatCode="yyyy\-mm\-dd">
                  <c:v>43621</c:v>
                </c:pt>
                <c:pt idx="813" c:formatCode="yyyy\-mm\-dd">
                  <c:v>43622</c:v>
                </c:pt>
                <c:pt idx="814" c:formatCode="yyyy\-mm\-dd">
                  <c:v>43626</c:v>
                </c:pt>
                <c:pt idx="815" c:formatCode="yyyy\-mm\-dd">
                  <c:v>43627</c:v>
                </c:pt>
                <c:pt idx="816" c:formatCode="yyyy\-mm\-dd">
                  <c:v>43628</c:v>
                </c:pt>
                <c:pt idx="817" c:formatCode="yyyy\-mm\-dd">
                  <c:v>43629</c:v>
                </c:pt>
                <c:pt idx="818" c:formatCode="yyyy\-mm\-dd">
                  <c:v>43630</c:v>
                </c:pt>
                <c:pt idx="819" c:formatCode="yyyy\-mm\-dd">
                  <c:v>43633</c:v>
                </c:pt>
                <c:pt idx="820" c:formatCode="yyyy\-mm\-dd">
                  <c:v>43634</c:v>
                </c:pt>
                <c:pt idx="821" c:formatCode="yyyy\-mm\-dd">
                  <c:v>43635</c:v>
                </c:pt>
                <c:pt idx="822" c:formatCode="yyyy\-mm\-dd">
                  <c:v>43636</c:v>
                </c:pt>
                <c:pt idx="823" c:formatCode="yyyy\-mm\-dd">
                  <c:v>43637</c:v>
                </c:pt>
                <c:pt idx="824" c:formatCode="yyyy\-mm\-dd">
                  <c:v>43640</c:v>
                </c:pt>
                <c:pt idx="825" c:formatCode="yyyy\-mm\-dd">
                  <c:v>43641</c:v>
                </c:pt>
                <c:pt idx="826" c:formatCode="yyyy\-mm\-dd">
                  <c:v>43642</c:v>
                </c:pt>
                <c:pt idx="827" c:formatCode="yyyy\-mm\-dd">
                  <c:v>43643</c:v>
                </c:pt>
                <c:pt idx="828" c:formatCode="yyyy\-mm\-dd">
                  <c:v>43644</c:v>
                </c:pt>
                <c:pt idx="829" c:formatCode="yyyy\-mm\-dd">
                  <c:v>43647</c:v>
                </c:pt>
                <c:pt idx="830" c:formatCode="yyyy\-mm\-dd">
                  <c:v>43648</c:v>
                </c:pt>
                <c:pt idx="831" c:formatCode="yyyy\-mm\-dd">
                  <c:v>43649</c:v>
                </c:pt>
                <c:pt idx="832" c:formatCode="yyyy\-mm\-dd">
                  <c:v>43650</c:v>
                </c:pt>
                <c:pt idx="833" c:formatCode="yyyy\-mm\-dd">
                  <c:v>43651</c:v>
                </c:pt>
                <c:pt idx="834" c:formatCode="yyyy\-mm\-dd">
                  <c:v>43654</c:v>
                </c:pt>
                <c:pt idx="835" c:formatCode="yyyy\-mm\-dd">
                  <c:v>43655</c:v>
                </c:pt>
                <c:pt idx="836" c:formatCode="yyyy\-mm\-dd">
                  <c:v>43656</c:v>
                </c:pt>
                <c:pt idx="837" c:formatCode="yyyy\-mm\-dd">
                  <c:v>43657</c:v>
                </c:pt>
                <c:pt idx="838" c:formatCode="yyyy\-mm\-dd">
                  <c:v>43658</c:v>
                </c:pt>
                <c:pt idx="839" c:formatCode="yyyy\-mm\-dd">
                  <c:v>43661</c:v>
                </c:pt>
                <c:pt idx="840" c:formatCode="yyyy\-mm\-dd">
                  <c:v>43662</c:v>
                </c:pt>
                <c:pt idx="841" c:formatCode="yyyy\-mm\-dd">
                  <c:v>43663</c:v>
                </c:pt>
                <c:pt idx="842" c:formatCode="yyyy\-mm\-dd">
                  <c:v>43664</c:v>
                </c:pt>
                <c:pt idx="843" c:formatCode="yyyy\-mm\-dd">
                  <c:v>43665</c:v>
                </c:pt>
                <c:pt idx="844" c:formatCode="yyyy\-mm\-dd">
                  <c:v>43668</c:v>
                </c:pt>
                <c:pt idx="845" c:formatCode="yyyy\-mm\-dd">
                  <c:v>43669</c:v>
                </c:pt>
                <c:pt idx="846" c:formatCode="yyyy\-mm\-dd">
                  <c:v>43670</c:v>
                </c:pt>
                <c:pt idx="847" c:formatCode="yyyy\-mm\-dd">
                  <c:v>43671</c:v>
                </c:pt>
                <c:pt idx="848" c:formatCode="yyyy\-mm\-dd">
                  <c:v>43672</c:v>
                </c:pt>
                <c:pt idx="849" c:formatCode="yyyy\-mm\-dd">
                  <c:v>43675</c:v>
                </c:pt>
                <c:pt idx="850" c:formatCode="yyyy\-mm\-dd">
                  <c:v>43676</c:v>
                </c:pt>
                <c:pt idx="851" c:formatCode="yyyy\-mm\-dd">
                  <c:v>43677</c:v>
                </c:pt>
                <c:pt idx="852" c:formatCode="yyyy\-mm\-dd">
                  <c:v>43678</c:v>
                </c:pt>
                <c:pt idx="853" c:formatCode="yyyy\-mm\-dd">
                  <c:v>43679</c:v>
                </c:pt>
                <c:pt idx="854" c:formatCode="yyyy\-mm\-dd">
                  <c:v>43682</c:v>
                </c:pt>
                <c:pt idx="855" c:formatCode="yyyy\-mm\-dd">
                  <c:v>43683</c:v>
                </c:pt>
                <c:pt idx="856" c:formatCode="yyyy\-mm\-dd">
                  <c:v>43684</c:v>
                </c:pt>
                <c:pt idx="857" c:formatCode="yyyy\-mm\-dd">
                  <c:v>43685</c:v>
                </c:pt>
                <c:pt idx="858" c:formatCode="yyyy\-mm\-dd">
                  <c:v>43686</c:v>
                </c:pt>
                <c:pt idx="859" c:formatCode="yyyy\-mm\-dd">
                  <c:v>43689</c:v>
                </c:pt>
                <c:pt idx="860" c:formatCode="yyyy\-mm\-dd">
                  <c:v>43690</c:v>
                </c:pt>
                <c:pt idx="861" c:formatCode="yyyy\-mm\-dd">
                  <c:v>43691</c:v>
                </c:pt>
                <c:pt idx="862" c:formatCode="yyyy\-mm\-dd">
                  <c:v>43692</c:v>
                </c:pt>
                <c:pt idx="863" c:formatCode="yyyy\-mm\-dd">
                  <c:v>43693</c:v>
                </c:pt>
                <c:pt idx="864" c:formatCode="yyyy\-mm\-dd">
                  <c:v>43696</c:v>
                </c:pt>
                <c:pt idx="865" c:formatCode="yyyy\-mm\-dd">
                  <c:v>43697</c:v>
                </c:pt>
                <c:pt idx="866" c:formatCode="yyyy\-mm\-dd">
                  <c:v>43698</c:v>
                </c:pt>
                <c:pt idx="867" c:formatCode="yyyy\-mm\-dd">
                  <c:v>43699</c:v>
                </c:pt>
                <c:pt idx="868" c:formatCode="yyyy\-mm\-dd">
                  <c:v>43700</c:v>
                </c:pt>
                <c:pt idx="869" c:formatCode="yyyy\-mm\-dd">
                  <c:v>43703</c:v>
                </c:pt>
                <c:pt idx="870" c:formatCode="yyyy\-mm\-dd">
                  <c:v>43704</c:v>
                </c:pt>
                <c:pt idx="871" c:formatCode="yyyy\-mm\-dd">
                  <c:v>43705</c:v>
                </c:pt>
                <c:pt idx="872" c:formatCode="yyyy\-mm\-dd">
                  <c:v>43706</c:v>
                </c:pt>
                <c:pt idx="873" c:formatCode="yyyy\-mm\-dd">
                  <c:v>43707</c:v>
                </c:pt>
                <c:pt idx="874" c:formatCode="yyyy\-mm\-dd">
                  <c:v>43710</c:v>
                </c:pt>
                <c:pt idx="875" c:formatCode="yyyy\-mm\-dd">
                  <c:v>43711</c:v>
                </c:pt>
                <c:pt idx="876" c:formatCode="yyyy\-mm\-dd">
                  <c:v>43712</c:v>
                </c:pt>
                <c:pt idx="877" c:formatCode="yyyy\-mm\-dd">
                  <c:v>43713</c:v>
                </c:pt>
                <c:pt idx="878" c:formatCode="yyyy\-mm\-dd">
                  <c:v>43714</c:v>
                </c:pt>
                <c:pt idx="879" c:formatCode="yyyy\-mm\-dd">
                  <c:v>43717</c:v>
                </c:pt>
                <c:pt idx="880" c:formatCode="yyyy\-mm\-dd">
                  <c:v>43718</c:v>
                </c:pt>
                <c:pt idx="881" c:formatCode="yyyy\-mm\-dd">
                  <c:v>43719</c:v>
                </c:pt>
                <c:pt idx="882" c:formatCode="yyyy\-mm\-dd">
                  <c:v>43720</c:v>
                </c:pt>
                <c:pt idx="883" c:formatCode="yyyy\-mm\-dd">
                  <c:v>43724</c:v>
                </c:pt>
                <c:pt idx="884" c:formatCode="yyyy\-mm\-dd">
                  <c:v>43725</c:v>
                </c:pt>
                <c:pt idx="885" c:formatCode="yyyy\-mm\-dd">
                  <c:v>43726</c:v>
                </c:pt>
                <c:pt idx="886" c:formatCode="yyyy\-mm\-dd">
                  <c:v>43727</c:v>
                </c:pt>
                <c:pt idx="887" c:formatCode="yyyy\-mm\-dd">
                  <c:v>43728</c:v>
                </c:pt>
                <c:pt idx="888" c:formatCode="yyyy\-mm\-dd">
                  <c:v>43731</c:v>
                </c:pt>
                <c:pt idx="889" c:formatCode="yyyy\-mm\-dd">
                  <c:v>43732</c:v>
                </c:pt>
                <c:pt idx="890" c:formatCode="yyyy\-mm\-dd">
                  <c:v>43733</c:v>
                </c:pt>
                <c:pt idx="891" c:formatCode="yyyy\-mm\-dd">
                  <c:v>43734</c:v>
                </c:pt>
                <c:pt idx="892" c:formatCode="yyyy\-mm\-dd">
                  <c:v>43735</c:v>
                </c:pt>
                <c:pt idx="893" c:formatCode="yyyy\-mm\-dd">
                  <c:v>43738</c:v>
                </c:pt>
                <c:pt idx="894" c:formatCode="yyyy\-mm\-dd">
                  <c:v>43746</c:v>
                </c:pt>
                <c:pt idx="895" c:formatCode="yyyy\-mm\-dd">
                  <c:v>43747</c:v>
                </c:pt>
                <c:pt idx="896" c:formatCode="yyyy\-mm\-dd">
                  <c:v>43748</c:v>
                </c:pt>
                <c:pt idx="897" c:formatCode="yyyy\-mm\-dd">
                  <c:v>43749</c:v>
                </c:pt>
                <c:pt idx="898" c:formatCode="yyyy\-mm\-dd">
                  <c:v>43752</c:v>
                </c:pt>
                <c:pt idx="899" c:formatCode="yyyy\-mm\-dd">
                  <c:v>43753</c:v>
                </c:pt>
                <c:pt idx="900" c:formatCode="yyyy\-mm\-dd">
                  <c:v>43754</c:v>
                </c:pt>
                <c:pt idx="901" c:formatCode="yyyy\-mm\-dd">
                  <c:v>43755</c:v>
                </c:pt>
                <c:pt idx="902" c:formatCode="yyyy\-mm\-dd">
                  <c:v>43756</c:v>
                </c:pt>
                <c:pt idx="903" c:formatCode="yyyy\-mm\-dd">
                  <c:v>43759</c:v>
                </c:pt>
                <c:pt idx="904" c:formatCode="yyyy\-mm\-dd">
                  <c:v>43760</c:v>
                </c:pt>
                <c:pt idx="905" c:formatCode="yyyy\-mm\-dd">
                  <c:v>43761</c:v>
                </c:pt>
                <c:pt idx="906" c:formatCode="yyyy\-mm\-dd">
                  <c:v>43762</c:v>
                </c:pt>
                <c:pt idx="907" c:formatCode="yyyy\-mm\-dd">
                  <c:v>43763</c:v>
                </c:pt>
                <c:pt idx="908" c:formatCode="yyyy\-mm\-dd">
                  <c:v>43766</c:v>
                </c:pt>
                <c:pt idx="909" c:formatCode="yyyy\-mm\-dd">
                  <c:v>43767</c:v>
                </c:pt>
                <c:pt idx="910" c:formatCode="yyyy\-mm\-dd">
                  <c:v>43768</c:v>
                </c:pt>
                <c:pt idx="911" c:formatCode="yyyy\-mm\-dd">
                  <c:v>43769</c:v>
                </c:pt>
                <c:pt idx="912" c:formatCode="yyyy\-mm\-dd">
                  <c:v>43770</c:v>
                </c:pt>
                <c:pt idx="913" c:formatCode="yyyy\-mm\-dd">
                  <c:v>43773</c:v>
                </c:pt>
                <c:pt idx="914" c:formatCode="yyyy\-mm\-dd">
                  <c:v>43774</c:v>
                </c:pt>
                <c:pt idx="915" c:formatCode="yyyy\-mm\-dd">
                  <c:v>43775</c:v>
                </c:pt>
                <c:pt idx="916" c:formatCode="yyyy\-mm\-dd">
                  <c:v>43776</c:v>
                </c:pt>
                <c:pt idx="917" c:formatCode="yyyy\-mm\-dd">
                  <c:v>43777</c:v>
                </c:pt>
                <c:pt idx="918" c:formatCode="yyyy\-mm\-dd">
                  <c:v>43780</c:v>
                </c:pt>
                <c:pt idx="919" c:formatCode="yyyy\-mm\-dd">
                  <c:v>43781</c:v>
                </c:pt>
                <c:pt idx="920" c:formatCode="yyyy\-mm\-dd">
                  <c:v>43782</c:v>
                </c:pt>
                <c:pt idx="921" c:formatCode="yyyy\-mm\-dd">
                  <c:v>43783</c:v>
                </c:pt>
                <c:pt idx="922" c:formatCode="yyyy\-mm\-dd">
                  <c:v>43784</c:v>
                </c:pt>
                <c:pt idx="923" c:formatCode="yyyy\-mm\-dd">
                  <c:v>43787</c:v>
                </c:pt>
                <c:pt idx="924" c:formatCode="yyyy\-mm\-dd">
                  <c:v>43788</c:v>
                </c:pt>
                <c:pt idx="925" c:formatCode="yyyy\-mm\-dd">
                  <c:v>43789</c:v>
                </c:pt>
                <c:pt idx="926" c:formatCode="yyyy\-mm\-dd">
                  <c:v>43790</c:v>
                </c:pt>
                <c:pt idx="927" c:formatCode="yyyy\-mm\-dd">
                  <c:v>43791</c:v>
                </c:pt>
                <c:pt idx="928" c:formatCode="yyyy\-mm\-dd">
                  <c:v>43794</c:v>
                </c:pt>
                <c:pt idx="929" c:formatCode="yyyy\-mm\-dd">
                  <c:v>43795</c:v>
                </c:pt>
                <c:pt idx="930" c:formatCode="yyyy\-mm\-dd">
                  <c:v>43796</c:v>
                </c:pt>
                <c:pt idx="931" c:formatCode="yyyy\-mm\-dd">
                  <c:v>43797</c:v>
                </c:pt>
                <c:pt idx="932" c:formatCode="yyyy\-mm\-dd">
                  <c:v>43798</c:v>
                </c:pt>
                <c:pt idx="933" c:formatCode="yyyy\-mm\-dd">
                  <c:v>43801</c:v>
                </c:pt>
                <c:pt idx="934" c:formatCode="yyyy\-mm\-dd">
                  <c:v>43802</c:v>
                </c:pt>
                <c:pt idx="935" c:formatCode="yyyy\-mm\-dd">
                  <c:v>43803</c:v>
                </c:pt>
                <c:pt idx="936" c:formatCode="yyyy\-mm\-dd">
                  <c:v>43804</c:v>
                </c:pt>
                <c:pt idx="937" c:formatCode="yyyy\-mm\-dd">
                  <c:v>43805</c:v>
                </c:pt>
                <c:pt idx="938" c:formatCode="yyyy\-mm\-dd">
                  <c:v>43808</c:v>
                </c:pt>
                <c:pt idx="939" c:formatCode="yyyy\-mm\-dd">
                  <c:v>43809</c:v>
                </c:pt>
                <c:pt idx="940" c:formatCode="yyyy\-mm\-dd">
                  <c:v>43810</c:v>
                </c:pt>
                <c:pt idx="941" c:formatCode="yyyy\-mm\-dd">
                  <c:v>43811</c:v>
                </c:pt>
                <c:pt idx="942" c:formatCode="yyyy\-mm\-dd">
                  <c:v>43812</c:v>
                </c:pt>
                <c:pt idx="943" c:formatCode="yyyy\-mm\-dd">
                  <c:v>43815</c:v>
                </c:pt>
                <c:pt idx="944" c:formatCode="yyyy\-mm\-dd">
                  <c:v>43816</c:v>
                </c:pt>
                <c:pt idx="945" c:formatCode="yyyy\-mm\-dd">
                  <c:v>43817</c:v>
                </c:pt>
                <c:pt idx="946" c:formatCode="yyyy\-mm\-dd">
                  <c:v>43818</c:v>
                </c:pt>
                <c:pt idx="947" c:formatCode="yyyy\-mm\-dd">
                  <c:v>43819</c:v>
                </c:pt>
                <c:pt idx="948" c:formatCode="yyyy\-mm\-dd">
                  <c:v>43822</c:v>
                </c:pt>
                <c:pt idx="949" c:formatCode="yyyy\-mm\-dd">
                  <c:v>43823</c:v>
                </c:pt>
                <c:pt idx="950" c:formatCode="yyyy\-mm\-dd">
                  <c:v>43824</c:v>
                </c:pt>
                <c:pt idx="951" c:formatCode="yyyy\-mm\-dd">
                  <c:v>43825</c:v>
                </c:pt>
                <c:pt idx="952" c:formatCode="yyyy\-mm\-dd">
                  <c:v>43826</c:v>
                </c:pt>
                <c:pt idx="953" c:formatCode="yyyy\-mm\-dd">
                  <c:v>43829</c:v>
                </c:pt>
                <c:pt idx="954" c:formatCode="yyyy\-mm\-dd">
                  <c:v>43830</c:v>
                </c:pt>
                <c:pt idx="955" c:formatCode="yyyy\-mm\-dd">
                  <c:v>43832</c:v>
                </c:pt>
                <c:pt idx="956" c:formatCode="yyyy\-mm\-dd">
                  <c:v>43833</c:v>
                </c:pt>
                <c:pt idx="957" c:formatCode="yyyy\-mm\-dd">
                  <c:v>43836</c:v>
                </c:pt>
                <c:pt idx="958" c:formatCode="yyyy\-mm\-dd">
                  <c:v>43837</c:v>
                </c:pt>
                <c:pt idx="959" c:formatCode="yyyy\-mm\-dd">
                  <c:v>43838</c:v>
                </c:pt>
                <c:pt idx="960" c:formatCode="yyyy\-mm\-dd">
                  <c:v>43839</c:v>
                </c:pt>
                <c:pt idx="961" c:formatCode="yyyy\-mm\-dd">
                  <c:v>43840</c:v>
                </c:pt>
                <c:pt idx="962" c:formatCode="yyyy\-mm\-dd">
                  <c:v>43843</c:v>
                </c:pt>
                <c:pt idx="963" c:formatCode="yyyy\-mm\-dd">
                  <c:v>43844</c:v>
                </c:pt>
                <c:pt idx="964" c:formatCode="yyyy\-mm\-dd">
                  <c:v>43845</c:v>
                </c:pt>
                <c:pt idx="965" c:formatCode="yyyy\-mm\-dd">
                  <c:v>43846</c:v>
                </c:pt>
                <c:pt idx="966" c:formatCode="yyyy\-mm\-dd">
                  <c:v>43847</c:v>
                </c:pt>
                <c:pt idx="967" c:formatCode="yyyy\-mm\-dd">
                  <c:v>43850</c:v>
                </c:pt>
                <c:pt idx="968" c:formatCode="yyyy\-mm\-dd">
                  <c:v>43851</c:v>
                </c:pt>
                <c:pt idx="969" c:formatCode="yyyy\-mm\-dd">
                  <c:v>43852</c:v>
                </c:pt>
                <c:pt idx="970" c:formatCode="yyyy\-mm\-dd">
                  <c:v>43853</c:v>
                </c:pt>
                <c:pt idx="971" c:formatCode="yyyy\-mm\-dd">
                  <c:v>43864</c:v>
                </c:pt>
                <c:pt idx="972" c:formatCode="yyyy\-mm\-dd">
                  <c:v>43865</c:v>
                </c:pt>
                <c:pt idx="973" c:formatCode="yyyy\-mm\-dd">
                  <c:v>43866</c:v>
                </c:pt>
                <c:pt idx="974" c:formatCode="yyyy\-mm\-dd">
                  <c:v>43867</c:v>
                </c:pt>
                <c:pt idx="975" c:formatCode="yyyy\-mm\-dd">
                  <c:v>43868</c:v>
                </c:pt>
                <c:pt idx="976" c:formatCode="yyyy\-mm\-dd">
                  <c:v>43871</c:v>
                </c:pt>
                <c:pt idx="977" c:formatCode="yyyy\-mm\-dd">
                  <c:v>43872</c:v>
                </c:pt>
                <c:pt idx="978" c:formatCode="yyyy\-mm\-dd">
                  <c:v>43873</c:v>
                </c:pt>
                <c:pt idx="979" c:formatCode="yyyy\-mm\-dd">
                  <c:v>43874</c:v>
                </c:pt>
                <c:pt idx="980" c:formatCode="yyyy\-mm\-dd">
                  <c:v>43875</c:v>
                </c:pt>
                <c:pt idx="981" c:formatCode="yyyy\-mm\-dd">
                  <c:v>43878</c:v>
                </c:pt>
                <c:pt idx="982" c:formatCode="yyyy\-mm\-dd">
                  <c:v>43879</c:v>
                </c:pt>
                <c:pt idx="983" c:formatCode="yyyy\-mm\-dd">
                  <c:v>43880</c:v>
                </c:pt>
                <c:pt idx="984" c:formatCode="yyyy\-mm\-dd">
                  <c:v>43881</c:v>
                </c:pt>
                <c:pt idx="985" c:formatCode="yyyy\-mm\-dd">
                  <c:v>43882</c:v>
                </c:pt>
                <c:pt idx="986" c:formatCode="yyyy\-mm\-dd">
                  <c:v>43885</c:v>
                </c:pt>
                <c:pt idx="987" c:formatCode="yyyy\-mm\-dd">
                  <c:v>43886</c:v>
                </c:pt>
                <c:pt idx="988" c:formatCode="yyyy\-mm\-dd">
                  <c:v>43887</c:v>
                </c:pt>
                <c:pt idx="989" c:formatCode="yyyy\-mm\-dd">
                  <c:v>43888</c:v>
                </c:pt>
                <c:pt idx="990" c:formatCode="yyyy\-mm\-dd">
                  <c:v>43889</c:v>
                </c:pt>
                <c:pt idx="991" c:formatCode="yyyy\-mm\-dd">
                  <c:v>43892</c:v>
                </c:pt>
                <c:pt idx="992" c:formatCode="yyyy\-mm\-dd">
                  <c:v>43893</c:v>
                </c:pt>
                <c:pt idx="993" c:formatCode="yyyy\-mm\-dd">
                  <c:v>43894</c:v>
                </c:pt>
                <c:pt idx="994" c:formatCode="yyyy\-mm\-dd">
                  <c:v>43895</c:v>
                </c:pt>
                <c:pt idx="995" c:formatCode="yyyy\-mm\-dd">
                  <c:v>43896</c:v>
                </c:pt>
                <c:pt idx="996" c:formatCode="yyyy\-mm\-dd">
                  <c:v>43899</c:v>
                </c:pt>
                <c:pt idx="997" c:formatCode="yyyy\-mm\-dd">
                  <c:v>43900</c:v>
                </c:pt>
                <c:pt idx="998" c:formatCode="yyyy\-mm\-dd">
                  <c:v>43901</c:v>
                </c:pt>
                <c:pt idx="999" c:formatCode="yyyy\-mm\-dd">
                  <c:v>43902</c:v>
                </c:pt>
                <c:pt idx="1000" c:formatCode="yyyy\-mm\-dd">
                  <c:v>43903</c:v>
                </c:pt>
                <c:pt idx="1001" c:formatCode="yyyy\-mm\-dd">
                  <c:v>43906</c:v>
                </c:pt>
                <c:pt idx="1002" c:formatCode="yyyy\-mm\-dd">
                  <c:v>43907</c:v>
                </c:pt>
                <c:pt idx="1003" c:formatCode="yyyy\-mm\-dd">
                  <c:v>43908</c:v>
                </c:pt>
                <c:pt idx="1004" c:formatCode="yyyy\-mm\-dd">
                  <c:v>43909</c:v>
                </c:pt>
                <c:pt idx="1005" c:formatCode="yyyy\-mm\-dd">
                  <c:v>43910</c:v>
                </c:pt>
                <c:pt idx="1006" c:formatCode="yyyy\-mm\-dd">
                  <c:v>43913</c:v>
                </c:pt>
                <c:pt idx="1007" c:formatCode="yyyy\-mm\-dd">
                  <c:v>43914</c:v>
                </c:pt>
                <c:pt idx="1008" c:formatCode="yyyy\-mm\-dd">
                  <c:v>43915</c:v>
                </c:pt>
                <c:pt idx="1009" c:formatCode="yyyy\-mm\-dd">
                  <c:v>43916</c:v>
                </c:pt>
                <c:pt idx="1010" c:formatCode="yyyy\-mm\-dd">
                  <c:v>43917</c:v>
                </c:pt>
                <c:pt idx="1011" c:formatCode="yyyy\-mm\-dd">
                  <c:v>43920</c:v>
                </c:pt>
                <c:pt idx="1012" c:formatCode="yyyy\-mm\-dd">
                  <c:v>43921</c:v>
                </c:pt>
                <c:pt idx="1013" c:formatCode="yyyy\-mm\-dd">
                  <c:v>43922</c:v>
                </c:pt>
                <c:pt idx="1014" c:formatCode="yyyy\-mm\-dd">
                  <c:v>43923</c:v>
                </c:pt>
                <c:pt idx="1015" c:formatCode="yyyy\-mm\-dd">
                  <c:v>43924</c:v>
                </c:pt>
                <c:pt idx="1016" c:formatCode="yyyy\-mm\-dd">
                  <c:v>43928</c:v>
                </c:pt>
                <c:pt idx="1017" c:formatCode="yyyy\-mm\-dd">
                  <c:v>43929</c:v>
                </c:pt>
                <c:pt idx="1018" c:formatCode="yyyy\-mm\-dd">
                  <c:v>43930</c:v>
                </c:pt>
                <c:pt idx="1019" c:formatCode="yyyy\-mm\-dd">
                  <c:v>43931</c:v>
                </c:pt>
                <c:pt idx="1020" c:formatCode="yyyy\-mm\-dd">
                  <c:v>43934</c:v>
                </c:pt>
                <c:pt idx="1021" c:formatCode="yyyy\-mm\-dd">
                  <c:v>43935</c:v>
                </c:pt>
                <c:pt idx="1022" c:formatCode="yyyy\-mm\-dd">
                  <c:v>43936</c:v>
                </c:pt>
                <c:pt idx="1023" c:formatCode="yyyy\-mm\-dd">
                  <c:v>43937</c:v>
                </c:pt>
                <c:pt idx="1024" c:formatCode="yyyy\-mm\-dd">
                  <c:v>43938</c:v>
                </c:pt>
                <c:pt idx="1025" c:formatCode="yyyy\-mm\-dd">
                  <c:v>43941</c:v>
                </c:pt>
                <c:pt idx="1026" c:formatCode="yyyy\-mm\-dd">
                  <c:v>43942</c:v>
                </c:pt>
                <c:pt idx="1027" c:formatCode="yyyy\-mm\-dd">
                  <c:v>43943</c:v>
                </c:pt>
                <c:pt idx="1028" c:formatCode="yyyy\-mm\-dd">
                  <c:v>43944</c:v>
                </c:pt>
                <c:pt idx="1029" c:formatCode="yyyy\-mm\-dd">
                  <c:v>43945</c:v>
                </c:pt>
                <c:pt idx="1030" c:formatCode="yyyy\-mm\-dd">
                  <c:v>43948</c:v>
                </c:pt>
                <c:pt idx="1031" c:formatCode="yyyy\-mm\-dd">
                  <c:v>43949</c:v>
                </c:pt>
                <c:pt idx="1032" c:formatCode="yyyy\-mm\-dd">
                  <c:v>43950</c:v>
                </c:pt>
                <c:pt idx="1033" c:formatCode="yyyy\-mm\-dd">
                  <c:v>43951</c:v>
                </c:pt>
                <c:pt idx="1034" c:formatCode="yyyy\-mm\-dd">
                  <c:v>43957</c:v>
                </c:pt>
                <c:pt idx="1035" c:formatCode="yyyy\-mm\-dd">
                  <c:v>43958</c:v>
                </c:pt>
                <c:pt idx="1036" c:formatCode="yyyy\-mm\-dd">
                  <c:v>43959</c:v>
                </c:pt>
                <c:pt idx="1037" c:formatCode="yyyy\-mm\-dd">
                  <c:v>43962</c:v>
                </c:pt>
                <c:pt idx="1038" c:formatCode="yyyy\-mm\-dd">
                  <c:v>43963</c:v>
                </c:pt>
                <c:pt idx="1039" c:formatCode="yyyy\-mm\-dd">
                  <c:v>43964</c:v>
                </c:pt>
                <c:pt idx="1040" c:formatCode="yyyy\-mm\-dd">
                  <c:v>43965</c:v>
                </c:pt>
                <c:pt idx="1041" c:formatCode="yyyy\-mm\-dd">
                  <c:v>43966</c:v>
                </c:pt>
                <c:pt idx="1042" c:formatCode="yyyy\-mm\-dd">
                  <c:v>43969</c:v>
                </c:pt>
                <c:pt idx="1043" c:formatCode="yyyy\-mm\-dd">
                  <c:v>43970</c:v>
                </c:pt>
                <c:pt idx="1044" c:formatCode="yyyy\-mm\-dd">
                  <c:v>43971</c:v>
                </c:pt>
                <c:pt idx="1045" c:formatCode="yyyy\-mm\-dd">
                  <c:v>43972</c:v>
                </c:pt>
                <c:pt idx="1046" c:formatCode="yyyy\-mm\-dd">
                  <c:v>43973</c:v>
                </c:pt>
                <c:pt idx="1047" c:formatCode="yyyy\-mm\-dd">
                  <c:v>43976</c:v>
                </c:pt>
                <c:pt idx="1048" c:formatCode="yyyy\-mm\-dd">
                  <c:v>43977</c:v>
                </c:pt>
                <c:pt idx="1049" c:formatCode="yyyy\-mm\-dd">
                  <c:v>43978</c:v>
                </c:pt>
                <c:pt idx="1050" c:formatCode="yyyy\-mm\-dd">
                  <c:v>43979</c:v>
                </c:pt>
                <c:pt idx="1051" c:formatCode="yyyy\-mm\-dd">
                  <c:v>43980</c:v>
                </c:pt>
                <c:pt idx="1052" c:formatCode="yyyy\-mm\-dd">
                  <c:v>43983</c:v>
                </c:pt>
                <c:pt idx="1053" c:formatCode="yyyy\-mm\-dd">
                  <c:v>43984</c:v>
                </c:pt>
                <c:pt idx="1054" c:formatCode="yyyy\-mm\-dd">
                  <c:v>43985</c:v>
                </c:pt>
                <c:pt idx="1055" c:formatCode="yyyy\-mm\-dd">
                  <c:v>43986</c:v>
                </c:pt>
                <c:pt idx="1056" c:formatCode="yyyy\-mm\-dd">
                  <c:v>43987</c:v>
                </c:pt>
                <c:pt idx="1057" c:formatCode="yyyy\-mm\-dd">
                  <c:v>43990</c:v>
                </c:pt>
                <c:pt idx="1058" c:formatCode="yyyy\-mm\-dd">
                  <c:v>43991</c:v>
                </c:pt>
                <c:pt idx="1059" c:formatCode="yyyy\-mm\-dd">
                  <c:v>43992</c:v>
                </c:pt>
                <c:pt idx="1060" c:formatCode="yyyy\-mm\-dd">
                  <c:v>43993</c:v>
                </c:pt>
                <c:pt idx="1061" c:formatCode="yyyy\-mm\-dd">
                  <c:v>43994</c:v>
                </c:pt>
                <c:pt idx="1062" c:formatCode="yyyy\-mm\-dd">
                  <c:v>43997</c:v>
                </c:pt>
                <c:pt idx="1063" c:formatCode="yyyy\-mm\-dd">
                  <c:v>43998</c:v>
                </c:pt>
                <c:pt idx="1064" c:formatCode="yyyy\-mm\-dd">
                  <c:v>43999</c:v>
                </c:pt>
                <c:pt idx="1065" c:formatCode="yyyy\-mm\-dd">
                  <c:v>44000</c:v>
                </c:pt>
                <c:pt idx="1066" c:formatCode="yyyy\-mm\-dd">
                  <c:v>44001</c:v>
                </c:pt>
                <c:pt idx="1067" c:formatCode="yyyy\-mm\-dd">
                  <c:v>44004</c:v>
                </c:pt>
                <c:pt idx="1068" c:formatCode="yyyy\-mm\-dd">
                  <c:v>44005</c:v>
                </c:pt>
                <c:pt idx="1069" c:formatCode="yyyy\-mm\-dd">
                  <c:v>44006</c:v>
                </c:pt>
                <c:pt idx="1070" c:formatCode="yyyy\-mm\-dd">
                  <c:v>44011</c:v>
                </c:pt>
                <c:pt idx="1071" c:formatCode="yyyy\-mm\-dd">
                  <c:v>44012</c:v>
                </c:pt>
                <c:pt idx="1072" c:formatCode="yyyy\-mm\-dd">
                  <c:v>44013</c:v>
                </c:pt>
                <c:pt idx="1073" c:formatCode="yyyy\-mm\-dd">
                  <c:v>44014</c:v>
                </c:pt>
                <c:pt idx="1074" c:formatCode="yyyy\-mm\-dd">
                  <c:v>44015</c:v>
                </c:pt>
                <c:pt idx="1075" c:formatCode="yyyy\-mm\-dd">
                  <c:v>44018</c:v>
                </c:pt>
                <c:pt idx="1076" c:formatCode="yyyy\-mm\-dd">
                  <c:v>44019</c:v>
                </c:pt>
                <c:pt idx="1077" c:formatCode="yyyy\-mm\-dd">
                  <c:v>44020</c:v>
                </c:pt>
                <c:pt idx="1078" c:formatCode="yyyy\-mm\-dd">
                  <c:v>44021</c:v>
                </c:pt>
                <c:pt idx="1079" c:formatCode="yyyy\-mm\-dd">
                  <c:v>44022</c:v>
                </c:pt>
                <c:pt idx="1080" c:formatCode="yyyy\-mm\-dd">
                  <c:v>44025</c:v>
                </c:pt>
                <c:pt idx="1081" c:formatCode="yyyy\-mm\-dd">
                  <c:v>44026</c:v>
                </c:pt>
                <c:pt idx="1082" c:formatCode="yyyy\-mm\-dd">
                  <c:v>44027</c:v>
                </c:pt>
                <c:pt idx="1083" c:formatCode="yyyy\-mm\-dd">
                  <c:v>44028</c:v>
                </c:pt>
                <c:pt idx="1084" c:formatCode="yyyy\-mm\-dd">
                  <c:v>44029</c:v>
                </c:pt>
                <c:pt idx="1085" c:formatCode="yyyy\-mm\-dd">
                  <c:v>44032</c:v>
                </c:pt>
                <c:pt idx="1086" c:formatCode="yyyy\-mm\-dd">
                  <c:v>44033</c:v>
                </c:pt>
                <c:pt idx="1087" c:formatCode="yyyy\-mm\-dd">
                  <c:v>44034</c:v>
                </c:pt>
                <c:pt idx="1088" c:formatCode="yyyy\-mm\-dd">
                  <c:v>44035</c:v>
                </c:pt>
                <c:pt idx="1089" c:formatCode="yyyy\-mm\-dd">
                  <c:v>44036</c:v>
                </c:pt>
                <c:pt idx="1090" c:formatCode="yyyy\-mm\-dd">
                  <c:v>44039</c:v>
                </c:pt>
                <c:pt idx="1091" c:formatCode="yyyy\-mm\-dd">
                  <c:v>44040</c:v>
                </c:pt>
                <c:pt idx="1092" c:formatCode="yyyy\-mm\-dd">
                  <c:v>44041</c:v>
                </c:pt>
                <c:pt idx="1093" c:formatCode="yyyy\-mm\-dd">
                  <c:v>44042</c:v>
                </c:pt>
                <c:pt idx="1094" c:formatCode="yyyy\-mm\-dd">
                  <c:v>44043</c:v>
                </c:pt>
                <c:pt idx="1095" c:formatCode="yyyy\-mm\-dd">
                  <c:v>44046</c:v>
                </c:pt>
                <c:pt idx="1096" c:formatCode="yyyy\-mm\-dd">
                  <c:v>44047</c:v>
                </c:pt>
                <c:pt idx="1097" c:formatCode="yyyy\-mm\-dd">
                  <c:v>44048</c:v>
                </c:pt>
                <c:pt idx="1098" c:formatCode="yyyy\-mm\-dd">
                  <c:v>44049</c:v>
                </c:pt>
                <c:pt idx="1099" c:formatCode="yyyy\-mm\-dd">
                  <c:v>44050</c:v>
                </c:pt>
                <c:pt idx="1100" c:formatCode="yyyy\-mm\-dd">
                  <c:v>44053</c:v>
                </c:pt>
                <c:pt idx="1101" c:formatCode="yyyy\-mm\-dd">
                  <c:v>44054</c:v>
                </c:pt>
                <c:pt idx="1102" c:formatCode="yyyy\-mm\-dd">
                  <c:v>44055</c:v>
                </c:pt>
                <c:pt idx="1103" c:formatCode="yyyy\-mm\-dd">
                  <c:v>44056</c:v>
                </c:pt>
                <c:pt idx="1104" c:formatCode="yyyy\-mm\-dd">
                  <c:v>44057</c:v>
                </c:pt>
                <c:pt idx="1105" c:formatCode="yyyy\-mm\-dd">
                  <c:v>44060</c:v>
                </c:pt>
                <c:pt idx="1106" c:formatCode="yyyy\-mm\-dd">
                  <c:v>44061</c:v>
                </c:pt>
                <c:pt idx="1107" c:formatCode="yyyy\-mm\-dd">
                  <c:v>44062</c:v>
                </c:pt>
                <c:pt idx="1108" c:formatCode="yyyy\-mm\-dd">
                  <c:v>44063</c:v>
                </c:pt>
                <c:pt idx="1109" c:formatCode="yyyy\-mm\-dd">
                  <c:v>44064</c:v>
                </c:pt>
                <c:pt idx="1110" c:formatCode="yyyy\-mm\-dd">
                  <c:v>44067</c:v>
                </c:pt>
                <c:pt idx="1111" c:formatCode="yyyy\-mm\-dd">
                  <c:v>44068</c:v>
                </c:pt>
                <c:pt idx="1112" c:formatCode="yyyy\-mm\-dd">
                  <c:v>44069</c:v>
                </c:pt>
                <c:pt idx="1113" c:formatCode="yyyy\-mm\-dd">
                  <c:v>44070</c:v>
                </c:pt>
                <c:pt idx="1114" c:formatCode="yyyy\-mm\-dd">
                  <c:v>44071</c:v>
                </c:pt>
                <c:pt idx="1115" c:formatCode="yyyy\-mm\-dd">
                  <c:v>44074</c:v>
                </c:pt>
                <c:pt idx="1116" c:formatCode="yyyy\-mm\-dd">
                  <c:v>44075</c:v>
                </c:pt>
                <c:pt idx="1117" c:formatCode="yyyy\-mm\-dd">
                  <c:v>44076</c:v>
                </c:pt>
                <c:pt idx="1118" c:formatCode="yyyy\-mm\-dd">
                  <c:v>44077</c:v>
                </c:pt>
                <c:pt idx="1119" c:formatCode="yyyy\-mm\-dd">
                  <c:v>44078</c:v>
                </c:pt>
                <c:pt idx="1120" c:formatCode="yyyy\-mm\-dd">
                  <c:v>44081</c:v>
                </c:pt>
                <c:pt idx="1121" c:formatCode="yyyy\-mm\-dd">
                  <c:v>44082</c:v>
                </c:pt>
                <c:pt idx="1122" c:formatCode="yyyy\-mm\-dd">
                  <c:v>44083</c:v>
                </c:pt>
                <c:pt idx="1123" c:formatCode="yyyy\-mm\-dd">
                  <c:v>44084</c:v>
                </c:pt>
                <c:pt idx="1124" c:formatCode="yyyy\-mm\-dd">
                  <c:v>44085</c:v>
                </c:pt>
                <c:pt idx="1125" c:formatCode="yyyy\-mm\-dd">
                  <c:v>44088</c:v>
                </c:pt>
                <c:pt idx="1126" c:formatCode="yyyy\-mm\-dd">
                  <c:v>44089</c:v>
                </c:pt>
                <c:pt idx="1127" c:formatCode="yyyy\-mm\-dd">
                  <c:v>44090</c:v>
                </c:pt>
                <c:pt idx="1128" c:formatCode="yyyy\-mm\-dd">
                  <c:v>44091</c:v>
                </c:pt>
                <c:pt idx="1129" c:formatCode="yyyy\-mm\-dd">
                  <c:v>44092</c:v>
                </c:pt>
                <c:pt idx="1130" c:formatCode="yyyy\-mm\-dd">
                  <c:v>44095</c:v>
                </c:pt>
                <c:pt idx="1131" c:formatCode="yyyy\-mm\-dd">
                  <c:v>44096</c:v>
                </c:pt>
                <c:pt idx="1132" c:formatCode="yyyy\-mm\-dd">
                  <c:v>44097</c:v>
                </c:pt>
                <c:pt idx="1133" c:formatCode="yyyy\-mm\-dd">
                  <c:v>44098</c:v>
                </c:pt>
                <c:pt idx="1134" c:formatCode="yyyy\-mm\-dd">
                  <c:v>44099</c:v>
                </c:pt>
                <c:pt idx="1135" c:formatCode="yyyy\-mm\-dd">
                  <c:v>44102</c:v>
                </c:pt>
                <c:pt idx="1136" c:formatCode="yyyy\-mm\-dd">
                  <c:v>44103</c:v>
                </c:pt>
                <c:pt idx="1137" c:formatCode="yyyy\-mm\-dd">
                  <c:v>44104</c:v>
                </c:pt>
                <c:pt idx="1138" c:formatCode="yyyy\-mm\-dd">
                  <c:v>44113</c:v>
                </c:pt>
                <c:pt idx="1139" c:formatCode="yyyy\-mm\-dd">
                  <c:v>44116</c:v>
                </c:pt>
                <c:pt idx="1140" c:formatCode="yyyy\-mm\-dd">
                  <c:v>44117</c:v>
                </c:pt>
                <c:pt idx="1141" c:formatCode="yyyy\-mm\-dd">
                  <c:v>44118</c:v>
                </c:pt>
                <c:pt idx="1142" c:formatCode="yyyy\-mm\-dd">
                  <c:v>44119</c:v>
                </c:pt>
                <c:pt idx="1143" c:formatCode="yyyy\-mm\-dd">
                  <c:v>44120</c:v>
                </c:pt>
                <c:pt idx="1144" c:formatCode="yyyy\-mm\-dd">
                  <c:v>44123</c:v>
                </c:pt>
                <c:pt idx="1145" c:formatCode="yyyy\-mm\-dd">
                  <c:v>44124</c:v>
                </c:pt>
                <c:pt idx="1146" c:formatCode="yyyy\-mm\-dd">
                  <c:v>44125</c:v>
                </c:pt>
                <c:pt idx="1147" c:formatCode="yyyy\-mm\-dd">
                  <c:v>44126</c:v>
                </c:pt>
                <c:pt idx="1148" c:formatCode="yyyy\-mm\-dd">
                  <c:v>44127</c:v>
                </c:pt>
                <c:pt idx="1149" c:formatCode="yyyy\-mm\-dd">
                  <c:v>44130</c:v>
                </c:pt>
                <c:pt idx="1150" c:formatCode="yyyy\-mm\-dd">
                  <c:v>44131</c:v>
                </c:pt>
                <c:pt idx="1151" c:formatCode="yyyy\-mm\-dd">
                  <c:v>44132</c:v>
                </c:pt>
                <c:pt idx="1152" c:formatCode="yyyy\-mm\-dd">
                  <c:v>44133</c:v>
                </c:pt>
                <c:pt idx="1153" c:formatCode="yyyy\-mm\-dd">
                  <c:v>44134</c:v>
                </c:pt>
                <c:pt idx="1154" c:formatCode="yyyy\-mm\-dd">
                  <c:v>44137</c:v>
                </c:pt>
                <c:pt idx="1155" c:formatCode="yyyy\-mm\-dd">
                  <c:v>44138</c:v>
                </c:pt>
                <c:pt idx="1156" c:formatCode="yyyy\-mm\-dd">
                  <c:v>44139</c:v>
                </c:pt>
                <c:pt idx="1157" c:formatCode="yyyy\-mm\-dd">
                  <c:v>44140</c:v>
                </c:pt>
                <c:pt idx="1158" c:formatCode="yyyy\-mm\-dd">
                  <c:v>44141</c:v>
                </c:pt>
                <c:pt idx="1159" c:formatCode="yyyy\-mm\-dd">
                  <c:v>44144</c:v>
                </c:pt>
                <c:pt idx="1160" c:formatCode="yyyy\-mm\-dd">
                  <c:v>44145</c:v>
                </c:pt>
                <c:pt idx="1161" c:formatCode="yyyy\-mm\-dd">
                  <c:v>44146</c:v>
                </c:pt>
                <c:pt idx="1162" c:formatCode="yyyy\-mm\-dd">
                  <c:v>44147</c:v>
                </c:pt>
                <c:pt idx="1163" c:formatCode="yyyy\-mm\-dd">
                  <c:v>44148</c:v>
                </c:pt>
                <c:pt idx="1164" c:formatCode="yyyy\-mm\-dd">
                  <c:v>44151</c:v>
                </c:pt>
                <c:pt idx="1165" c:formatCode="yyyy\-mm\-dd">
                  <c:v>44152</c:v>
                </c:pt>
                <c:pt idx="1166" c:formatCode="yyyy\-mm\-dd">
                  <c:v>44153</c:v>
                </c:pt>
                <c:pt idx="1167" c:formatCode="yyyy\-mm\-dd">
                  <c:v>44154</c:v>
                </c:pt>
                <c:pt idx="1168" c:formatCode="yyyy\-mm\-dd">
                  <c:v>44155</c:v>
                </c:pt>
                <c:pt idx="1169" c:formatCode="yyyy\-mm\-dd">
                  <c:v>44158</c:v>
                </c:pt>
                <c:pt idx="1170" c:formatCode="yyyy\-mm\-dd">
                  <c:v>44159</c:v>
                </c:pt>
                <c:pt idx="1171" c:formatCode="yyyy\-mm\-dd">
                  <c:v>44160</c:v>
                </c:pt>
                <c:pt idx="1172" c:formatCode="yyyy\-mm\-dd">
                  <c:v>44161</c:v>
                </c:pt>
                <c:pt idx="1173" c:formatCode="yyyy\-mm\-dd">
                  <c:v>44162</c:v>
                </c:pt>
                <c:pt idx="1174" c:formatCode="yyyy\-mm\-dd">
                  <c:v>44165</c:v>
                </c:pt>
                <c:pt idx="1175" c:formatCode="yyyy\-mm\-dd">
                  <c:v>44166</c:v>
                </c:pt>
                <c:pt idx="1176" c:formatCode="yyyy\-mm\-dd">
                  <c:v>44167</c:v>
                </c:pt>
                <c:pt idx="1177" c:formatCode="yyyy\-mm\-dd">
                  <c:v>44168</c:v>
                </c:pt>
                <c:pt idx="1178" c:formatCode="yyyy\-mm\-dd">
                  <c:v>44169</c:v>
                </c:pt>
                <c:pt idx="1179" c:formatCode="yyyy\-mm\-dd">
                  <c:v>44172</c:v>
                </c:pt>
                <c:pt idx="1180" c:formatCode="yyyy\-mm\-dd">
                  <c:v>44173</c:v>
                </c:pt>
                <c:pt idx="1181" c:formatCode="yyyy\-mm\-dd">
                  <c:v>44174</c:v>
                </c:pt>
                <c:pt idx="1182" c:formatCode="yyyy\-mm\-dd">
                  <c:v>44175</c:v>
                </c:pt>
                <c:pt idx="1183" c:formatCode="yyyy\-mm\-dd">
                  <c:v>44176</c:v>
                </c:pt>
                <c:pt idx="1184" c:formatCode="yyyy\-mm\-dd">
                  <c:v>44179</c:v>
                </c:pt>
                <c:pt idx="1185" c:formatCode="yyyy\-mm\-dd">
                  <c:v>44180</c:v>
                </c:pt>
                <c:pt idx="1186" c:formatCode="yyyy\-mm\-dd">
                  <c:v>44181</c:v>
                </c:pt>
                <c:pt idx="1187" c:formatCode="yyyy\-mm\-dd">
                  <c:v>44182</c:v>
                </c:pt>
                <c:pt idx="1188" c:formatCode="yyyy\-mm\-dd">
                  <c:v>44183</c:v>
                </c:pt>
                <c:pt idx="1189" c:formatCode="yyyy\-mm\-dd">
                  <c:v>44186</c:v>
                </c:pt>
                <c:pt idx="1190" c:formatCode="yyyy\-mm\-dd">
                  <c:v>44187</c:v>
                </c:pt>
                <c:pt idx="1191" c:formatCode="yyyy\-mm\-dd">
                  <c:v>44188</c:v>
                </c:pt>
                <c:pt idx="1192" c:formatCode="yyyy\-mm\-dd">
                  <c:v>44189</c:v>
                </c:pt>
                <c:pt idx="1193" c:formatCode="yyyy\-mm\-dd">
                  <c:v>44190</c:v>
                </c:pt>
                <c:pt idx="1194" c:formatCode="yyyy\-mm\-dd">
                  <c:v>44193</c:v>
                </c:pt>
                <c:pt idx="1195" c:formatCode="yyyy\-mm\-dd">
                  <c:v>44194</c:v>
                </c:pt>
                <c:pt idx="1196" c:formatCode="yyyy\-mm\-dd">
                  <c:v>44195</c:v>
                </c:pt>
                <c:pt idx="1197" c:formatCode="yyyy\-mm\-dd">
                  <c:v>44196</c:v>
                </c:pt>
                <c:pt idx="1198" c:formatCode="yyyy\-mm\-dd">
                  <c:v>44200</c:v>
                </c:pt>
                <c:pt idx="1199" c:formatCode="yyyy\-mm\-dd">
                  <c:v>44201</c:v>
                </c:pt>
                <c:pt idx="1200" c:formatCode="yyyy\-mm\-dd">
                  <c:v>44202</c:v>
                </c:pt>
                <c:pt idx="1201" c:formatCode="yyyy\-mm\-dd">
                  <c:v>44203</c:v>
                </c:pt>
                <c:pt idx="1202" c:formatCode="yyyy\-mm\-dd">
                  <c:v>44204</c:v>
                </c:pt>
                <c:pt idx="1203" c:formatCode="yyyy\-mm\-dd">
                  <c:v>44207</c:v>
                </c:pt>
                <c:pt idx="1204" c:formatCode="yyyy\-mm\-dd">
                  <c:v>44208</c:v>
                </c:pt>
                <c:pt idx="1205" c:formatCode="yyyy\-mm\-dd">
                  <c:v>44209</c:v>
                </c:pt>
                <c:pt idx="1206" c:formatCode="yyyy\-mm\-dd">
                  <c:v>44210</c:v>
                </c:pt>
                <c:pt idx="1207" c:formatCode="yyyy\-mm\-dd">
                  <c:v>44211</c:v>
                </c:pt>
                <c:pt idx="1208" c:formatCode="yyyy\-mm\-dd">
                  <c:v>44214</c:v>
                </c:pt>
                <c:pt idx="1209" c:formatCode="yyyy\-mm\-dd">
                  <c:v>44215</c:v>
                </c:pt>
                <c:pt idx="1210" c:formatCode="yyyy\-mm\-dd">
                  <c:v>44216</c:v>
                </c:pt>
                <c:pt idx="1211" c:formatCode="yyyy\-mm\-dd">
                  <c:v>44217</c:v>
                </c:pt>
                <c:pt idx="1212" c:formatCode="yyyy\-mm\-dd">
                  <c:v>44218</c:v>
                </c:pt>
                <c:pt idx="1213" c:formatCode="yyyy\-mm\-dd">
                  <c:v>44221</c:v>
                </c:pt>
                <c:pt idx="1214" c:formatCode="yyyy\-mm\-dd">
                  <c:v>44222</c:v>
                </c:pt>
                <c:pt idx="1215" c:formatCode="yyyy\-mm\-dd">
                  <c:v>44223</c:v>
                </c:pt>
                <c:pt idx="1216" c:formatCode="yyyy\-mm\-dd">
                  <c:v>44224</c:v>
                </c:pt>
                <c:pt idx="1217" c:formatCode="yyyy\-mm\-dd">
                  <c:v>44225</c:v>
                </c:pt>
                <c:pt idx="1218" c:formatCode="yyyy\-mm\-dd">
                  <c:v>44228</c:v>
                </c:pt>
                <c:pt idx="1219" c:formatCode="yyyy\-mm\-dd">
                  <c:v>44229</c:v>
                </c:pt>
                <c:pt idx="1220" c:formatCode="yyyy\-mm\-dd">
                  <c:v>44230</c:v>
                </c:pt>
                <c:pt idx="1221" c:formatCode="yyyy\-mm\-dd">
                  <c:v>44231</c:v>
                </c:pt>
                <c:pt idx="1222" c:formatCode="yyyy\-mm\-dd">
                  <c:v>44232</c:v>
                </c:pt>
                <c:pt idx="1223" c:formatCode="yyyy\-mm\-dd">
                  <c:v>44235</c:v>
                </c:pt>
                <c:pt idx="1224" c:formatCode="yyyy\-mm\-dd">
                  <c:v>44236</c:v>
                </c:pt>
                <c:pt idx="1225" c:formatCode="yyyy\-mm\-dd">
                  <c:v>44237</c:v>
                </c:pt>
                <c:pt idx="1226" c:formatCode="yyyy\-mm\-dd">
                  <c:v>44245</c:v>
                </c:pt>
                <c:pt idx="1227" c:formatCode="yyyy\-mm\-dd">
                  <c:v>44246</c:v>
                </c:pt>
                <c:pt idx="1228" c:formatCode="yyyy\-mm\-dd">
                  <c:v>44249</c:v>
                </c:pt>
                <c:pt idx="1229" c:formatCode="yyyy\-mm\-dd">
                  <c:v>44250</c:v>
                </c:pt>
                <c:pt idx="1230" c:formatCode="yyyy\-mm\-dd">
                  <c:v>44251</c:v>
                </c:pt>
                <c:pt idx="1231" c:formatCode="yyyy\-mm\-dd">
                  <c:v>44252</c:v>
                </c:pt>
                <c:pt idx="1232" c:formatCode="yyyy\-mm\-dd">
                  <c:v>44253</c:v>
                </c:pt>
                <c:pt idx="1233" c:formatCode="yyyy\-mm\-dd">
                  <c:v>44256</c:v>
                </c:pt>
                <c:pt idx="1234" c:formatCode="yyyy\-mm\-dd">
                  <c:v>44257</c:v>
                </c:pt>
                <c:pt idx="1235" c:formatCode="yyyy\-mm\-dd">
                  <c:v>44258</c:v>
                </c:pt>
                <c:pt idx="1236" c:formatCode="yyyy\-mm\-dd">
                  <c:v>44259</c:v>
                </c:pt>
                <c:pt idx="1237" c:formatCode="yyyy\-mm\-dd">
                  <c:v>44260</c:v>
                </c:pt>
                <c:pt idx="1238" c:formatCode="yyyy\-mm\-dd">
                  <c:v>44263</c:v>
                </c:pt>
                <c:pt idx="1239" c:formatCode="yyyy\-mm\-dd">
                  <c:v>44264</c:v>
                </c:pt>
                <c:pt idx="1240" c:formatCode="yyyy\-mm\-dd">
                  <c:v>44265</c:v>
                </c:pt>
                <c:pt idx="1241" c:formatCode="yyyy\-mm\-dd">
                  <c:v>44266</c:v>
                </c:pt>
                <c:pt idx="1242" c:formatCode="yyyy\-mm\-dd">
                  <c:v>44267</c:v>
                </c:pt>
                <c:pt idx="1243" c:formatCode="yyyy\-mm\-dd">
                  <c:v>44270</c:v>
                </c:pt>
                <c:pt idx="1244" c:formatCode="yyyy\-mm\-dd">
                  <c:v>44271</c:v>
                </c:pt>
                <c:pt idx="1245" c:formatCode="yyyy\-mm\-dd">
                  <c:v>44272</c:v>
                </c:pt>
                <c:pt idx="1246" c:formatCode="yyyy\-mm\-dd">
                  <c:v>44273</c:v>
                </c:pt>
                <c:pt idx="1247" c:formatCode="yyyy\-mm\-dd">
                  <c:v>44274</c:v>
                </c:pt>
                <c:pt idx="1248" c:formatCode="yyyy\-mm\-dd">
                  <c:v>44277</c:v>
                </c:pt>
                <c:pt idx="1249" c:formatCode="yyyy\-mm\-dd">
                  <c:v>44278</c:v>
                </c:pt>
                <c:pt idx="1250" c:formatCode="yyyy\-mm\-dd">
                  <c:v>44279</c:v>
                </c:pt>
                <c:pt idx="1251" c:formatCode="yyyy\-mm\-dd">
                  <c:v>44280</c:v>
                </c:pt>
                <c:pt idx="1252" c:formatCode="yyyy\-mm\-dd">
                  <c:v>44281</c:v>
                </c:pt>
                <c:pt idx="1253" c:formatCode="yyyy\-mm\-dd">
                  <c:v>44284</c:v>
                </c:pt>
                <c:pt idx="1254" c:formatCode="yyyy\-mm\-dd">
                  <c:v>44285</c:v>
                </c:pt>
                <c:pt idx="1255" c:formatCode="yyyy\-mm\-dd">
                  <c:v>44286</c:v>
                </c:pt>
                <c:pt idx="1256" c:formatCode="yyyy\-mm\-dd">
                  <c:v>44287</c:v>
                </c:pt>
                <c:pt idx="1257" c:formatCode="yyyy\-mm\-dd">
                  <c:v>44288</c:v>
                </c:pt>
                <c:pt idx="1258" c:formatCode="yyyy\-mm\-dd">
                  <c:v>44292</c:v>
                </c:pt>
                <c:pt idx="1259" c:formatCode="yyyy\-mm\-dd">
                  <c:v>44293</c:v>
                </c:pt>
                <c:pt idx="1260" c:formatCode="yyyy\-mm\-dd">
                  <c:v>44294</c:v>
                </c:pt>
                <c:pt idx="1261" c:formatCode="yyyy\-mm\-dd">
                  <c:v>44295</c:v>
                </c:pt>
                <c:pt idx="1262" c:formatCode="yyyy\-mm\-dd">
                  <c:v>44298</c:v>
                </c:pt>
                <c:pt idx="1263" c:formatCode="yyyy\-mm\-dd">
                  <c:v>44299</c:v>
                </c:pt>
                <c:pt idx="1264" c:formatCode="yyyy\-mm\-dd">
                  <c:v>44300</c:v>
                </c:pt>
                <c:pt idx="1265" c:formatCode="yyyy\-mm\-dd">
                  <c:v>44301</c:v>
                </c:pt>
                <c:pt idx="1266" c:formatCode="yyyy\-mm\-dd">
                  <c:v>44302</c:v>
                </c:pt>
                <c:pt idx="1267" c:formatCode="yyyy\-mm\-dd">
                  <c:v>44305</c:v>
                </c:pt>
                <c:pt idx="1268" c:formatCode="yyyy\-mm\-dd">
                  <c:v>44306</c:v>
                </c:pt>
                <c:pt idx="1269" c:formatCode="yyyy\-mm\-dd">
                  <c:v>44307</c:v>
                </c:pt>
                <c:pt idx="1270" c:formatCode="yyyy\-mm\-dd">
                  <c:v>44308</c:v>
                </c:pt>
                <c:pt idx="1271" c:formatCode="yyyy\-mm\-dd">
                  <c:v>44309</c:v>
                </c:pt>
                <c:pt idx="1272" c:formatCode="yyyy\-mm\-dd">
                  <c:v>44312</c:v>
                </c:pt>
                <c:pt idx="1273" c:formatCode="yyyy\-mm\-dd">
                  <c:v>44313</c:v>
                </c:pt>
                <c:pt idx="1274" c:formatCode="yyyy\-mm\-dd">
                  <c:v>44314</c:v>
                </c:pt>
                <c:pt idx="1275" c:formatCode="yyyy\-mm\-dd">
                  <c:v>44315</c:v>
                </c:pt>
                <c:pt idx="1276" c:formatCode="yyyy\-mm\-dd">
                  <c:v>44316</c:v>
                </c:pt>
                <c:pt idx="1277" c:formatCode="yyyy\-mm\-dd">
                  <c:v>44322</c:v>
                </c:pt>
                <c:pt idx="1278" c:formatCode="yyyy\-mm\-dd">
                  <c:v>44323</c:v>
                </c:pt>
                <c:pt idx="1279" c:formatCode="yyyy\-mm\-dd">
                  <c:v>44326</c:v>
                </c:pt>
                <c:pt idx="1280" c:formatCode="yyyy\-mm\-dd">
                  <c:v>44327</c:v>
                </c:pt>
                <c:pt idx="1281" c:formatCode="yyyy\-mm\-dd">
                  <c:v>44328</c:v>
                </c:pt>
                <c:pt idx="1282" c:formatCode="yyyy\-mm\-dd">
                  <c:v>44329</c:v>
                </c:pt>
                <c:pt idx="1283" c:formatCode="yyyy\-mm\-dd">
                  <c:v>44330</c:v>
                </c:pt>
                <c:pt idx="1284" c:formatCode="yyyy\-mm\-dd">
                  <c:v>44333</c:v>
                </c:pt>
                <c:pt idx="1285" c:formatCode="yyyy\-mm\-dd">
                  <c:v>44334</c:v>
                </c:pt>
                <c:pt idx="1286" c:formatCode="yyyy\-mm\-dd">
                  <c:v>44335</c:v>
                </c:pt>
                <c:pt idx="1287" c:formatCode="yyyy\-mm\-dd">
                  <c:v>44336</c:v>
                </c:pt>
                <c:pt idx="1288" c:formatCode="yyyy\-mm\-dd">
                  <c:v>44337</c:v>
                </c:pt>
                <c:pt idx="1289" c:formatCode="yyyy\-mm\-dd">
                  <c:v>44340</c:v>
                </c:pt>
                <c:pt idx="1290" c:formatCode="yyyy\-mm\-dd">
                  <c:v>44341</c:v>
                </c:pt>
                <c:pt idx="1291" c:formatCode="yyyy\-mm\-dd">
                  <c:v>44342</c:v>
                </c:pt>
                <c:pt idx="1292" c:formatCode="yyyy\-mm\-dd">
                  <c:v>44343</c:v>
                </c:pt>
                <c:pt idx="1293" c:formatCode="yyyy\-mm\-dd">
                  <c:v>44344</c:v>
                </c:pt>
                <c:pt idx="1294" c:formatCode="yyyy\-mm\-dd">
                  <c:v>44347</c:v>
                </c:pt>
                <c:pt idx="1295" c:formatCode="yyyy\-mm\-dd">
                  <c:v>44348</c:v>
                </c:pt>
                <c:pt idx="1296" c:formatCode="yyyy\-mm\-dd">
                  <c:v>44349</c:v>
                </c:pt>
                <c:pt idx="1297" c:formatCode="yyyy\-mm\-dd">
                  <c:v>44350</c:v>
                </c:pt>
                <c:pt idx="1298" c:formatCode="yyyy\-mm\-dd">
                  <c:v>44351</c:v>
                </c:pt>
                <c:pt idx="1299" c:formatCode="yyyy\-mm\-dd">
                  <c:v>44354</c:v>
                </c:pt>
                <c:pt idx="1300" c:formatCode="yyyy\-mm\-dd">
                  <c:v>44355</c:v>
                </c:pt>
                <c:pt idx="1301" c:formatCode="yyyy\-mm\-dd">
                  <c:v>44356</c:v>
                </c:pt>
                <c:pt idx="1302" c:formatCode="yyyy\-mm\-dd">
                  <c:v>44357</c:v>
                </c:pt>
                <c:pt idx="1303" c:formatCode="yyyy\-mm\-dd">
                  <c:v>44358</c:v>
                </c:pt>
                <c:pt idx="1304" c:formatCode="yyyy\-mm\-dd">
                  <c:v>44362</c:v>
                </c:pt>
                <c:pt idx="1305" c:formatCode="yyyy\-mm\-dd">
                  <c:v>44363</c:v>
                </c:pt>
                <c:pt idx="1306" c:formatCode="yyyy\-mm\-dd">
                  <c:v>44364</c:v>
                </c:pt>
                <c:pt idx="1307" c:formatCode="yyyy\-mm\-dd">
                  <c:v>44365</c:v>
                </c:pt>
                <c:pt idx="1308" c:formatCode="yyyy\-mm\-dd">
                  <c:v>44368</c:v>
                </c:pt>
                <c:pt idx="1309" c:formatCode="yyyy\-mm\-dd">
                  <c:v>44369</c:v>
                </c:pt>
                <c:pt idx="1310" c:formatCode="yyyy\-mm\-dd">
                  <c:v>44370</c:v>
                </c:pt>
                <c:pt idx="1311" c:formatCode="yyyy\-mm\-dd">
                  <c:v>44371</c:v>
                </c:pt>
                <c:pt idx="1312" c:formatCode="yyyy\-mm\-dd">
                  <c:v>44372</c:v>
                </c:pt>
                <c:pt idx="1313" c:formatCode="yyyy\-mm\-dd">
                  <c:v>44375</c:v>
                </c:pt>
                <c:pt idx="1314" c:formatCode="yyyy\-mm\-dd">
                  <c:v>44376</c:v>
                </c:pt>
                <c:pt idx="1315" c:formatCode="yyyy\-mm\-dd">
                  <c:v>44377</c:v>
                </c:pt>
                <c:pt idx="1316" c:formatCode="yyyy\-mm\-dd">
                  <c:v>44378</c:v>
                </c:pt>
                <c:pt idx="1317" c:formatCode="yyyy\-mm\-dd">
                  <c:v>44379</c:v>
                </c:pt>
                <c:pt idx="1318" c:formatCode="yyyy\-mm\-dd">
                  <c:v>44382</c:v>
                </c:pt>
                <c:pt idx="1319" c:formatCode="yyyy\-mm\-dd">
                  <c:v>44383</c:v>
                </c:pt>
                <c:pt idx="1320" c:formatCode="yyyy\-mm\-dd">
                  <c:v>44384</c:v>
                </c:pt>
                <c:pt idx="1321" c:formatCode="yyyy\-mm\-dd">
                  <c:v>44385</c:v>
                </c:pt>
                <c:pt idx="1322" c:formatCode="yyyy\-mm\-dd">
                  <c:v>44386</c:v>
                </c:pt>
                <c:pt idx="1323" c:formatCode="yyyy\-mm\-dd">
                  <c:v>44389</c:v>
                </c:pt>
                <c:pt idx="1324" c:formatCode="yyyy\-mm\-dd">
                  <c:v>44390</c:v>
                </c:pt>
                <c:pt idx="1325" c:formatCode="yyyy\-mm\-dd">
                  <c:v>44391</c:v>
                </c:pt>
                <c:pt idx="1326" c:formatCode="yyyy\-mm\-dd">
                  <c:v>44392</c:v>
                </c:pt>
                <c:pt idx="1327" c:formatCode="yyyy\-mm\-dd">
                  <c:v>44393</c:v>
                </c:pt>
                <c:pt idx="1328" c:formatCode="yyyy\-mm\-dd">
                  <c:v>44396</c:v>
                </c:pt>
                <c:pt idx="1329" c:formatCode="yyyy\-mm\-dd">
                  <c:v>44397</c:v>
                </c:pt>
                <c:pt idx="1330" c:formatCode="yyyy\-mm\-dd">
                  <c:v>44398</c:v>
                </c:pt>
                <c:pt idx="1331" c:formatCode="yyyy\-mm\-dd">
                  <c:v>44399</c:v>
                </c:pt>
                <c:pt idx="1332" c:formatCode="yyyy\-mm\-dd">
                  <c:v>44400</c:v>
                </c:pt>
                <c:pt idx="1333" c:formatCode="yyyy\-mm\-dd">
                  <c:v>44403</c:v>
                </c:pt>
                <c:pt idx="1334" c:formatCode="yyyy\-mm\-dd">
                  <c:v>44404</c:v>
                </c:pt>
                <c:pt idx="1335" c:formatCode="yyyy\-mm\-dd">
                  <c:v>44405</c:v>
                </c:pt>
                <c:pt idx="1336" c:formatCode="yyyy\-mm\-dd">
                  <c:v>44406</c:v>
                </c:pt>
                <c:pt idx="1337" c:formatCode="yyyy\-mm\-dd">
                  <c:v>44407</c:v>
                </c:pt>
                <c:pt idx="1338" c:formatCode="yyyy\-mm\-dd">
                  <c:v>44410</c:v>
                </c:pt>
                <c:pt idx="1339" c:formatCode="yyyy\-mm\-dd">
                  <c:v>44411</c:v>
                </c:pt>
                <c:pt idx="1340" c:formatCode="yyyy\-mm\-dd">
                  <c:v>44412</c:v>
                </c:pt>
                <c:pt idx="1341" c:formatCode="yyyy\-mm\-dd">
                  <c:v>44413</c:v>
                </c:pt>
                <c:pt idx="1342" c:formatCode="yyyy\-mm\-dd">
                  <c:v>44414</c:v>
                </c:pt>
                <c:pt idx="1343" c:formatCode="yyyy\-mm\-dd">
                  <c:v>44417</c:v>
                </c:pt>
                <c:pt idx="1344" c:formatCode="yyyy\-mm\-dd">
                  <c:v>44418</c:v>
                </c:pt>
                <c:pt idx="1345" c:formatCode="yyyy\-mm\-dd">
                  <c:v>44419</c:v>
                </c:pt>
                <c:pt idx="1346" c:formatCode="yyyy\-mm\-dd">
                  <c:v>44420</c:v>
                </c:pt>
                <c:pt idx="1347" c:formatCode="yyyy\-mm\-dd">
                  <c:v>44421</c:v>
                </c:pt>
                <c:pt idx="1348" c:formatCode="yyyy\-mm\-dd">
                  <c:v>44424</c:v>
                </c:pt>
                <c:pt idx="1349" c:formatCode="yyyy\-mm\-dd">
                  <c:v>44425</c:v>
                </c:pt>
                <c:pt idx="1350" c:formatCode="yyyy\-mm\-dd">
                  <c:v>44426</c:v>
                </c:pt>
                <c:pt idx="1351" c:formatCode="yyyy\-mm\-dd">
                  <c:v>44427</c:v>
                </c:pt>
                <c:pt idx="1352" c:formatCode="yyyy\-mm\-dd">
                  <c:v>44428</c:v>
                </c:pt>
                <c:pt idx="1353" c:formatCode="yyyy\-mm\-dd">
                  <c:v>44431</c:v>
                </c:pt>
                <c:pt idx="1354" c:formatCode="yyyy\-mm\-dd">
                  <c:v>44432</c:v>
                </c:pt>
                <c:pt idx="1355" c:formatCode="yyyy\-mm\-dd">
                  <c:v>44433</c:v>
                </c:pt>
                <c:pt idx="1356" c:formatCode="yyyy\-mm\-dd">
                  <c:v>44434</c:v>
                </c:pt>
                <c:pt idx="1357" c:formatCode="yyyy\-mm\-dd">
                  <c:v>44435</c:v>
                </c:pt>
                <c:pt idx="1358" c:formatCode="yyyy\-mm\-dd">
                  <c:v>44438</c:v>
                </c:pt>
                <c:pt idx="1359" c:formatCode="yyyy\-mm\-dd">
                  <c:v>44439</c:v>
                </c:pt>
                <c:pt idx="1360" c:formatCode="yyyy\-mm\-dd">
                  <c:v>44440</c:v>
                </c:pt>
                <c:pt idx="1361" c:formatCode="yyyy\-mm\-dd">
                  <c:v>44441</c:v>
                </c:pt>
                <c:pt idx="1362" c:formatCode="yyyy\-mm\-dd">
                  <c:v>44442</c:v>
                </c:pt>
                <c:pt idx="1363" c:formatCode="yyyy\-mm\-dd">
                  <c:v>44445</c:v>
                </c:pt>
                <c:pt idx="1364" c:formatCode="yyyy\-mm\-dd">
                  <c:v>44446</c:v>
                </c:pt>
                <c:pt idx="1365" c:formatCode="yyyy\-mm\-dd">
                  <c:v>44447</c:v>
                </c:pt>
                <c:pt idx="1366" c:formatCode="yyyy\-mm\-dd">
                  <c:v>44448</c:v>
                </c:pt>
                <c:pt idx="1367" c:formatCode="yyyy\-mm\-dd">
                  <c:v>44449</c:v>
                </c:pt>
                <c:pt idx="1368" c:formatCode="yyyy\-mm\-dd">
                  <c:v>44452</c:v>
                </c:pt>
                <c:pt idx="1369" c:formatCode="yyyy\-mm\-dd">
                  <c:v>44453</c:v>
                </c:pt>
                <c:pt idx="1370" c:formatCode="yyyy\-mm\-dd">
                  <c:v>44454</c:v>
                </c:pt>
                <c:pt idx="1371" c:formatCode="yyyy\-mm\-dd">
                  <c:v>44455</c:v>
                </c:pt>
                <c:pt idx="1372" c:formatCode="yyyy\-mm\-dd">
                  <c:v>44456</c:v>
                </c:pt>
                <c:pt idx="1373" c:formatCode="yyyy\-mm\-dd">
                  <c:v>44461</c:v>
                </c:pt>
                <c:pt idx="1374" c:formatCode="yyyy\-mm\-dd">
                  <c:v>44462</c:v>
                </c:pt>
                <c:pt idx="1375" c:formatCode="yyyy\-mm\-dd">
                  <c:v>44463</c:v>
                </c:pt>
                <c:pt idx="1376" c:formatCode="yyyy\-mm\-dd">
                  <c:v>44466</c:v>
                </c:pt>
                <c:pt idx="1377" c:formatCode="yyyy\-mm\-dd">
                  <c:v>44467</c:v>
                </c:pt>
                <c:pt idx="1378" c:formatCode="yyyy\-mm\-dd">
                  <c:v>44468</c:v>
                </c:pt>
                <c:pt idx="1379" c:formatCode="yyyy\-mm\-dd">
                  <c:v>44469</c:v>
                </c:pt>
                <c:pt idx="1380" c:formatCode="yyyy\-mm\-dd">
                  <c:v>44477</c:v>
                </c:pt>
                <c:pt idx="1381" c:formatCode="yyyy\-mm\-dd">
                  <c:v>44480</c:v>
                </c:pt>
                <c:pt idx="1382" c:formatCode="yyyy\-mm\-dd">
                  <c:v>44481</c:v>
                </c:pt>
                <c:pt idx="1383" c:formatCode="yyyy\-mm\-dd">
                  <c:v>44482</c:v>
                </c:pt>
                <c:pt idx="1384" c:formatCode="yyyy\-mm\-dd">
                  <c:v>44483</c:v>
                </c:pt>
                <c:pt idx="1385" c:formatCode="yyyy\-mm\-dd">
                  <c:v>44484</c:v>
                </c:pt>
                <c:pt idx="1386" c:formatCode="yyyy\-mm\-dd">
                  <c:v>44487</c:v>
                </c:pt>
                <c:pt idx="1387" c:formatCode="yyyy\-mm\-dd">
                  <c:v>44488</c:v>
                </c:pt>
                <c:pt idx="1388" c:formatCode="yyyy\-mm\-dd">
                  <c:v>44489</c:v>
                </c:pt>
                <c:pt idx="1389" c:formatCode="yyyy\-mm\-dd">
                  <c:v>44490</c:v>
                </c:pt>
                <c:pt idx="1390" c:formatCode="yyyy\-mm\-dd">
                  <c:v>44491</c:v>
                </c:pt>
                <c:pt idx="1391" c:formatCode="yyyy\-mm\-dd">
                  <c:v>44494</c:v>
                </c:pt>
                <c:pt idx="1392" c:formatCode="yyyy\-mm\-dd">
                  <c:v>44495</c:v>
                </c:pt>
                <c:pt idx="1393" c:formatCode="yyyy\-mm\-dd">
                  <c:v>44496</c:v>
                </c:pt>
                <c:pt idx="1394" c:formatCode="yyyy\-mm\-dd">
                  <c:v>44497</c:v>
                </c:pt>
                <c:pt idx="1395" c:formatCode="yyyy\-mm\-dd">
                  <c:v>44498</c:v>
                </c:pt>
                <c:pt idx="1396" c:formatCode="yyyy\-mm\-dd">
                  <c:v>44501</c:v>
                </c:pt>
                <c:pt idx="1397" c:formatCode="yyyy\-mm\-dd">
                  <c:v>44502</c:v>
                </c:pt>
                <c:pt idx="1398" c:formatCode="yyyy\-mm\-dd">
                  <c:v>44503</c:v>
                </c:pt>
                <c:pt idx="1399" c:formatCode="yyyy\-mm\-dd">
                  <c:v>44504</c:v>
                </c:pt>
                <c:pt idx="1400" c:formatCode="yyyy\-mm\-dd">
                  <c:v>44505</c:v>
                </c:pt>
                <c:pt idx="1401" c:formatCode="yyyy\-mm\-dd">
                  <c:v>44508</c:v>
                </c:pt>
                <c:pt idx="1402" c:formatCode="yyyy\-mm\-dd">
                  <c:v>44509</c:v>
                </c:pt>
                <c:pt idx="1403" c:formatCode="yyyy\-mm\-dd">
                  <c:v>44510</c:v>
                </c:pt>
                <c:pt idx="1404" c:formatCode="yyyy\-mm\-dd">
                  <c:v>44511</c:v>
                </c:pt>
                <c:pt idx="1405" c:formatCode="yyyy\-mm\-dd">
                  <c:v>44512</c:v>
                </c:pt>
                <c:pt idx="1406" c:formatCode="yyyy\-mm\-dd">
                  <c:v>44515</c:v>
                </c:pt>
                <c:pt idx="1407" c:formatCode="yyyy\-mm\-dd">
                  <c:v>44516</c:v>
                </c:pt>
                <c:pt idx="1408" c:formatCode="yyyy\-mm\-dd">
                  <c:v>44517</c:v>
                </c:pt>
                <c:pt idx="1409" c:formatCode="yyyy\-mm\-dd">
                  <c:v>44518</c:v>
                </c:pt>
                <c:pt idx="1410" c:formatCode="yyyy\-mm\-dd">
                  <c:v>44519</c:v>
                </c:pt>
                <c:pt idx="1411" c:formatCode="yyyy\-mm\-dd">
                  <c:v>44522</c:v>
                </c:pt>
                <c:pt idx="1412" c:formatCode="yyyy\-mm\-dd">
                  <c:v>44523</c:v>
                </c:pt>
                <c:pt idx="1413" c:formatCode="yyyy\-mm\-dd">
                  <c:v>44524</c:v>
                </c:pt>
                <c:pt idx="1414" c:formatCode="yyyy\-mm\-dd">
                  <c:v>44525</c:v>
                </c:pt>
                <c:pt idx="1415" c:formatCode="yyyy\-mm\-dd">
                  <c:v>44526</c:v>
                </c:pt>
                <c:pt idx="1416" c:formatCode="yyyy\-mm\-dd">
                  <c:v>44529</c:v>
                </c:pt>
                <c:pt idx="1417" c:formatCode="yyyy\-mm\-dd">
                  <c:v>44530</c:v>
                </c:pt>
                <c:pt idx="1418" c:formatCode="yyyy\-mm\-dd">
                  <c:v>44531</c:v>
                </c:pt>
                <c:pt idx="1419" c:formatCode="yyyy\-mm\-dd">
                  <c:v>44532</c:v>
                </c:pt>
                <c:pt idx="1420" c:formatCode="yyyy\-mm\-dd">
                  <c:v>44533</c:v>
                </c:pt>
                <c:pt idx="1421" c:formatCode="yyyy\-mm\-dd">
                  <c:v>44536</c:v>
                </c:pt>
                <c:pt idx="1422" c:formatCode="yyyy\-mm\-dd">
                  <c:v>44537</c:v>
                </c:pt>
                <c:pt idx="1423" c:formatCode="yyyy\-mm\-dd">
                  <c:v>44538</c:v>
                </c:pt>
                <c:pt idx="1424" c:formatCode="yyyy\-mm\-dd">
                  <c:v>44539</c:v>
                </c:pt>
                <c:pt idx="1425" c:formatCode="yyyy\-mm\-dd">
                  <c:v>44540</c:v>
                </c:pt>
                <c:pt idx="1426" c:formatCode="yyyy\-mm\-dd">
                  <c:v>44543</c:v>
                </c:pt>
                <c:pt idx="1427" c:formatCode="yyyy\-mm\-dd">
                  <c:v>44544</c:v>
                </c:pt>
                <c:pt idx="1428" c:formatCode="yyyy\-mm\-dd">
                  <c:v>44545</c:v>
                </c:pt>
                <c:pt idx="1429" c:formatCode="yyyy\-mm\-dd">
                  <c:v>44546</c:v>
                </c:pt>
                <c:pt idx="1430" c:formatCode="yyyy\-mm\-dd">
                  <c:v>44547</c:v>
                </c:pt>
                <c:pt idx="1431" c:formatCode="yyyy\-mm\-dd">
                  <c:v>44550</c:v>
                </c:pt>
                <c:pt idx="1432" c:formatCode="yyyy\-mm\-dd">
                  <c:v>44551</c:v>
                </c:pt>
                <c:pt idx="1433" c:formatCode="yyyy\-mm\-dd">
                  <c:v>44552</c:v>
                </c:pt>
                <c:pt idx="1434" c:formatCode="yyyy\-mm\-dd">
                  <c:v>44553</c:v>
                </c:pt>
                <c:pt idx="1435" c:formatCode="yyyy\-mm\-dd">
                  <c:v>44554</c:v>
                </c:pt>
                <c:pt idx="1436" c:formatCode="yyyy\-mm\-dd">
                  <c:v>44557</c:v>
                </c:pt>
                <c:pt idx="1437" c:formatCode="yyyy\-mm\-dd">
                  <c:v>44558</c:v>
                </c:pt>
                <c:pt idx="1438" c:formatCode="yyyy\-mm\-dd">
                  <c:v>44559</c:v>
                </c:pt>
                <c:pt idx="1439" c:formatCode="yyyy\-mm\-dd">
                  <c:v>44560</c:v>
                </c:pt>
                <c:pt idx="1440" c:formatCode="yyyy\-mm\-dd">
                  <c:v>44561</c:v>
                </c:pt>
                <c:pt idx="1441" c:formatCode="yyyy\-mm\-dd">
                  <c:v>44565</c:v>
                </c:pt>
                <c:pt idx="1442" c:formatCode="yyyy\-mm\-dd">
                  <c:v>44566</c:v>
                </c:pt>
                <c:pt idx="1443" c:formatCode="yyyy\-mm\-dd">
                  <c:v>44567</c:v>
                </c:pt>
                <c:pt idx="1444" c:formatCode="yyyy\-mm\-dd">
                  <c:v>44568</c:v>
                </c:pt>
                <c:pt idx="1445" c:formatCode="yyyy\-mm\-dd">
                  <c:v>44571</c:v>
                </c:pt>
                <c:pt idx="1446" c:formatCode="yyyy\-mm\-dd">
                  <c:v>44572</c:v>
                </c:pt>
                <c:pt idx="1447" c:formatCode="yyyy\-mm\-dd">
                  <c:v>44573</c:v>
                </c:pt>
                <c:pt idx="1448" c:formatCode="yyyy\-mm\-dd">
                  <c:v>44574</c:v>
                </c:pt>
                <c:pt idx="1449" c:formatCode="yyyy\-mm\-dd">
                  <c:v>44575</c:v>
                </c:pt>
                <c:pt idx="1450" c:formatCode="yyyy\-mm\-dd">
                  <c:v>44578</c:v>
                </c:pt>
                <c:pt idx="1451" c:formatCode="yyyy\-mm\-dd">
                  <c:v>44579</c:v>
                </c:pt>
                <c:pt idx="1452" c:formatCode="yyyy\-mm\-dd">
                  <c:v>44580</c:v>
                </c:pt>
                <c:pt idx="1453" c:formatCode="yyyy\-mm\-dd">
                  <c:v>44581</c:v>
                </c:pt>
                <c:pt idx="1454" c:formatCode="yyyy\-mm\-dd">
                  <c:v>44582</c:v>
                </c:pt>
                <c:pt idx="1455" c:formatCode="yyyy\-mm\-dd">
                  <c:v>44585</c:v>
                </c:pt>
                <c:pt idx="1456" c:formatCode="yyyy\-mm\-dd">
                  <c:v>44586</c:v>
                </c:pt>
                <c:pt idx="1457" c:formatCode="yyyy\-mm\-dd">
                  <c:v>44587</c:v>
                </c:pt>
                <c:pt idx="1458" c:formatCode="yyyy\-mm\-dd">
                  <c:v>44588</c:v>
                </c:pt>
                <c:pt idx="1459" c:formatCode="yyyy\-mm\-dd">
                  <c:v>44589</c:v>
                </c:pt>
                <c:pt idx="1460" c:formatCode="yyyy\-mm\-dd">
                  <c:v>44599</c:v>
                </c:pt>
                <c:pt idx="1461" c:formatCode="yyyy\-mm\-dd">
                  <c:v>44600</c:v>
                </c:pt>
                <c:pt idx="1462" c:formatCode="yyyy\-mm\-dd">
                  <c:v>44601</c:v>
                </c:pt>
                <c:pt idx="1463" c:formatCode="yyyy\-mm\-dd">
                  <c:v>44602</c:v>
                </c:pt>
                <c:pt idx="1464" c:formatCode="yyyy\-mm\-dd">
                  <c:v>44603</c:v>
                </c:pt>
                <c:pt idx="1465" c:formatCode="yyyy\-mm\-dd">
                  <c:v>44606</c:v>
                </c:pt>
                <c:pt idx="1466" c:formatCode="yyyy\-mm\-dd">
                  <c:v>44607</c:v>
                </c:pt>
                <c:pt idx="1467" c:formatCode="yyyy\-mm\-dd">
                  <c:v>44608</c:v>
                </c:pt>
                <c:pt idx="1468" c:formatCode="yyyy\-mm\-dd">
                  <c:v>44609</c:v>
                </c:pt>
                <c:pt idx="1469" c:formatCode="yyyy\-mm\-dd">
                  <c:v>44610</c:v>
                </c:pt>
                <c:pt idx="1470" c:formatCode="yyyy\-mm\-dd">
                  <c:v>44613</c:v>
                </c:pt>
                <c:pt idx="1471" c:formatCode="yyyy\-mm\-dd">
                  <c:v>44614</c:v>
                </c:pt>
                <c:pt idx="1472" c:formatCode="yyyy\-mm\-dd">
                  <c:v>44615</c:v>
                </c:pt>
                <c:pt idx="1473" c:formatCode="yyyy\-mm\-dd">
                  <c:v>44616</c:v>
                </c:pt>
                <c:pt idx="1474" c:formatCode="yyyy\-mm\-dd">
                  <c:v>44617</c:v>
                </c:pt>
                <c:pt idx="1475" c:formatCode="yyyy\-mm\-dd">
                  <c:v>44620</c:v>
                </c:pt>
                <c:pt idx="1476" c:formatCode="yyyy\-mm\-dd">
                  <c:v>44621</c:v>
                </c:pt>
                <c:pt idx="1477" c:formatCode="yyyy\-mm\-dd">
                  <c:v>44622</c:v>
                </c:pt>
                <c:pt idx="1478" c:formatCode="yyyy\-mm\-dd">
                  <c:v>44623</c:v>
                </c:pt>
                <c:pt idx="1479" c:formatCode="yyyy\-mm\-dd">
                  <c:v>44624</c:v>
                </c:pt>
                <c:pt idx="1480" c:formatCode="yyyy\-mm\-dd">
                  <c:v>44627</c:v>
                </c:pt>
                <c:pt idx="1481" c:formatCode="yyyy\-mm\-dd">
                  <c:v>44628</c:v>
                </c:pt>
                <c:pt idx="1482" c:formatCode="yyyy\-mm\-dd">
                  <c:v>44629</c:v>
                </c:pt>
                <c:pt idx="1483" c:formatCode="yyyy\-mm\-dd">
                  <c:v>44630</c:v>
                </c:pt>
                <c:pt idx="1484" c:formatCode="yyyy\-mm\-dd">
                  <c:v>44631</c:v>
                </c:pt>
                <c:pt idx="1485" c:formatCode="yyyy\-mm\-dd">
                  <c:v>44634</c:v>
                </c:pt>
                <c:pt idx="1486" c:formatCode="yyyy\-mm\-dd">
                  <c:v>44635</c:v>
                </c:pt>
                <c:pt idx="1487" c:formatCode="yyyy\-mm\-dd">
                  <c:v>44636</c:v>
                </c:pt>
                <c:pt idx="1488" c:formatCode="yyyy\-mm\-dd">
                  <c:v>44637</c:v>
                </c:pt>
                <c:pt idx="1489" c:formatCode="yyyy\-mm\-dd">
                  <c:v>44638</c:v>
                </c:pt>
                <c:pt idx="1490" c:formatCode="yyyy\-mm\-dd">
                  <c:v>44641</c:v>
                </c:pt>
                <c:pt idx="1491" c:formatCode="yyyy\-mm\-dd">
                  <c:v>44642</c:v>
                </c:pt>
                <c:pt idx="1492" c:formatCode="yyyy\-mm\-dd">
                  <c:v>44643</c:v>
                </c:pt>
                <c:pt idx="1493" c:formatCode="yyyy\-mm\-dd">
                  <c:v>44644</c:v>
                </c:pt>
                <c:pt idx="1494" c:formatCode="yyyy\-mm\-dd">
                  <c:v>44645</c:v>
                </c:pt>
                <c:pt idx="1495" c:formatCode="yyyy\-mm\-dd">
                  <c:v>44648</c:v>
                </c:pt>
                <c:pt idx="1496" c:formatCode="yyyy\-mm\-dd">
                  <c:v>44649</c:v>
                </c:pt>
                <c:pt idx="1497" c:formatCode="yyyy\-mm\-dd">
                  <c:v>44650</c:v>
                </c:pt>
                <c:pt idx="1498" c:formatCode="yyyy\-mm\-dd">
                  <c:v>44651</c:v>
                </c:pt>
                <c:pt idx="1499" c:formatCode="yyyy\-mm\-dd">
                  <c:v>44652</c:v>
                </c:pt>
                <c:pt idx="1500" c:formatCode="yyyy\-mm\-dd">
                  <c:v>44657</c:v>
                </c:pt>
                <c:pt idx="1501" c:formatCode="yyyy\-mm\-dd">
                  <c:v>44658</c:v>
                </c:pt>
                <c:pt idx="1502" c:formatCode="yyyy\-mm\-dd">
                  <c:v>44659</c:v>
                </c:pt>
                <c:pt idx="1503" c:formatCode="yyyy\-mm\-dd">
                  <c:v>44662</c:v>
                </c:pt>
                <c:pt idx="1504" c:formatCode="yyyy\-mm\-dd">
                  <c:v>44663</c:v>
                </c:pt>
                <c:pt idx="1505" c:formatCode="yyyy\-mm\-dd">
                  <c:v>44664</c:v>
                </c:pt>
                <c:pt idx="1506" c:formatCode="yyyy\-mm\-dd">
                  <c:v>44665</c:v>
                </c:pt>
                <c:pt idx="1507" c:formatCode="yyyy\-mm\-dd">
                  <c:v>44666</c:v>
                </c:pt>
                <c:pt idx="1508" c:formatCode="yyyy\-mm\-dd">
                  <c:v>44669</c:v>
                </c:pt>
                <c:pt idx="1509" c:formatCode="yyyy\-mm\-dd">
                  <c:v>44670</c:v>
                </c:pt>
                <c:pt idx="1510" c:formatCode="yyyy\-mm\-dd">
                  <c:v>44671</c:v>
                </c:pt>
                <c:pt idx="1511" c:formatCode="yyyy\-mm\-dd">
                  <c:v>44672</c:v>
                </c:pt>
                <c:pt idx="1512" c:formatCode="yyyy\-mm\-dd">
                  <c:v>44673</c:v>
                </c:pt>
                <c:pt idx="1513" c:formatCode="yyyy\-mm\-dd">
                  <c:v>44676</c:v>
                </c:pt>
                <c:pt idx="1514" c:formatCode="yyyy\-mm\-dd">
                  <c:v>44677</c:v>
                </c:pt>
                <c:pt idx="1515" c:formatCode="yyyy\-mm\-dd">
                  <c:v>44678</c:v>
                </c:pt>
                <c:pt idx="1516" c:formatCode="yyyy\-mm\-dd">
                  <c:v>44679</c:v>
                </c:pt>
                <c:pt idx="1517" c:formatCode="yyyy\-mm\-dd">
                  <c:v>44680</c:v>
                </c:pt>
                <c:pt idx="1518" c:formatCode="yyyy\-mm\-dd">
                  <c:v>44686</c:v>
                </c:pt>
                <c:pt idx="1519" c:formatCode="yyyy\-mm\-dd">
                  <c:v>44687</c:v>
                </c:pt>
                <c:pt idx="1520" c:formatCode="yyyy\-mm\-dd">
                  <c:v>44690</c:v>
                </c:pt>
                <c:pt idx="1521" c:formatCode="yyyy\-mm\-dd">
                  <c:v>44691</c:v>
                </c:pt>
                <c:pt idx="1522" c:formatCode="yyyy\-mm\-dd">
                  <c:v>44692</c:v>
                </c:pt>
                <c:pt idx="1523" c:formatCode="yyyy\-mm\-dd">
                  <c:v>44693</c:v>
                </c:pt>
                <c:pt idx="1524" c:formatCode="yyyy\-mm\-dd">
                  <c:v>44694</c:v>
                </c:pt>
                <c:pt idx="1525" c:formatCode="yyyy\-mm\-dd">
                  <c:v>44697</c:v>
                </c:pt>
                <c:pt idx="1526" c:formatCode="yyyy\-mm\-dd">
                  <c:v>44698</c:v>
                </c:pt>
                <c:pt idx="1527" c:formatCode="yyyy\-mm\-dd">
                  <c:v>44699</c:v>
                </c:pt>
                <c:pt idx="1528" c:formatCode="yyyy\-mm\-dd">
                  <c:v>44700</c:v>
                </c:pt>
                <c:pt idx="1529" c:formatCode="yyyy\-mm\-dd">
                  <c:v>44701</c:v>
                </c:pt>
                <c:pt idx="1530" c:formatCode="yyyy\-mm\-dd">
                  <c:v>44704</c:v>
                </c:pt>
                <c:pt idx="1531" c:formatCode="yyyy\-mm\-dd">
                  <c:v>44705</c:v>
                </c:pt>
                <c:pt idx="1532" c:formatCode="yyyy\-mm\-dd">
                  <c:v>44706</c:v>
                </c:pt>
                <c:pt idx="1533" c:formatCode="yyyy\-mm\-dd">
                  <c:v>44707</c:v>
                </c:pt>
                <c:pt idx="1534" c:formatCode="yyyy\-mm\-dd">
                  <c:v>44708</c:v>
                </c:pt>
                <c:pt idx="1535" c:formatCode="yyyy\-mm\-dd">
                  <c:v>44711</c:v>
                </c:pt>
                <c:pt idx="1536" c:formatCode="yyyy\-mm\-dd">
                  <c:v>44712</c:v>
                </c:pt>
                <c:pt idx="1537" c:formatCode="yyyy\-mm\-dd">
                  <c:v>44713</c:v>
                </c:pt>
                <c:pt idx="1538" c:formatCode="yyyy\-mm\-dd">
                  <c:v>44714</c:v>
                </c:pt>
                <c:pt idx="1539" c:formatCode="yyyy\-mm\-dd">
                  <c:v>44718</c:v>
                </c:pt>
                <c:pt idx="1540" c:formatCode="yyyy\-mm\-dd">
                  <c:v>44719</c:v>
                </c:pt>
                <c:pt idx="1541" c:formatCode="yyyy\-mm\-dd">
                  <c:v>44720</c:v>
                </c:pt>
                <c:pt idx="1542" c:formatCode="yyyy\-mm\-dd">
                  <c:v>44721</c:v>
                </c:pt>
                <c:pt idx="1543" c:formatCode="yyyy\-mm\-dd">
                  <c:v>44722</c:v>
                </c:pt>
                <c:pt idx="1544" c:formatCode="yyyy\-mm\-dd">
                  <c:v>44725</c:v>
                </c:pt>
                <c:pt idx="1545" c:formatCode="yyyy\-mm\-dd">
                  <c:v>44726</c:v>
                </c:pt>
                <c:pt idx="1546" c:formatCode="yyyy\-mm\-dd">
                  <c:v>44727</c:v>
                </c:pt>
                <c:pt idx="1547" c:formatCode="yyyy\-mm\-dd">
                  <c:v>44728</c:v>
                </c:pt>
                <c:pt idx="1548" c:formatCode="yyyy\-mm\-dd">
                  <c:v>44729</c:v>
                </c:pt>
                <c:pt idx="1549" c:formatCode="yyyy\-mm\-dd">
                  <c:v>44732</c:v>
                </c:pt>
                <c:pt idx="1550" c:formatCode="yyyy\-mm\-dd">
                  <c:v>44733</c:v>
                </c:pt>
                <c:pt idx="1551" c:formatCode="yyyy\-mm\-dd">
                  <c:v>44734</c:v>
                </c:pt>
                <c:pt idx="1552" c:formatCode="yyyy\-mm\-dd">
                  <c:v>44735</c:v>
                </c:pt>
                <c:pt idx="1553" c:formatCode="yyyy\-mm\-dd">
                  <c:v>44736</c:v>
                </c:pt>
                <c:pt idx="1554" c:formatCode="yyyy\-mm\-dd">
                  <c:v>44739</c:v>
                </c:pt>
                <c:pt idx="1555" c:formatCode="yyyy\-mm\-dd">
                  <c:v>44740</c:v>
                </c:pt>
                <c:pt idx="1556" c:formatCode="yyyy\-mm\-dd">
                  <c:v>44741</c:v>
                </c:pt>
                <c:pt idx="1557" c:formatCode="yyyy\-mm\-dd">
                  <c:v>44742</c:v>
                </c:pt>
                <c:pt idx="1558" c:formatCode="yyyy\-mm\-dd">
                  <c:v>44743</c:v>
                </c:pt>
                <c:pt idx="1559" c:formatCode="yyyy\-mm\-dd">
                  <c:v>44746</c:v>
                </c:pt>
                <c:pt idx="1560" c:formatCode="yyyy\-mm\-dd">
                  <c:v>44747</c:v>
                </c:pt>
                <c:pt idx="1561" c:formatCode="yyyy\-mm\-dd">
                  <c:v>44748</c:v>
                </c:pt>
                <c:pt idx="1562" c:formatCode="yyyy\-mm\-dd">
                  <c:v>44749</c:v>
                </c:pt>
                <c:pt idx="1563" c:formatCode="yyyy\-mm\-dd">
                  <c:v>44750</c:v>
                </c:pt>
                <c:pt idx="1564" c:formatCode="yyyy\-mm\-dd">
                  <c:v>44753</c:v>
                </c:pt>
                <c:pt idx="1565" c:formatCode="yyyy\-mm\-dd">
                  <c:v>44754</c:v>
                </c:pt>
                <c:pt idx="1566" c:formatCode="yyyy\-mm\-dd">
                  <c:v>44755</c:v>
                </c:pt>
                <c:pt idx="1567" c:formatCode="yyyy\-mm\-dd">
                  <c:v>44756</c:v>
                </c:pt>
                <c:pt idx="1568" c:formatCode="yyyy\-mm\-dd">
                  <c:v>44757</c:v>
                </c:pt>
                <c:pt idx="1569" c:formatCode="yyyy\-mm\-dd">
                  <c:v>44760</c:v>
                </c:pt>
                <c:pt idx="1570" c:formatCode="yyyy\-mm\-dd">
                  <c:v>44761</c:v>
                </c:pt>
                <c:pt idx="1571" c:formatCode="yyyy\-mm\-dd">
                  <c:v>44762</c:v>
                </c:pt>
                <c:pt idx="1572" c:formatCode="yyyy\-mm\-dd">
                  <c:v>44763</c:v>
                </c:pt>
                <c:pt idx="1573" c:formatCode="yyyy\-mm\-dd">
                  <c:v>44764</c:v>
                </c:pt>
                <c:pt idx="1574" c:formatCode="yyyy\-mm\-dd">
                  <c:v>44767</c:v>
                </c:pt>
                <c:pt idx="1575" c:formatCode="yyyy\-mm\-dd">
                  <c:v>44768</c:v>
                </c:pt>
                <c:pt idx="1576" c:formatCode="yyyy\-mm\-dd">
                  <c:v>44769</c:v>
                </c:pt>
                <c:pt idx="1577" c:formatCode="yyyy\-mm\-dd">
                  <c:v>44770</c:v>
                </c:pt>
                <c:pt idx="1578" c:formatCode="yyyy\-mm\-dd">
                  <c:v>44771</c:v>
                </c:pt>
                <c:pt idx="1579" c:formatCode="yyyy\-mm\-dd">
                  <c:v>44774</c:v>
                </c:pt>
                <c:pt idx="1580" c:formatCode="yyyy\-mm\-dd">
                  <c:v>44775</c:v>
                </c:pt>
                <c:pt idx="1581" c:formatCode="yyyy\-mm\-dd">
                  <c:v>44776</c:v>
                </c:pt>
                <c:pt idx="1582" c:formatCode="yyyy\-mm\-dd">
                  <c:v>44777</c:v>
                </c:pt>
                <c:pt idx="1583" c:formatCode="yyyy\-mm\-dd">
                  <c:v>44778</c:v>
                </c:pt>
                <c:pt idx="1584" c:formatCode="yyyy\-mm\-dd">
                  <c:v>44781</c:v>
                </c:pt>
                <c:pt idx="1585" c:formatCode="yyyy\-mm\-dd">
                  <c:v>44782</c:v>
                </c:pt>
                <c:pt idx="1586" c:formatCode="yyyy\-mm\-dd">
                  <c:v>44783</c:v>
                </c:pt>
                <c:pt idx="1587" c:formatCode="yyyy\-mm\-dd">
                  <c:v>44784</c:v>
                </c:pt>
                <c:pt idx="1588" c:formatCode="yyyy\-mm\-dd">
                  <c:v>44785</c:v>
                </c:pt>
                <c:pt idx="1589" c:formatCode="yyyy\-mm\-dd">
                  <c:v>44788</c:v>
                </c:pt>
                <c:pt idx="1590" c:formatCode="yyyy\-mm\-dd">
                  <c:v>44789</c:v>
                </c:pt>
                <c:pt idx="1591" c:formatCode="yyyy\-mm\-dd">
                  <c:v>44790</c:v>
                </c:pt>
                <c:pt idx="1592" c:formatCode="yyyy\-mm\-dd">
                  <c:v>44791</c:v>
                </c:pt>
                <c:pt idx="1593" c:formatCode="yyyy\-mm\-dd">
                  <c:v>44792</c:v>
                </c:pt>
                <c:pt idx="1594" c:formatCode="yyyy\-mm\-dd">
                  <c:v>44795</c:v>
                </c:pt>
                <c:pt idx="1595" c:formatCode="yyyy\-mm\-dd">
                  <c:v>44796</c:v>
                </c:pt>
                <c:pt idx="1596" c:formatCode="yyyy\-mm\-dd">
                  <c:v>44797</c:v>
                </c:pt>
                <c:pt idx="1597" c:formatCode="yyyy\-mm\-dd">
                  <c:v>44798</c:v>
                </c:pt>
                <c:pt idx="1598" c:formatCode="yyyy\-mm\-dd">
                  <c:v>44799</c:v>
                </c:pt>
                <c:pt idx="1599" c:formatCode="yyyy\-mm\-dd">
                  <c:v>44802</c:v>
                </c:pt>
                <c:pt idx="1600" c:formatCode="yyyy\-mm\-dd">
                  <c:v>44803</c:v>
                </c:pt>
                <c:pt idx="1601" c:formatCode="yyyy\-mm\-dd">
                  <c:v>44804</c:v>
                </c:pt>
                <c:pt idx="1602" c:formatCode="yyyy\-mm\-dd">
                  <c:v>44805</c:v>
                </c:pt>
                <c:pt idx="1603" c:formatCode="yyyy\-mm\-dd">
                  <c:v>44806</c:v>
                </c:pt>
                <c:pt idx="1604" c:formatCode="yyyy\-mm\-dd">
                  <c:v>44809</c:v>
                </c:pt>
                <c:pt idx="1605" c:formatCode="yyyy\-mm\-dd">
                  <c:v>44810</c:v>
                </c:pt>
                <c:pt idx="1606" c:formatCode="yyyy\-mm\-dd">
                  <c:v>44811</c:v>
                </c:pt>
                <c:pt idx="1607" c:formatCode="yyyy\-mm\-dd">
                  <c:v>44812</c:v>
                </c:pt>
                <c:pt idx="1608" c:formatCode="yyyy\-mm\-dd">
                  <c:v>44813</c:v>
                </c:pt>
                <c:pt idx="1609" c:formatCode="yyyy\-mm\-dd">
                  <c:v>44817</c:v>
                </c:pt>
                <c:pt idx="1610" c:formatCode="yyyy\-mm\-dd">
                  <c:v>44818</c:v>
                </c:pt>
                <c:pt idx="1611" c:formatCode="yyyy\-mm\-dd">
                  <c:v>44819</c:v>
                </c:pt>
                <c:pt idx="1612" c:formatCode="yyyy\-mm\-dd">
                  <c:v>44820</c:v>
                </c:pt>
                <c:pt idx="1613" c:formatCode="yyyy\-mm\-dd">
                  <c:v>44823</c:v>
                </c:pt>
                <c:pt idx="1614" c:formatCode="yyyy\-mm\-dd">
                  <c:v>44824</c:v>
                </c:pt>
                <c:pt idx="1615" c:formatCode="yyyy\-mm\-dd">
                  <c:v>44825</c:v>
                </c:pt>
                <c:pt idx="1616" c:formatCode="yyyy\-mm\-dd">
                  <c:v>44826</c:v>
                </c:pt>
                <c:pt idx="1617" c:formatCode="yyyy\-mm\-dd">
                  <c:v>44827</c:v>
                </c:pt>
                <c:pt idx="1618" c:formatCode="yyyy\-mm\-dd">
                  <c:v>44830</c:v>
                </c:pt>
                <c:pt idx="1619" c:formatCode="yyyy\-mm\-dd">
                  <c:v>44831</c:v>
                </c:pt>
                <c:pt idx="1620" c:formatCode="yyyy\-mm\-dd">
                  <c:v>44832</c:v>
                </c:pt>
                <c:pt idx="1621" c:formatCode="yyyy\-mm\-dd">
                  <c:v>44833</c:v>
                </c:pt>
                <c:pt idx="1622" c:formatCode="yyyy\-mm\-dd">
                  <c:v>44834</c:v>
                </c:pt>
                <c:pt idx="1623" c:formatCode="yyyy\-mm\-dd">
                  <c:v>44844</c:v>
                </c:pt>
                <c:pt idx="1624" c:formatCode="yyyy\-mm\-dd">
                  <c:v>44845</c:v>
                </c:pt>
                <c:pt idx="1625" c:formatCode="yyyy\-mm\-dd">
                  <c:v>44846</c:v>
                </c:pt>
                <c:pt idx="1626" c:formatCode="yyyy\-mm\-dd">
                  <c:v>44847</c:v>
                </c:pt>
                <c:pt idx="1627" c:formatCode="yyyy\-mm\-dd">
                  <c:v>44848</c:v>
                </c:pt>
                <c:pt idx="1628" c:formatCode="yyyy\-mm\-dd">
                  <c:v>44851</c:v>
                </c:pt>
                <c:pt idx="1629" c:formatCode="yyyy\-mm\-dd">
                  <c:v>44852</c:v>
                </c:pt>
                <c:pt idx="1630" c:formatCode="yyyy\-mm\-dd">
                  <c:v>44853</c:v>
                </c:pt>
                <c:pt idx="1631" c:formatCode="yyyy\-mm\-dd">
                  <c:v>44854</c:v>
                </c:pt>
                <c:pt idx="1632" c:formatCode="yyyy\-mm\-dd">
                  <c:v>44855</c:v>
                </c:pt>
                <c:pt idx="1633" c:formatCode="yyyy\-mm\-dd">
                  <c:v>44858</c:v>
                </c:pt>
                <c:pt idx="1634" c:formatCode="yyyy\-mm\-dd">
                  <c:v>44859</c:v>
                </c:pt>
                <c:pt idx="1635" c:formatCode="yyyy\-mm\-dd">
                  <c:v>44860</c:v>
                </c:pt>
                <c:pt idx="1636" c:formatCode="yyyy\-mm\-dd">
                  <c:v>44861</c:v>
                </c:pt>
                <c:pt idx="1637" c:formatCode="yyyy\-mm\-dd">
                  <c:v>44862</c:v>
                </c:pt>
                <c:pt idx="1638" c:formatCode="yyyy\-mm\-dd">
                  <c:v>44865</c:v>
                </c:pt>
                <c:pt idx="1639" c:formatCode="yyyy\-mm\-dd">
                  <c:v>44866</c:v>
                </c:pt>
                <c:pt idx="1640" c:formatCode="yyyy\-mm\-dd">
                  <c:v>44867</c:v>
                </c:pt>
                <c:pt idx="1641" c:formatCode="yyyy\-mm\-dd">
                  <c:v>44868</c:v>
                </c:pt>
                <c:pt idx="1642" c:formatCode="yyyy\-mm\-dd">
                  <c:v>44869</c:v>
                </c:pt>
                <c:pt idx="1643" c:formatCode="yyyy\-mm\-dd">
                  <c:v>44872</c:v>
                </c:pt>
                <c:pt idx="1644" c:formatCode="yyyy\-mm\-dd">
                  <c:v>44873</c:v>
                </c:pt>
                <c:pt idx="1645" c:formatCode="yyyy\-mm\-dd">
                  <c:v>44874</c:v>
                </c:pt>
                <c:pt idx="1646" c:formatCode="yyyy\-mm\-dd">
                  <c:v>44875</c:v>
                </c:pt>
                <c:pt idx="1647" c:formatCode="yyyy\-mm\-dd">
                  <c:v>44876</c:v>
                </c:pt>
                <c:pt idx="1648" c:formatCode="yyyy\-mm\-dd">
                  <c:v>44879</c:v>
                </c:pt>
                <c:pt idx="1649" c:formatCode="yyyy\-mm\-dd">
                  <c:v>44880</c:v>
                </c:pt>
                <c:pt idx="1650" c:formatCode="yyyy\-mm\-dd">
                  <c:v>44881</c:v>
                </c:pt>
                <c:pt idx="1651" c:formatCode="yyyy\-mm\-dd">
                  <c:v>44882</c:v>
                </c:pt>
                <c:pt idx="1652" c:formatCode="yyyy\-mm\-dd">
                  <c:v>44883</c:v>
                </c:pt>
                <c:pt idx="1653" c:formatCode="yyyy\-mm\-dd">
                  <c:v>44886</c:v>
                </c:pt>
                <c:pt idx="1654" c:formatCode="yyyy\-mm\-dd">
                  <c:v>44887</c:v>
                </c:pt>
                <c:pt idx="1655" c:formatCode="yyyy\-mm\-dd">
                  <c:v>44888</c:v>
                </c:pt>
                <c:pt idx="1656" c:formatCode="yyyy\-mm\-dd">
                  <c:v>44889</c:v>
                </c:pt>
                <c:pt idx="1657" c:formatCode="yyyy\-mm\-dd">
                  <c:v>44890</c:v>
                </c:pt>
                <c:pt idx="1658" c:formatCode="yyyy\-mm\-dd">
                  <c:v>44893</c:v>
                </c:pt>
                <c:pt idx="1659" c:formatCode="yyyy\-mm\-dd">
                  <c:v>44894</c:v>
                </c:pt>
                <c:pt idx="1660" c:formatCode="yyyy\-mm\-dd">
                  <c:v>44895</c:v>
                </c:pt>
                <c:pt idx="1661" c:formatCode="yyyy\-mm\-dd">
                  <c:v>44896</c:v>
                </c:pt>
                <c:pt idx="1662" c:formatCode="yyyy\-mm\-dd">
                  <c:v>44897</c:v>
                </c:pt>
                <c:pt idx="1663" c:formatCode="yyyy\-mm\-dd">
                  <c:v>44900</c:v>
                </c:pt>
                <c:pt idx="1664" c:formatCode="yyyy\-mm\-dd">
                  <c:v>44901</c:v>
                </c:pt>
                <c:pt idx="1665" c:formatCode="yyyy\-mm\-dd">
                  <c:v>44902</c:v>
                </c:pt>
                <c:pt idx="1666" c:formatCode="yyyy\-mm\-dd">
                  <c:v>44903</c:v>
                </c:pt>
                <c:pt idx="1667" c:formatCode="yyyy\-mm\-dd">
                  <c:v>44904</c:v>
                </c:pt>
                <c:pt idx="1668" c:formatCode="yyyy\-mm\-dd">
                  <c:v>44907</c:v>
                </c:pt>
                <c:pt idx="1669" c:formatCode="yyyy\-mm\-dd">
                  <c:v>44908</c:v>
                </c:pt>
                <c:pt idx="1670" c:formatCode="yyyy\-mm\-dd">
                  <c:v>44909</c:v>
                </c:pt>
                <c:pt idx="1671" c:formatCode="yyyy\-mm\-dd">
                  <c:v>44910</c:v>
                </c:pt>
                <c:pt idx="1672" c:formatCode="yyyy\-mm\-dd">
                  <c:v>44911</c:v>
                </c:pt>
                <c:pt idx="1673" c:formatCode="yyyy\-mm\-dd">
                  <c:v>44914</c:v>
                </c:pt>
                <c:pt idx="1674" c:formatCode="yyyy\-mm\-dd">
                  <c:v>44915</c:v>
                </c:pt>
                <c:pt idx="1675" c:formatCode="yyyy\-mm\-dd">
                  <c:v>44916</c:v>
                </c:pt>
                <c:pt idx="1676" c:formatCode="yyyy\-mm\-dd">
                  <c:v>44917</c:v>
                </c:pt>
                <c:pt idx="1677" c:formatCode="yyyy\-mm\-dd">
                  <c:v>44918</c:v>
                </c:pt>
                <c:pt idx="1678" c:formatCode="yyyy\-mm\-dd">
                  <c:v>44921</c:v>
                </c:pt>
                <c:pt idx="1679" c:formatCode="yyyy\-mm\-dd">
                  <c:v>44922</c:v>
                </c:pt>
                <c:pt idx="1680" c:formatCode="yyyy\-mm\-dd">
                  <c:v>44923</c:v>
                </c:pt>
                <c:pt idx="1681" c:formatCode="yyyy\-mm\-dd">
                  <c:v>44924</c:v>
                </c:pt>
                <c:pt idx="1682" c:formatCode="yyyy\-mm\-dd">
                  <c:v>44925</c:v>
                </c:pt>
                <c:pt idx="1683" c:formatCode="yyyy\-mm\-dd">
                  <c:v>44929</c:v>
                </c:pt>
                <c:pt idx="1684" c:formatCode="yyyy\-mm\-dd">
                  <c:v>44930</c:v>
                </c:pt>
                <c:pt idx="1685" c:formatCode="yyyy\-mm\-dd">
                  <c:v>44931</c:v>
                </c:pt>
                <c:pt idx="1686" c:formatCode="yyyy\-mm\-dd">
                  <c:v>44932</c:v>
                </c:pt>
                <c:pt idx="1687" c:formatCode="yyyy\-mm\-dd">
                  <c:v>44935</c:v>
                </c:pt>
                <c:pt idx="1688" c:formatCode="yyyy\-mm\-dd">
                  <c:v>44936</c:v>
                </c:pt>
                <c:pt idx="1689" c:formatCode="yyyy\-mm\-dd">
                  <c:v>44937</c:v>
                </c:pt>
                <c:pt idx="1690" c:formatCode="yyyy\-mm\-dd">
                  <c:v>44938</c:v>
                </c:pt>
                <c:pt idx="1691" c:formatCode="yyyy\-mm\-dd">
                  <c:v>44939</c:v>
                </c:pt>
                <c:pt idx="1692" c:formatCode="yyyy\-mm\-dd">
                  <c:v>44942</c:v>
                </c:pt>
                <c:pt idx="1693" c:formatCode="yyyy\-mm\-dd">
                  <c:v>44943</c:v>
                </c:pt>
                <c:pt idx="1694" c:formatCode="yyyy\-mm\-dd">
                  <c:v>44944</c:v>
                </c:pt>
                <c:pt idx="1695" c:formatCode="yyyy\-mm\-dd">
                  <c:v>44945</c:v>
                </c:pt>
                <c:pt idx="1696" c:formatCode="yyyy\-mm\-dd">
                  <c:v>44946</c:v>
                </c:pt>
                <c:pt idx="1697" c:formatCode="yyyy\-mm\-dd">
                  <c:v>44956</c:v>
                </c:pt>
                <c:pt idx="1698" c:formatCode="yyyy\-mm\-dd">
                  <c:v>44957</c:v>
                </c:pt>
                <c:pt idx="1699" c:formatCode="yyyy\-mm\-dd">
                  <c:v>44958</c:v>
                </c:pt>
                <c:pt idx="1700" c:formatCode="yyyy\-mm\-dd">
                  <c:v>44959</c:v>
                </c:pt>
                <c:pt idx="1701" c:formatCode="yyyy\-mm\-dd">
                  <c:v>44960</c:v>
                </c:pt>
                <c:pt idx="1702" c:formatCode="yyyy\-mm\-dd">
                  <c:v>44963</c:v>
                </c:pt>
                <c:pt idx="1703" c:formatCode="yyyy\-mm\-dd">
                  <c:v>44964</c:v>
                </c:pt>
                <c:pt idx="1704" c:formatCode="yyyy\-mm\-dd">
                  <c:v>44965</c:v>
                </c:pt>
                <c:pt idx="1705" c:formatCode="yyyy\-mm\-dd">
                  <c:v>44966</c:v>
                </c:pt>
                <c:pt idx="1706" c:formatCode="yyyy\-mm\-dd">
                  <c:v>44967</c:v>
                </c:pt>
                <c:pt idx="1707" c:formatCode="yyyy\-mm\-dd">
                  <c:v>44970</c:v>
                </c:pt>
                <c:pt idx="1708" c:formatCode="yyyy\-mm\-dd">
                  <c:v>44971</c:v>
                </c:pt>
                <c:pt idx="1709" c:formatCode="yyyy\-mm\-dd">
                  <c:v>44972</c:v>
                </c:pt>
                <c:pt idx="1710" c:formatCode="yyyy\-mm\-dd">
                  <c:v>44973</c:v>
                </c:pt>
                <c:pt idx="1711" c:formatCode="yyyy\-mm\-dd">
                  <c:v>44974</c:v>
                </c:pt>
                <c:pt idx="1712" c:formatCode="yyyy\-mm\-dd">
                  <c:v>44977</c:v>
                </c:pt>
                <c:pt idx="1713" c:formatCode="yyyy\-mm\-dd">
                  <c:v>44978</c:v>
                </c:pt>
                <c:pt idx="1714" c:formatCode="yyyy\-mm\-dd">
                  <c:v>44979</c:v>
                </c:pt>
                <c:pt idx="1715" c:formatCode="yyyy\-mm\-dd">
                  <c:v>44980</c:v>
                </c:pt>
                <c:pt idx="1716" c:formatCode="yyyy\-mm\-dd">
                  <c:v>44981</c:v>
                </c:pt>
                <c:pt idx="1717" c:formatCode="yyyy\-mm\-dd">
                  <c:v>44984</c:v>
                </c:pt>
                <c:pt idx="1718" c:formatCode="yyyy\-mm\-dd">
                  <c:v>44985</c:v>
                </c:pt>
                <c:pt idx="1719" c:formatCode="yyyy\-mm\-dd">
                  <c:v>44986</c:v>
                </c:pt>
                <c:pt idx="1720" c:formatCode="yyyy\-mm\-dd">
                  <c:v>44987</c:v>
                </c:pt>
                <c:pt idx="1721" c:formatCode="yyyy\-mm\-dd">
                  <c:v>44988</c:v>
                </c:pt>
                <c:pt idx="1722" c:formatCode="yyyy\-mm\-dd">
                  <c:v>44991</c:v>
                </c:pt>
                <c:pt idx="1723" c:formatCode="yyyy\-mm\-dd">
                  <c:v>44992</c:v>
                </c:pt>
                <c:pt idx="1724" c:formatCode="yyyy\-mm\-dd">
                  <c:v>44993</c:v>
                </c:pt>
                <c:pt idx="1725" c:formatCode="yyyy\-mm\-dd">
                  <c:v>44994</c:v>
                </c:pt>
                <c:pt idx="1726" c:formatCode="yyyy\-mm\-dd">
                  <c:v>44995</c:v>
                </c:pt>
                <c:pt idx="1727" c:formatCode="yyyy\-mm\-dd">
                  <c:v>44998</c:v>
                </c:pt>
                <c:pt idx="1728" c:formatCode="yyyy\-mm\-dd">
                  <c:v>44999</c:v>
                </c:pt>
                <c:pt idx="1729" c:formatCode="yyyy\-mm\-dd">
                  <c:v>45000</c:v>
                </c:pt>
                <c:pt idx="1730" c:formatCode="yyyy\-mm\-dd">
                  <c:v>45001</c:v>
                </c:pt>
                <c:pt idx="1731" c:formatCode="yyyy\-mm\-dd">
                  <c:v>45002</c:v>
                </c:pt>
                <c:pt idx="1732" c:formatCode="yyyy\-mm\-dd">
                  <c:v>45005</c:v>
                </c:pt>
                <c:pt idx="1733" c:formatCode="yyyy\-mm\-dd">
                  <c:v>45006</c:v>
                </c:pt>
                <c:pt idx="1734" c:formatCode="yyyy\-mm\-dd">
                  <c:v>45007</c:v>
                </c:pt>
                <c:pt idx="1735" c:formatCode="yyyy\-mm\-dd">
                  <c:v>45008</c:v>
                </c:pt>
                <c:pt idx="1736" c:formatCode="yyyy\-mm\-dd">
                  <c:v>45009</c:v>
                </c:pt>
                <c:pt idx="1737" c:formatCode="yyyy\-mm\-dd">
                  <c:v>45012</c:v>
                </c:pt>
                <c:pt idx="1738" c:formatCode="yyyy\-mm\-dd">
                  <c:v>45013</c:v>
                </c:pt>
                <c:pt idx="1739" c:formatCode="yyyy\-mm\-dd">
                  <c:v>45014</c:v>
                </c:pt>
                <c:pt idx="1740" c:formatCode="yyyy\-mm\-dd">
                  <c:v>45015</c:v>
                </c:pt>
                <c:pt idx="1741" c:formatCode="yyyy\-mm\-dd">
                  <c:v>45016</c:v>
                </c:pt>
                <c:pt idx="1742" c:formatCode="yyyy\-mm\-dd">
                  <c:v>45019</c:v>
                </c:pt>
                <c:pt idx="1743" c:formatCode="yyyy\-mm\-dd">
                  <c:v>45020</c:v>
                </c:pt>
                <c:pt idx="1744" c:formatCode="yyyy\-mm\-dd">
                  <c:v>45022</c:v>
                </c:pt>
                <c:pt idx="1745" c:formatCode="yyyy\-mm\-dd">
                  <c:v>45023</c:v>
                </c:pt>
                <c:pt idx="1746" c:formatCode="yyyy\-mm\-dd">
                  <c:v>45026</c:v>
                </c:pt>
                <c:pt idx="1747" c:formatCode="yyyy\-mm\-dd">
                  <c:v>45027</c:v>
                </c:pt>
                <c:pt idx="1748" c:formatCode="yyyy\-mm\-dd">
                  <c:v>45028</c:v>
                </c:pt>
                <c:pt idx="1749" c:formatCode="yyyy\-mm\-dd">
                  <c:v>45029</c:v>
                </c:pt>
                <c:pt idx="1750" c:formatCode="yyyy\-mm\-dd">
                  <c:v>45030</c:v>
                </c:pt>
              </c:numCache>
            </c:numRef>
          </c:cat>
          <c:val>
            <c:numRef>
              <c:f>np_yoy.xlsx!daily__ic</c:f>
              <c:numCache>
                <c:formatCode>0.0000_ </c:formatCode>
                <c:ptCount val="1751"/>
                <c:pt idx="0">
                  <c:v>-0.149537832876044</c:v>
                </c:pt>
                <c:pt idx="1">
                  <c:v>-0.146148186917013</c:v>
                </c:pt>
                <c:pt idx="2">
                  <c:v>-0.147504631057263</c:v>
                </c:pt>
                <c:pt idx="3">
                  <c:v>-0.127402948126632</c:v>
                </c:pt>
                <c:pt idx="4">
                  <c:v>-0.119562953465529</c:v>
                </c:pt>
                <c:pt idx="5">
                  <c:v>-0.128811571123884</c:v>
                </c:pt>
                <c:pt idx="6">
                  <c:v>-0.107712359833203</c:v>
                </c:pt>
                <c:pt idx="7">
                  <c:v>-0.096912054276628</c:v>
                </c:pt>
                <c:pt idx="8">
                  <c:v>-0.0715509169667353</c:v>
                </c:pt>
                <c:pt idx="9">
                  <c:v>-0.0771534128580117</c:v>
                </c:pt>
                <c:pt idx="10">
                  <c:v>-0.0950291262528194</c:v>
                </c:pt>
                <c:pt idx="11">
                  <c:v>-0.0559220079288787</c:v>
                </c:pt>
                <c:pt idx="12">
                  <c:v>-0.0130924550765456</c:v>
                </c:pt>
                <c:pt idx="13">
                  <c:v>-0.00470757417253395</c:v>
                </c:pt>
                <c:pt idx="14">
                  <c:v>0.0364948685212684</c:v>
                </c:pt>
                <c:pt idx="15">
                  <c:v>0.0392786063034996</c:v>
                </c:pt>
                <c:pt idx="16">
                  <c:v>0.0451139585844263</c:v>
                </c:pt>
                <c:pt idx="17">
                  <c:v>0.104165655163079</c:v>
                </c:pt>
                <c:pt idx="18">
                  <c:v>0.136815879859973</c:v>
                </c:pt>
                <c:pt idx="19">
                  <c:v>0.125802016153336</c:v>
                </c:pt>
                <c:pt idx="20">
                  <c:v>0.116821387202126</c:v>
                </c:pt>
                <c:pt idx="21">
                  <c:v>0.107524409759488</c:v>
                </c:pt>
                <c:pt idx="22">
                  <c:v>0.102648168353857</c:v>
                </c:pt>
                <c:pt idx="23">
                  <c:v>0.0972553232585027</c:v>
                </c:pt>
                <c:pt idx="24">
                  <c:v>0.0739903454577961</c:v>
                </c:pt>
                <c:pt idx="25">
                  <c:v>0.0596877810741565</c:v>
                </c:pt>
                <c:pt idx="26">
                  <c:v>0.0576119575462329</c:v>
                </c:pt>
                <c:pt idx="27">
                  <c:v>0.0608404411887816</c:v>
                </c:pt>
                <c:pt idx="28">
                  <c:v>0.0303946641297362</c:v>
                </c:pt>
                <c:pt idx="29">
                  <c:v>0.022014746231144</c:v>
                </c:pt>
                <c:pt idx="30">
                  <c:v>0.0496152144200985</c:v>
                </c:pt>
                <c:pt idx="31">
                  <c:v>0.0426489196402518</c:v>
                </c:pt>
                <c:pt idx="32">
                  <c:v>0.048279321892639</c:v>
                </c:pt>
                <c:pt idx="33">
                  <c:v>0.0789657088999194</c:v>
                </c:pt>
                <c:pt idx="34">
                  <c:v>0.0763639575940825</c:v>
                </c:pt>
                <c:pt idx="35">
                  <c:v>0.0681963706965584</c:v>
                </c:pt>
                <c:pt idx="36">
                  <c:v>0.0807492835655695</c:v>
                </c:pt>
                <c:pt idx="37">
                  <c:v>0.0623526242218087</c:v>
                </c:pt>
                <c:pt idx="38">
                  <c:v>0.0903843044380083</c:v>
                </c:pt>
                <c:pt idx="39">
                  <c:v>0.0931993848014331</c:v>
                </c:pt>
                <c:pt idx="40">
                  <c:v>0.0913015019506548</c:v>
                </c:pt>
                <c:pt idx="41">
                  <c:v>0.0818761306344839</c:v>
                </c:pt>
                <c:pt idx="42">
                  <c:v>0.0825276641378142</c:v>
                </c:pt>
                <c:pt idx="43">
                  <c:v>0.104926429317701</c:v>
                </c:pt>
                <c:pt idx="44">
                  <c:v>0.0898952222575009</c:v>
                </c:pt>
                <c:pt idx="45">
                  <c:v>0.112527687265358</c:v>
                </c:pt>
                <c:pt idx="46">
                  <c:v>0.121769621187992</c:v>
                </c:pt>
                <c:pt idx="47">
                  <c:v>0.114325518824196</c:v>
                </c:pt>
                <c:pt idx="48">
                  <c:v>0.12676035634797</c:v>
                </c:pt>
                <c:pt idx="49">
                  <c:v>0.119462417389067</c:v>
                </c:pt>
                <c:pt idx="50">
                  <c:v>0.122777150200185</c:v>
                </c:pt>
                <c:pt idx="51">
                  <c:v>0.108354755600908</c:v>
                </c:pt>
                <c:pt idx="52">
                  <c:v>0.117280297212021</c:v>
                </c:pt>
                <c:pt idx="53">
                  <c:v>0.0926871941813961</c:v>
                </c:pt>
                <c:pt idx="54">
                  <c:v>0.0775911472117776</c:v>
                </c:pt>
                <c:pt idx="55">
                  <c:v>0.0746915904949443</c:v>
                </c:pt>
                <c:pt idx="56">
                  <c:v>0.0701390351254224</c:v>
                </c:pt>
                <c:pt idx="57">
                  <c:v>-0.0147324141434457</c:v>
                </c:pt>
                <c:pt idx="58">
                  <c:v>0.0509582708814382</c:v>
                </c:pt>
                <c:pt idx="59">
                  <c:v>0.0506508434747781</c:v>
                </c:pt>
                <c:pt idx="60">
                  <c:v>0.0375201986011212</c:v>
                </c:pt>
                <c:pt idx="61">
                  <c:v>0.0271566310393371</c:v>
                </c:pt>
                <c:pt idx="62">
                  <c:v>0.0597288403213901</c:v>
                </c:pt>
                <c:pt idx="63">
                  <c:v>0.0328770781205962</c:v>
                </c:pt>
                <c:pt idx="64">
                  <c:v>0.0167464209736959</c:v>
                </c:pt>
                <c:pt idx="65">
                  <c:v>0.0172506829157718</c:v>
                </c:pt>
                <c:pt idx="66">
                  <c:v>-0.00476272683332462</c:v>
                </c:pt>
                <c:pt idx="67">
                  <c:v>0.0109027345088757</c:v>
                </c:pt>
                <c:pt idx="68">
                  <c:v>0.0135161409918823</c:v>
                </c:pt>
                <c:pt idx="69">
                  <c:v>0.0199827511108617</c:v>
                </c:pt>
                <c:pt idx="70">
                  <c:v>0.016296224120752</c:v>
                </c:pt>
                <c:pt idx="71">
                  <c:v>0.0362975441281445</c:v>
                </c:pt>
                <c:pt idx="72">
                  <c:v>0.0241520491394865</c:v>
                </c:pt>
                <c:pt idx="73">
                  <c:v>0.0234898107313632</c:v>
                </c:pt>
                <c:pt idx="74">
                  <c:v>0.0355664565434608</c:v>
                </c:pt>
                <c:pt idx="75">
                  <c:v>0.0494527924460701</c:v>
                </c:pt>
                <c:pt idx="76">
                  <c:v>0.0514009300919499</c:v>
                </c:pt>
                <c:pt idx="77">
                  <c:v>0.0847055831366642</c:v>
                </c:pt>
                <c:pt idx="78">
                  <c:v>0.068386021650225</c:v>
                </c:pt>
                <c:pt idx="79">
                  <c:v>0.0517694811318749</c:v>
                </c:pt>
                <c:pt idx="80">
                  <c:v>0.0334381137134291</c:v>
                </c:pt>
                <c:pt idx="81">
                  <c:v>0.0406819416154669</c:v>
                </c:pt>
                <c:pt idx="82">
                  <c:v>0.0285658682614661</c:v>
                </c:pt>
                <c:pt idx="83">
                  <c:v>0.0119334359901709</c:v>
                </c:pt>
                <c:pt idx="84">
                  <c:v>0.00137231684649879</c:v>
                </c:pt>
                <c:pt idx="85">
                  <c:v>0.00208698745739154</c:v>
                </c:pt>
                <c:pt idx="86">
                  <c:v>-0.0119158987052797</c:v>
                </c:pt>
                <c:pt idx="87">
                  <c:v>-0.0146886397439391</c:v>
                </c:pt>
                <c:pt idx="88">
                  <c:v>0.00170159070641695</c:v>
                </c:pt>
                <c:pt idx="89">
                  <c:v>0.0128674807726357</c:v>
                </c:pt>
                <c:pt idx="90">
                  <c:v>0.0267048922912153</c:v>
                </c:pt>
                <c:pt idx="91">
                  <c:v>0.0313502363956614</c:v>
                </c:pt>
                <c:pt idx="92">
                  <c:v>0.0346303819602037</c:v>
                </c:pt>
                <c:pt idx="93">
                  <c:v>0.0313425268738079</c:v>
                </c:pt>
                <c:pt idx="94">
                  <c:v>0.0318917210514522</c:v>
                </c:pt>
                <c:pt idx="95">
                  <c:v>0.0158731174619953</c:v>
                </c:pt>
                <c:pt idx="96">
                  <c:v>-0.000376291151563397</c:v>
                </c:pt>
                <c:pt idx="97">
                  <c:v>0.00196182105032758</c:v>
                </c:pt>
                <c:pt idx="98">
                  <c:v>0.0146281511240276</c:v>
                </c:pt>
                <c:pt idx="99">
                  <c:v>0.0292519826054264</c:v>
                </c:pt>
                <c:pt idx="100">
                  <c:v>0.0710787579837474</c:v>
                </c:pt>
                <c:pt idx="101">
                  <c:v>0.0729581326957086</c:v>
                </c:pt>
                <c:pt idx="102">
                  <c:v>0.0826877773773309</c:v>
                </c:pt>
                <c:pt idx="103">
                  <c:v>0.110411914638413</c:v>
                </c:pt>
                <c:pt idx="104">
                  <c:v>0.112718502988923</c:v>
                </c:pt>
                <c:pt idx="105">
                  <c:v>0.106191321068673</c:v>
                </c:pt>
                <c:pt idx="106">
                  <c:v>0.112494549759061</c:v>
                </c:pt>
                <c:pt idx="107">
                  <c:v>0.13118093122178</c:v>
                </c:pt>
                <c:pt idx="108">
                  <c:v>0.107307151257282</c:v>
                </c:pt>
                <c:pt idx="109">
                  <c:v>0.0846884383536587</c:v>
                </c:pt>
                <c:pt idx="110">
                  <c:v>0.0949905490211496</c:v>
                </c:pt>
                <c:pt idx="111">
                  <c:v>0.106328015188486</c:v>
                </c:pt>
                <c:pt idx="112">
                  <c:v>0.124181809923802</c:v>
                </c:pt>
                <c:pt idx="113">
                  <c:v>0.110427118451993</c:v>
                </c:pt>
                <c:pt idx="114">
                  <c:v>0.0724938355034549</c:v>
                </c:pt>
                <c:pt idx="115">
                  <c:v>0.0591351226956276</c:v>
                </c:pt>
                <c:pt idx="116">
                  <c:v>0.0530447063489815</c:v>
                </c:pt>
                <c:pt idx="117">
                  <c:v>0.0484839804392116</c:v>
                </c:pt>
                <c:pt idx="118">
                  <c:v>0.0573789301836692</c:v>
                </c:pt>
                <c:pt idx="119">
                  <c:v>0.0471421282526724</c:v>
                </c:pt>
                <c:pt idx="120">
                  <c:v>0.0438048431848812</c:v>
                </c:pt>
                <c:pt idx="121">
                  <c:v>0.0518295010797711</c:v>
                </c:pt>
                <c:pt idx="122">
                  <c:v>0.0135998559157246</c:v>
                </c:pt>
                <c:pt idx="123">
                  <c:v>0.0042941935383132</c:v>
                </c:pt>
                <c:pt idx="124">
                  <c:v>-0.0224173707752778</c:v>
                </c:pt>
                <c:pt idx="125">
                  <c:v>-0.0345612543414621</c:v>
                </c:pt>
                <c:pt idx="126">
                  <c:v>-0.0400102703093771</c:v>
                </c:pt>
                <c:pt idx="127">
                  <c:v>-0.017638819885144</c:v>
                </c:pt>
                <c:pt idx="128">
                  <c:v>-0.0150264952200081</c:v>
                </c:pt>
                <c:pt idx="129">
                  <c:v>-0.0118940336339996</c:v>
                </c:pt>
                <c:pt idx="130">
                  <c:v>-0.0508720789930246</c:v>
                </c:pt>
                <c:pt idx="131">
                  <c:v>-0.0172067029713671</c:v>
                </c:pt>
                <c:pt idx="132">
                  <c:v>-0.00942450251947725</c:v>
                </c:pt>
                <c:pt idx="133">
                  <c:v>-0.0125628471209405</c:v>
                </c:pt>
                <c:pt idx="134">
                  <c:v>-0.00762742385247567</c:v>
                </c:pt>
                <c:pt idx="135">
                  <c:v>-0.0160603522430646</c:v>
                </c:pt>
                <c:pt idx="136">
                  <c:v>0.00161589396941929</c:v>
                </c:pt>
                <c:pt idx="137">
                  <c:v>0.00108495063807874</c:v>
                </c:pt>
                <c:pt idx="138">
                  <c:v>-0.0172257222902705</c:v>
                </c:pt>
                <c:pt idx="139">
                  <c:v>-0.0410197285968764</c:v>
                </c:pt>
                <c:pt idx="140">
                  <c:v>0.0246477349380695</c:v>
                </c:pt>
                <c:pt idx="141">
                  <c:v>0.0294331235606574</c:v>
                </c:pt>
                <c:pt idx="142">
                  <c:v>0.0403641394703957</c:v>
                </c:pt>
                <c:pt idx="143">
                  <c:v>0.0518956549762513</c:v>
                </c:pt>
                <c:pt idx="144">
                  <c:v>0.0426349011395198</c:v>
                </c:pt>
                <c:pt idx="145">
                  <c:v>0.0515552839293362</c:v>
                </c:pt>
                <c:pt idx="146">
                  <c:v>0.0577634490326401</c:v>
                </c:pt>
                <c:pt idx="147">
                  <c:v>0.0233407779548456</c:v>
                </c:pt>
                <c:pt idx="148">
                  <c:v>0.0243338688369878</c:v>
                </c:pt>
                <c:pt idx="149">
                  <c:v>0.0265457213818684</c:v>
                </c:pt>
                <c:pt idx="150">
                  <c:v>0.0299190544707807</c:v>
                </c:pt>
                <c:pt idx="151">
                  <c:v>0.00313961555597061</c:v>
                </c:pt>
                <c:pt idx="152">
                  <c:v>0.0218464389549432</c:v>
                </c:pt>
                <c:pt idx="153">
                  <c:v>-0.00502376640740409</c:v>
                </c:pt>
                <c:pt idx="154">
                  <c:v>-0.00781122225563592</c:v>
                </c:pt>
                <c:pt idx="155">
                  <c:v>-0.000953759353238627</c:v>
                </c:pt>
                <c:pt idx="156">
                  <c:v>-0.0308265756102318</c:v>
                </c:pt>
                <c:pt idx="157">
                  <c:v>-0.0222652448596559</c:v>
                </c:pt>
                <c:pt idx="158">
                  <c:v>-0.0383599667228109</c:v>
                </c:pt>
                <c:pt idx="159">
                  <c:v>-0.0416182932613335</c:v>
                </c:pt>
                <c:pt idx="160">
                  <c:v>-0.0422299752383823</c:v>
                </c:pt>
                <c:pt idx="161">
                  <c:v>-0.0289626823533378</c:v>
                </c:pt>
                <c:pt idx="162">
                  <c:v>-0.0498559834901273</c:v>
                </c:pt>
                <c:pt idx="163">
                  <c:v>-0.0669302731977824</c:v>
                </c:pt>
                <c:pt idx="164">
                  <c:v>-0.0578358971606241</c:v>
                </c:pt>
                <c:pt idx="165">
                  <c:v>-0.0850555782242248</c:v>
                </c:pt>
                <c:pt idx="166">
                  <c:v>-0.0951405800979146</c:v>
                </c:pt>
                <c:pt idx="167">
                  <c:v>-0.114040775441402</c:v>
                </c:pt>
                <c:pt idx="168">
                  <c:v>-0.120644468024209</c:v>
                </c:pt>
                <c:pt idx="169">
                  <c:v>-0.135220551854936</c:v>
                </c:pt>
                <c:pt idx="170">
                  <c:v>-0.130540448960798</c:v>
                </c:pt>
                <c:pt idx="171">
                  <c:v>-0.148487070054433</c:v>
                </c:pt>
                <c:pt idx="172">
                  <c:v>-0.168463002339193</c:v>
                </c:pt>
                <c:pt idx="173">
                  <c:v>-0.178040583823254</c:v>
                </c:pt>
                <c:pt idx="174">
                  <c:v>-0.17343794451968</c:v>
                </c:pt>
                <c:pt idx="175">
                  <c:v>-0.164028323605909</c:v>
                </c:pt>
                <c:pt idx="176">
                  <c:v>-0.1588833881896</c:v>
                </c:pt>
                <c:pt idx="177">
                  <c:v>-0.122098862397978</c:v>
                </c:pt>
                <c:pt idx="178">
                  <c:v>-0.0520352466528565</c:v>
                </c:pt>
                <c:pt idx="179">
                  <c:v>-0.0527818983708617</c:v>
                </c:pt>
                <c:pt idx="180">
                  <c:v>-0.060710488416546</c:v>
                </c:pt>
                <c:pt idx="181">
                  <c:v>-0.0727801459373285</c:v>
                </c:pt>
                <c:pt idx="182">
                  <c:v>-0.0747631134435944</c:v>
                </c:pt>
                <c:pt idx="183">
                  <c:v>-0.0357794681789623</c:v>
                </c:pt>
                <c:pt idx="184">
                  <c:v>-0.0222661848187096</c:v>
                </c:pt>
                <c:pt idx="185">
                  <c:v>-0.0206362684312938</c:v>
                </c:pt>
                <c:pt idx="186">
                  <c:v>-0.0147349308163024</c:v>
                </c:pt>
                <c:pt idx="187">
                  <c:v>0.00163127912228543</c:v>
                </c:pt>
                <c:pt idx="188">
                  <c:v>0.0181732928925628</c:v>
                </c:pt>
                <c:pt idx="189">
                  <c:v>0.0711642207025607</c:v>
                </c:pt>
                <c:pt idx="190">
                  <c:v>0.0356548092522165</c:v>
                </c:pt>
                <c:pt idx="191">
                  <c:v>0.0341950453849101</c:v>
                </c:pt>
                <c:pt idx="192">
                  <c:v>0.0228924760283128</c:v>
                </c:pt>
                <c:pt idx="193">
                  <c:v>0.026384893075358</c:v>
                </c:pt>
                <c:pt idx="194">
                  <c:v>0.0284910038720459</c:v>
                </c:pt>
                <c:pt idx="195">
                  <c:v>0.0410261424497785</c:v>
                </c:pt>
                <c:pt idx="196">
                  <c:v>0.0374130901222822</c:v>
                </c:pt>
                <c:pt idx="197">
                  <c:v>0.0448456435929067</c:v>
                </c:pt>
                <c:pt idx="198">
                  <c:v>0.0252882914506417</c:v>
                </c:pt>
                <c:pt idx="199">
                  <c:v>0.0299061270625005</c:v>
                </c:pt>
                <c:pt idx="200">
                  <c:v>0.0315532681667134</c:v>
                </c:pt>
                <c:pt idx="201">
                  <c:v>0.0202178741778589</c:v>
                </c:pt>
                <c:pt idx="202">
                  <c:v>0.0197566422873438</c:v>
                </c:pt>
                <c:pt idx="203">
                  <c:v>-0.00123153587266997</c:v>
                </c:pt>
                <c:pt idx="204">
                  <c:v>-0.00749706220273437</c:v>
                </c:pt>
                <c:pt idx="205">
                  <c:v>0.00119293211052587</c:v>
                </c:pt>
                <c:pt idx="206">
                  <c:v>-0.0118636631830334</c:v>
                </c:pt>
                <c:pt idx="207">
                  <c:v>-0.0295645144318884</c:v>
                </c:pt>
                <c:pt idx="208">
                  <c:v>-0.01277068319272</c:v>
                </c:pt>
                <c:pt idx="209">
                  <c:v>-0.061831054166413</c:v>
                </c:pt>
                <c:pt idx="210">
                  <c:v>-0.0311283064815639</c:v>
                </c:pt>
                <c:pt idx="211">
                  <c:v>-0.00850403191906255</c:v>
                </c:pt>
                <c:pt idx="212">
                  <c:v>0.00670237602837328</c:v>
                </c:pt>
                <c:pt idx="213">
                  <c:v>-0.00765275115031273</c:v>
                </c:pt>
                <c:pt idx="214">
                  <c:v>0.00141336505025869</c:v>
                </c:pt>
                <c:pt idx="215">
                  <c:v>-0.00211658417860744</c:v>
                </c:pt>
                <c:pt idx="216">
                  <c:v>0.0224522570089658</c:v>
                </c:pt>
                <c:pt idx="217">
                  <c:v>0.0162954739601538</c:v>
                </c:pt>
                <c:pt idx="218">
                  <c:v>0.00224624577744821</c:v>
                </c:pt>
                <c:pt idx="219">
                  <c:v>-0.0021875640317049</c:v>
                </c:pt>
                <c:pt idx="220">
                  <c:v>0.00334420440956111</c:v>
                </c:pt>
                <c:pt idx="221">
                  <c:v>0.0122419813814631</c:v>
                </c:pt>
                <c:pt idx="222">
                  <c:v>0.0215144158029309</c:v>
                </c:pt>
                <c:pt idx="223">
                  <c:v>0.0224488656719565</c:v>
                </c:pt>
                <c:pt idx="224">
                  <c:v>0.0113417244663189</c:v>
                </c:pt>
                <c:pt idx="225">
                  <c:v>0.00988835977346803</c:v>
                </c:pt>
                <c:pt idx="226">
                  <c:v>0.0100359111404488</c:v>
                </c:pt>
                <c:pt idx="227">
                  <c:v>0.00417133748041177</c:v>
                </c:pt>
                <c:pt idx="228">
                  <c:v>0.0174559151471994</c:v>
                </c:pt>
                <c:pt idx="229">
                  <c:v>0.00627898682177711</c:v>
                </c:pt>
                <c:pt idx="230">
                  <c:v>0.00744198344988148</c:v>
                </c:pt>
                <c:pt idx="231">
                  <c:v>-0.00845297264034117</c:v>
                </c:pt>
                <c:pt idx="232">
                  <c:v>-0.0237369421056407</c:v>
                </c:pt>
                <c:pt idx="233">
                  <c:v>-0.0530678471511456</c:v>
                </c:pt>
                <c:pt idx="234">
                  <c:v>-0.0381917689162359</c:v>
                </c:pt>
                <c:pt idx="235">
                  <c:v>-0.016635990483823</c:v>
                </c:pt>
                <c:pt idx="236">
                  <c:v>-0.00325752776671871</c:v>
                </c:pt>
                <c:pt idx="237">
                  <c:v>-0.0154908257647984</c:v>
                </c:pt>
                <c:pt idx="238">
                  <c:v>0.00698168439274774</c:v>
                </c:pt>
                <c:pt idx="239">
                  <c:v>0.00735295895398795</c:v>
                </c:pt>
                <c:pt idx="240">
                  <c:v>0.00959670700771665</c:v>
                </c:pt>
                <c:pt idx="241">
                  <c:v>0.0153854210582103</c:v>
                </c:pt>
                <c:pt idx="242">
                  <c:v>0.0206340845582525</c:v>
                </c:pt>
                <c:pt idx="243">
                  <c:v>0.0187705967895028</c:v>
                </c:pt>
                <c:pt idx="244">
                  <c:v>0.025159643823313</c:v>
                </c:pt>
                <c:pt idx="245">
                  <c:v>0.0241973457210237</c:v>
                </c:pt>
                <c:pt idx="246">
                  <c:v>0.0312940784654106</c:v>
                </c:pt>
                <c:pt idx="247">
                  <c:v>0.0551344691797904</c:v>
                </c:pt>
                <c:pt idx="248">
                  <c:v>0.0550525569628556</c:v>
                </c:pt>
                <c:pt idx="249">
                  <c:v>0.0552136498480449</c:v>
                </c:pt>
                <c:pt idx="250">
                  <c:v>0.0740392174803967</c:v>
                </c:pt>
                <c:pt idx="251">
                  <c:v>0.0964839532694188</c:v>
                </c:pt>
                <c:pt idx="252">
                  <c:v>0.121422345741993</c:v>
                </c:pt>
                <c:pt idx="253">
                  <c:v>0.11348888684724</c:v>
                </c:pt>
                <c:pt idx="254">
                  <c:v>0.109778695856846</c:v>
                </c:pt>
                <c:pt idx="255">
                  <c:v>0.118841383230657</c:v>
                </c:pt>
                <c:pt idx="256">
                  <c:v>0.0948052550027149</c:v>
                </c:pt>
                <c:pt idx="257">
                  <c:v>0.115636083837634</c:v>
                </c:pt>
                <c:pt idx="258">
                  <c:v>0.105836777783983</c:v>
                </c:pt>
                <c:pt idx="259">
                  <c:v>0.110057510337064</c:v>
                </c:pt>
                <c:pt idx="260">
                  <c:v>0.0842913793128256</c:v>
                </c:pt>
                <c:pt idx="261">
                  <c:v>0.0752164416517624</c:v>
                </c:pt>
                <c:pt idx="262">
                  <c:v>0.0743314640155316</c:v>
                </c:pt>
                <c:pt idx="263">
                  <c:v>0.0606635091060789</c:v>
                </c:pt>
                <c:pt idx="264">
                  <c:v>0.0768104670899815</c:v>
                </c:pt>
                <c:pt idx="265">
                  <c:v>0.0699406465857847</c:v>
                </c:pt>
                <c:pt idx="266">
                  <c:v>0.0858654443138135</c:v>
                </c:pt>
                <c:pt idx="267">
                  <c:v>0.0767672612083447</c:v>
                </c:pt>
                <c:pt idx="268">
                  <c:v>0.0652242280665439</c:v>
                </c:pt>
                <c:pt idx="269">
                  <c:v>0.080717680975046</c:v>
                </c:pt>
                <c:pt idx="270">
                  <c:v>0.0549569792841017</c:v>
                </c:pt>
                <c:pt idx="271">
                  <c:v>0.0684831604074786</c:v>
                </c:pt>
                <c:pt idx="272">
                  <c:v>0.101238869466407</c:v>
                </c:pt>
                <c:pt idx="273">
                  <c:v>0.0971277759533145</c:v>
                </c:pt>
                <c:pt idx="274">
                  <c:v>0.0955853645915632</c:v>
                </c:pt>
                <c:pt idx="275">
                  <c:v>0.0795066199150094</c:v>
                </c:pt>
                <c:pt idx="276">
                  <c:v>0.100597476801053</c:v>
                </c:pt>
                <c:pt idx="277">
                  <c:v>0.0909102464373191</c:v>
                </c:pt>
                <c:pt idx="278">
                  <c:v>0.0729048680467963</c:v>
                </c:pt>
                <c:pt idx="279">
                  <c:v>0.0937909640221643</c:v>
                </c:pt>
                <c:pt idx="280">
                  <c:v>0.0930690060827047</c:v>
                </c:pt>
                <c:pt idx="281">
                  <c:v>0.0872114215341004</c:v>
                </c:pt>
                <c:pt idx="282">
                  <c:v>0.0467830910159321</c:v>
                </c:pt>
                <c:pt idx="283">
                  <c:v>0.0355238029852335</c:v>
                </c:pt>
                <c:pt idx="284">
                  <c:v>0.0355001970811415</c:v>
                </c:pt>
                <c:pt idx="285">
                  <c:v>0.018006134744078</c:v>
                </c:pt>
                <c:pt idx="286">
                  <c:v>0.0159504505218724</c:v>
                </c:pt>
                <c:pt idx="287">
                  <c:v>-0.00424897220286182</c:v>
                </c:pt>
                <c:pt idx="288">
                  <c:v>0.0211367573330607</c:v>
                </c:pt>
                <c:pt idx="289">
                  <c:v>0.00947279142330255</c:v>
                </c:pt>
                <c:pt idx="290">
                  <c:v>0.0113679639824424</c:v>
                </c:pt>
                <c:pt idx="291">
                  <c:v>0.0224213463984443</c:v>
                </c:pt>
                <c:pt idx="292">
                  <c:v>0.0284190863464212</c:v>
                </c:pt>
                <c:pt idx="293">
                  <c:v>0.00601275872805425</c:v>
                </c:pt>
                <c:pt idx="294">
                  <c:v>-0.0240284934436621</c:v>
                </c:pt>
                <c:pt idx="295">
                  <c:v>0.0119976495888152</c:v>
                </c:pt>
                <c:pt idx="296">
                  <c:v>-0.00897344341118515</c:v>
                </c:pt>
                <c:pt idx="297">
                  <c:v>0.0128328365565875</c:v>
                </c:pt>
                <c:pt idx="298">
                  <c:v>0.00603737859374805</c:v>
                </c:pt>
                <c:pt idx="299">
                  <c:v>0.0136527408105397</c:v>
                </c:pt>
                <c:pt idx="300">
                  <c:v>0.0482343129574572</c:v>
                </c:pt>
                <c:pt idx="301">
                  <c:v>0.0400466676848325</c:v>
                </c:pt>
                <c:pt idx="302">
                  <c:v>0.0169320514609482</c:v>
                </c:pt>
                <c:pt idx="303">
                  <c:v>0.024621517833385</c:v>
                </c:pt>
                <c:pt idx="304">
                  <c:v>0.032730910455057</c:v>
                </c:pt>
                <c:pt idx="305">
                  <c:v>0.0536172651540081</c:v>
                </c:pt>
                <c:pt idx="306">
                  <c:v>0.0440063250492161</c:v>
                </c:pt>
                <c:pt idx="307">
                  <c:v>0.042771525348325</c:v>
                </c:pt>
                <c:pt idx="308">
                  <c:v>0.0135271572105667</c:v>
                </c:pt>
                <c:pt idx="309">
                  <c:v>0.0190968876021729</c:v>
                </c:pt>
                <c:pt idx="310">
                  <c:v>0.00014113420069626</c:v>
                </c:pt>
                <c:pt idx="311">
                  <c:v>-0.0288557582903399</c:v>
                </c:pt>
                <c:pt idx="312">
                  <c:v>-0.00568503442091484</c:v>
                </c:pt>
                <c:pt idx="313">
                  <c:v>-0.00613982650280821</c:v>
                </c:pt>
                <c:pt idx="314">
                  <c:v>0.0170905990149513</c:v>
                </c:pt>
                <c:pt idx="315">
                  <c:v>0.0268927043659558</c:v>
                </c:pt>
                <c:pt idx="316">
                  <c:v>-0.0231378198143749</c:v>
                </c:pt>
                <c:pt idx="317">
                  <c:v>-0.0137771607205848</c:v>
                </c:pt>
                <c:pt idx="318">
                  <c:v>0.0411953357364097</c:v>
                </c:pt>
                <c:pt idx="319">
                  <c:v>0.0548757313080849</c:v>
                </c:pt>
                <c:pt idx="320">
                  <c:v>0.0748614484645377</c:v>
                </c:pt>
                <c:pt idx="321">
                  <c:v>0.0766277009342567</c:v>
                </c:pt>
                <c:pt idx="322">
                  <c:v>0.0964928924788014</c:v>
                </c:pt>
                <c:pt idx="323">
                  <c:v>0.0822441736102253</c:v>
                </c:pt>
                <c:pt idx="324">
                  <c:v>0.0896550565549542</c:v>
                </c:pt>
                <c:pt idx="325">
                  <c:v>0.0686084234277786</c:v>
                </c:pt>
                <c:pt idx="326">
                  <c:v>0.0656148611048852</c:v>
                </c:pt>
                <c:pt idx="327">
                  <c:v>0.0671880852690721</c:v>
                </c:pt>
                <c:pt idx="328">
                  <c:v>0.0508549944961381</c:v>
                </c:pt>
                <c:pt idx="329">
                  <c:v>0.0475914819385051</c:v>
                </c:pt>
                <c:pt idx="330">
                  <c:v>0.054347693660883</c:v>
                </c:pt>
                <c:pt idx="331">
                  <c:v>0.0564283721273308</c:v>
                </c:pt>
                <c:pt idx="332">
                  <c:v>0.038637024027938</c:v>
                </c:pt>
                <c:pt idx="333">
                  <c:v>0.0667593726427771</c:v>
                </c:pt>
                <c:pt idx="334">
                  <c:v>0.0596083300982053</c:v>
                </c:pt>
                <c:pt idx="335">
                  <c:v>0.0566818405807779</c:v>
                </c:pt>
                <c:pt idx="336">
                  <c:v>0.0515645280927515</c:v>
                </c:pt>
                <c:pt idx="337">
                  <c:v>0.0478052928579871</c:v>
                </c:pt>
                <c:pt idx="338">
                  <c:v>0.0377324184242774</c:v>
                </c:pt>
                <c:pt idx="339">
                  <c:v>0.0360917030333745</c:v>
                </c:pt>
                <c:pt idx="340">
                  <c:v>0.0229418465372595</c:v>
                </c:pt>
                <c:pt idx="341">
                  <c:v>0.0149740499395445</c:v>
                </c:pt>
                <c:pt idx="342">
                  <c:v>-0.00491747991879148</c:v>
                </c:pt>
                <c:pt idx="343">
                  <c:v>0.0248794848415342</c:v>
                </c:pt>
                <c:pt idx="344">
                  <c:v>0.00188759646531582</c:v>
                </c:pt>
                <c:pt idx="345">
                  <c:v>0.00555081366334299</c:v>
                </c:pt>
                <c:pt idx="346">
                  <c:v>0.00523997356752298</c:v>
                </c:pt>
                <c:pt idx="347">
                  <c:v>-0.00361596996496766</c:v>
                </c:pt>
                <c:pt idx="348">
                  <c:v>0.0117320893404559</c:v>
                </c:pt>
                <c:pt idx="349">
                  <c:v>0.0293971316247633</c:v>
                </c:pt>
                <c:pt idx="350">
                  <c:v>0.0194172817381437</c:v>
                </c:pt>
                <c:pt idx="351">
                  <c:v>0.00692420359114526</c:v>
                </c:pt>
                <c:pt idx="352">
                  <c:v>0.0265032455945948</c:v>
                </c:pt>
                <c:pt idx="353">
                  <c:v>0.0105197829973013</c:v>
                </c:pt>
                <c:pt idx="354">
                  <c:v>-0.00681335458683529</c:v>
                </c:pt>
                <c:pt idx="355">
                  <c:v>-0.0329570893752889</c:v>
                </c:pt>
                <c:pt idx="356">
                  <c:v>-0.0151571666137486</c:v>
                </c:pt>
                <c:pt idx="357">
                  <c:v>-0.0397508565376152</c:v>
                </c:pt>
                <c:pt idx="358">
                  <c:v>-0.047698335076432</c:v>
                </c:pt>
                <c:pt idx="359">
                  <c:v>-0.0632542359492713</c:v>
                </c:pt>
                <c:pt idx="360">
                  <c:v>-0.0588394536471001</c:v>
                </c:pt>
                <c:pt idx="361">
                  <c:v>-0.057224691485996</c:v>
                </c:pt>
                <c:pt idx="362">
                  <c:v>-0.0404780891143034</c:v>
                </c:pt>
                <c:pt idx="363">
                  <c:v>-0.0538238492207321</c:v>
                </c:pt>
                <c:pt idx="364">
                  <c:v>-0.0509564027260587</c:v>
                </c:pt>
                <c:pt idx="365">
                  <c:v>-0.0360372666933145</c:v>
                </c:pt>
                <c:pt idx="366">
                  <c:v>-0.0153020380601364</c:v>
                </c:pt>
                <c:pt idx="367">
                  <c:v>0.0272928744958974</c:v>
                </c:pt>
                <c:pt idx="368">
                  <c:v>0.0637226201801273</c:v>
                </c:pt>
                <c:pt idx="369">
                  <c:v>0.0353167155029234</c:v>
                </c:pt>
                <c:pt idx="370">
                  <c:v>0.0302650190038037</c:v>
                </c:pt>
                <c:pt idx="371">
                  <c:v>0.0401661217163426</c:v>
                </c:pt>
                <c:pt idx="372">
                  <c:v>0.0137388080207666</c:v>
                </c:pt>
                <c:pt idx="373">
                  <c:v>-0.00612290178691491</c:v>
                </c:pt>
                <c:pt idx="374">
                  <c:v>-0.0212942557782247</c:v>
                </c:pt>
                <c:pt idx="375">
                  <c:v>-0.0353609583407207</c:v>
                </c:pt>
                <c:pt idx="376">
                  <c:v>-0.024443106919031</c:v>
                </c:pt>
                <c:pt idx="377">
                  <c:v>-0.0419101765799104</c:v>
                </c:pt>
                <c:pt idx="378">
                  <c:v>-0.0405620167802439</c:v>
                </c:pt>
                <c:pt idx="379">
                  <c:v>-0.0486456304276276</c:v>
                </c:pt>
                <c:pt idx="380">
                  <c:v>-0.0576112882459518</c:v>
                </c:pt>
                <c:pt idx="381">
                  <c:v>-0.065555225408281</c:v>
                </c:pt>
                <c:pt idx="382">
                  <c:v>-0.0231945951137485</c:v>
                </c:pt>
                <c:pt idx="383">
                  <c:v>-0.0332331856992831</c:v>
                </c:pt>
                <c:pt idx="384">
                  <c:v>-0.00066119770897407</c:v>
                </c:pt>
                <c:pt idx="385">
                  <c:v>0.00301533086676835</c:v>
                </c:pt>
                <c:pt idx="386">
                  <c:v>0.0186120104698208</c:v>
                </c:pt>
                <c:pt idx="387">
                  <c:v>0.0291700375254247</c:v>
                </c:pt>
                <c:pt idx="388">
                  <c:v>0.0189955716152178</c:v>
                </c:pt>
                <c:pt idx="389">
                  <c:v>0.00498057996223207</c:v>
                </c:pt>
                <c:pt idx="390">
                  <c:v>0.0179226234754061</c:v>
                </c:pt>
                <c:pt idx="391">
                  <c:v>0.0387360857224556</c:v>
                </c:pt>
                <c:pt idx="392">
                  <c:v>0.0423517960094176</c:v>
                </c:pt>
                <c:pt idx="393">
                  <c:v>0.0528356113903807</c:v>
                </c:pt>
                <c:pt idx="394">
                  <c:v>0.080482150073675</c:v>
                </c:pt>
                <c:pt idx="395">
                  <c:v>0.0585243439818083</c:v>
                </c:pt>
                <c:pt idx="396">
                  <c:v>0.0573812540178289</c:v>
                </c:pt>
                <c:pt idx="397">
                  <c:v>0.081491272382301</c:v>
                </c:pt>
                <c:pt idx="398">
                  <c:v>0.0791958985261877</c:v>
                </c:pt>
                <c:pt idx="399">
                  <c:v>0.0879778770189729</c:v>
                </c:pt>
                <c:pt idx="400">
                  <c:v>0.0863903306208059</c:v>
                </c:pt>
                <c:pt idx="401">
                  <c:v>0.126753970562891</c:v>
                </c:pt>
                <c:pt idx="402">
                  <c:v>0.136000906872601</c:v>
                </c:pt>
                <c:pt idx="403">
                  <c:v>0.143522819120389</c:v>
                </c:pt>
                <c:pt idx="404">
                  <c:v>0.134832113479607</c:v>
                </c:pt>
                <c:pt idx="405">
                  <c:v>0.112772673964702</c:v>
                </c:pt>
                <c:pt idx="406">
                  <c:v>0.105435442705135</c:v>
                </c:pt>
                <c:pt idx="407">
                  <c:v>0.0787960687853703</c:v>
                </c:pt>
                <c:pt idx="408">
                  <c:v>0.102494942436184</c:v>
                </c:pt>
                <c:pt idx="409">
                  <c:v>0.120237292604494</c:v>
                </c:pt>
                <c:pt idx="410">
                  <c:v>0.130902396944855</c:v>
                </c:pt>
                <c:pt idx="411">
                  <c:v>0.122047411410195</c:v>
                </c:pt>
                <c:pt idx="412">
                  <c:v>0.11003287988548</c:v>
                </c:pt>
                <c:pt idx="413">
                  <c:v>0.129157504975189</c:v>
                </c:pt>
                <c:pt idx="414">
                  <c:v>0.121144754043332</c:v>
                </c:pt>
                <c:pt idx="415">
                  <c:v>0.126611213730842</c:v>
                </c:pt>
                <c:pt idx="416">
                  <c:v>0.146771620223221</c:v>
                </c:pt>
                <c:pt idx="417">
                  <c:v>0.115053962299045</c:v>
                </c:pt>
                <c:pt idx="418">
                  <c:v>0.117022892591489</c:v>
                </c:pt>
                <c:pt idx="419">
                  <c:v>0.0965912248348893</c:v>
                </c:pt>
                <c:pt idx="420">
                  <c:v>0.0877579284794438</c:v>
                </c:pt>
                <c:pt idx="421">
                  <c:v>0.0737851619432212</c:v>
                </c:pt>
                <c:pt idx="422">
                  <c:v>0.0723832796172116</c:v>
                </c:pt>
                <c:pt idx="423">
                  <c:v>0.0252043600591376</c:v>
                </c:pt>
                <c:pt idx="424">
                  <c:v>0.0526724338431506</c:v>
                </c:pt>
                <c:pt idx="425">
                  <c:v>0.0731986779671328</c:v>
                </c:pt>
                <c:pt idx="426">
                  <c:v>0.0550600456190052</c:v>
                </c:pt>
                <c:pt idx="427">
                  <c:v>0.0911817955709415</c:v>
                </c:pt>
                <c:pt idx="428">
                  <c:v>0.057916718251702</c:v>
                </c:pt>
                <c:pt idx="429">
                  <c:v>0.0413861131036692</c:v>
                </c:pt>
                <c:pt idx="430">
                  <c:v>0.0459538601676178</c:v>
                </c:pt>
                <c:pt idx="431">
                  <c:v>0.0217947366704509</c:v>
                </c:pt>
                <c:pt idx="432">
                  <c:v>0.0257016622943201</c:v>
                </c:pt>
                <c:pt idx="433">
                  <c:v>0.0106580726271796</c:v>
                </c:pt>
                <c:pt idx="434">
                  <c:v>0.0286698692770245</c:v>
                </c:pt>
                <c:pt idx="435">
                  <c:v>0.0379862104573742</c:v>
                </c:pt>
                <c:pt idx="436">
                  <c:v>0.0286289408239812</c:v>
                </c:pt>
                <c:pt idx="437">
                  <c:v>0.0690898897379105</c:v>
                </c:pt>
                <c:pt idx="438">
                  <c:v>0.0310142363414814</c:v>
                </c:pt>
                <c:pt idx="439">
                  <c:v>0.0395681830993855</c:v>
                </c:pt>
                <c:pt idx="440">
                  <c:v>0.0708338179264777</c:v>
                </c:pt>
                <c:pt idx="441">
                  <c:v>0.123139390437558</c:v>
                </c:pt>
                <c:pt idx="442">
                  <c:v>0.0872877163536856</c:v>
                </c:pt>
                <c:pt idx="443">
                  <c:v>0.111444139923115</c:v>
                </c:pt>
                <c:pt idx="444">
                  <c:v>0.0786873186835673</c:v>
                </c:pt>
                <c:pt idx="445">
                  <c:v>0.0705640610118678</c:v>
                </c:pt>
                <c:pt idx="446">
                  <c:v>0.0600221024442607</c:v>
                </c:pt>
                <c:pt idx="447">
                  <c:v>0.0384501731144382</c:v>
                </c:pt>
                <c:pt idx="448">
                  <c:v>0.058490883924732</c:v>
                </c:pt>
                <c:pt idx="449">
                  <c:v>0.0861514363730473</c:v>
                </c:pt>
                <c:pt idx="450">
                  <c:v>0.0848967538465255</c:v>
                </c:pt>
                <c:pt idx="451">
                  <c:v>0.109215988363629</c:v>
                </c:pt>
                <c:pt idx="452">
                  <c:v>0.106826000188942</c:v>
                </c:pt>
                <c:pt idx="453">
                  <c:v>0.0860571203174006</c:v>
                </c:pt>
                <c:pt idx="454">
                  <c:v>0.0892445765372227</c:v>
                </c:pt>
                <c:pt idx="455">
                  <c:v>0.0751085365431975</c:v>
                </c:pt>
                <c:pt idx="456">
                  <c:v>0.0583853898189878</c:v>
                </c:pt>
                <c:pt idx="457">
                  <c:v>0.0771947944429004</c:v>
                </c:pt>
                <c:pt idx="458">
                  <c:v>0.0675593320022481</c:v>
                </c:pt>
                <c:pt idx="459">
                  <c:v>0.0607750300590747</c:v>
                </c:pt>
                <c:pt idx="460">
                  <c:v>0.0467614171704764</c:v>
                </c:pt>
                <c:pt idx="461">
                  <c:v>0.0379878785923652</c:v>
                </c:pt>
                <c:pt idx="462">
                  <c:v>0.0616803890154615</c:v>
                </c:pt>
                <c:pt idx="463">
                  <c:v>0.0405851155834277</c:v>
                </c:pt>
                <c:pt idx="464">
                  <c:v>0.0392903960276191</c:v>
                </c:pt>
                <c:pt idx="465">
                  <c:v>0.0699021113683776</c:v>
                </c:pt>
                <c:pt idx="466">
                  <c:v>0.0595136678749041</c:v>
                </c:pt>
                <c:pt idx="467">
                  <c:v>0.0510687807920414</c:v>
                </c:pt>
                <c:pt idx="468">
                  <c:v>0.0403138988582097</c:v>
                </c:pt>
                <c:pt idx="469">
                  <c:v>0.0570492749130803</c:v>
                </c:pt>
                <c:pt idx="470">
                  <c:v>0.0453943111951372</c:v>
                </c:pt>
                <c:pt idx="471">
                  <c:v>0.0645563361161407</c:v>
                </c:pt>
                <c:pt idx="472">
                  <c:v>0.0751879159089136</c:v>
                </c:pt>
                <c:pt idx="473">
                  <c:v>0.0568686820151221</c:v>
                </c:pt>
                <c:pt idx="474">
                  <c:v>0.0386166679666493</c:v>
                </c:pt>
                <c:pt idx="475">
                  <c:v>0.0254913639981731</c:v>
                </c:pt>
                <c:pt idx="476">
                  <c:v>0.0306300604330103</c:v>
                </c:pt>
                <c:pt idx="477">
                  <c:v>0.0655867718852361</c:v>
                </c:pt>
                <c:pt idx="478">
                  <c:v>0.0662936914101558</c:v>
                </c:pt>
                <c:pt idx="479">
                  <c:v>0.0806892664380636</c:v>
                </c:pt>
                <c:pt idx="480">
                  <c:v>0.103629925983654</c:v>
                </c:pt>
                <c:pt idx="481">
                  <c:v>0.0781977104346486</c:v>
                </c:pt>
                <c:pt idx="482">
                  <c:v>0.0871868234642096</c:v>
                </c:pt>
                <c:pt idx="483">
                  <c:v>0.083848086841702</c:v>
                </c:pt>
                <c:pt idx="484">
                  <c:v>0.0978930463614325</c:v>
                </c:pt>
                <c:pt idx="485">
                  <c:v>0.086655770580283</c:v>
                </c:pt>
                <c:pt idx="486">
                  <c:v>0.0716244308598846</c:v>
                </c:pt>
                <c:pt idx="487">
                  <c:v>0.0661082957777684</c:v>
                </c:pt>
                <c:pt idx="488">
                  <c:v>0.085474388318817</c:v>
                </c:pt>
                <c:pt idx="489">
                  <c:v>0.06123495370325</c:v>
                </c:pt>
                <c:pt idx="490">
                  <c:v>0.0521941966481945</c:v>
                </c:pt>
                <c:pt idx="491">
                  <c:v>0.0185072201067344</c:v>
                </c:pt>
                <c:pt idx="492">
                  <c:v>0.00667084653051559</c:v>
                </c:pt>
                <c:pt idx="493">
                  <c:v>-0.00133913680683537</c:v>
                </c:pt>
                <c:pt idx="494">
                  <c:v>0.0314584686038038</c:v>
                </c:pt>
                <c:pt idx="495">
                  <c:v>0.0469217950819261</c:v>
                </c:pt>
                <c:pt idx="496">
                  <c:v>0.0294372688038576</c:v>
                </c:pt>
                <c:pt idx="497">
                  <c:v>0.0179369660185805</c:v>
                </c:pt>
                <c:pt idx="498">
                  <c:v>0.028558690096276</c:v>
                </c:pt>
                <c:pt idx="499">
                  <c:v>0.00339005146985888</c:v>
                </c:pt>
                <c:pt idx="500">
                  <c:v>-0.0807826289090384</c:v>
                </c:pt>
                <c:pt idx="501">
                  <c:v>-0.0788664880199205</c:v>
                </c:pt>
                <c:pt idx="502">
                  <c:v>-0.0654931643774682</c:v>
                </c:pt>
                <c:pt idx="503">
                  <c:v>-0.0746846001316428</c:v>
                </c:pt>
                <c:pt idx="504">
                  <c:v>-0.0927202820214476</c:v>
                </c:pt>
                <c:pt idx="505">
                  <c:v>-0.100744064290567</c:v>
                </c:pt>
                <c:pt idx="506">
                  <c:v>-0.076659772639515</c:v>
                </c:pt>
                <c:pt idx="507">
                  <c:v>-0.0835993947686218</c:v>
                </c:pt>
                <c:pt idx="508">
                  <c:v>-0.102665937243835</c:v>
                </c:pt>
                <c:pt idx="509">
                  <c:v>-0.104478319120175</c:v>
                </c:pt>
                <c:pt idx="510">
                  <c:v>-0.0972990718357358</c:v>
                </c:pt>
                <c:pt idx="511">
                  <c:v>-0.0615249080862133</c:v>
                </c:pt>
                <c:pt idx="512">
                  <c:v>-0.0421545186670555</c:v>
                </c:pt>
                <c:pt idx="513">
                  <c:v>-0.027646407600812</c:v>
                </c:pt>
                <c:pt idx="514">
                  <c:v>-0.0605312257631491</c:v>
                </c:pt>
                <c:pt idx="515">
                  <c:v>-0.0667679806057805</c:v>
                </c:pt>
                <c:pt idx="516">
                  <c:v>-0.0600842727953887</c:v>
                </c:pt>
                <c:pt idx="517">
                  <c:v>-0.0514206902738221</c:v>
                </c:pt>
                <c:pt idx="518">
                  <c:v>-0.0583737175474146</c:v>
                </c:pt>
                <c:pt idx="519">
                  <c:v>-0.0492024034522828</c:v>
                </c:pt>
                <c:pt idx="520">
                  <c:v>-0.00915782242743671</c:v>
                </c:pt>
                <c:pt idx="521">
                  <c:v>0.0400481459765784</c:v>
                </c:pt>
                <c:pt idx="522">
                  <c:v>-0.0044899309557101</c:v>
                </c:pt>
                <c:pt idx="523">
                  <c:v>-0.00978583736567026</c:v>
                </c:pt>
                <c:pt idx="524">
                  <c:v>0.0268468102889373</c:v>
                </c:pt>
                <c:pt idx="525">
                  <c:v>0.018416819991828</c:v>
                </c:pt>
                <c:pt idx="526">
                  <c:v>0.0254775979359976</c:v>
                </c:pt>
                <c:pt idx="527">
                  <c:v>0.0380560873809955</c:v>
                </c:pt>
                <c:pt idx="528">
                  <c:v>0.0502819049866422</c:v>
                </c:pt>
                <c:pt idx="529">
                  <c:v>0.0656135812829055</c:v>
                </c:pt>
                <c:pt idx="530">
                  <c:v>0.067859893039078</c:v>
                </c:pt>
                <c:pt idx="531">
                  <c:v>0.0516279167643897</c:v>
                </c:pt>
                <c:pt idx="532">
                  <c:v>0.0645179092401379</c:v>
                </c:pt>
                <c:pt idx="533">
                  <c:v>0.0668076935313478</c:v>
                </c:pt>
                <c:pt idx="534">
                  <c:v>0.0738194664332608</c:v>
                </c:pt>
                <c:pt idx="535">
                  <c:v>0.0956666128486981</c:v>
                </c:pt>
                <c:pt idx="536">
                  <c:v>0.0847546777775498</c:v>
                </c:pt>
                <c:pt idx="537">
                  <c:v>0.0690836806668421</c:v>
                </c:pt>
                <c:pt idx="538">
                  <c:v>0.0733735749016782</c:v>
                </c:pt>
                <c:pt idx="539">
                  <c:v>0.0993648686405613</c:v>
                </c:pt>
                <c:pt idx="540">
                  <c:v>0.0642307643132753</c:v>
                </c:pt>
                <c:pt idx="541">
                  <c:v>0.0622598775786433</c:v>
                </c:pt>
                <c:pt idx="542">
                  <c:v>0.052026823642619</c:v>
                </c:pt>
                <c:pt idx="543">
                  <c:v>0.0336060455459715</c:v>
                </c:pt>
                <c:pt idx="544">
                  <c:v>0.113537194011994</c:v>
                </c:pt>
                <c:pt idx="545">
                  <c:v>0.0792355581544765</c:v>
                </c:pt>
                <c:pt idx="546">
                  <c:v>0.034161003506495</c:v>
                </c:pt>
                <c:pt idx="547">
                  <c:v>0.0282223853145622</c:v>
                </c:pt>
                <c:pt idx="548">
                  <c:v>0.0411129158353399</c:v>
                </c:pt>
                <c:pt idx="549">
                  <c:v>0.0723170960613883</c:v>
                </c:pt>
                <c:pt idx="550">
                  <c:v>0.0685664124453671</c:v>
                </c:pt>
                <c:pt idx="551">
                  <c:v>0.0612255694786644</c:v>
                </c:pt>
                <c:pt idx="552">
                  <c:v>0.0782056507953719</c:v>
                </c:pt>
                <c:pt idx="553">
                  <c:v>0.0795735855536915</c:v>
                </c:pt>
                <c:pt idx="554">
                  <c:v>0.0841618115355432</c:v>
                </c:pt>
                <c:pt idx="555">
                  <c:v>0.0783402449600524</c:v>
                </c:pt>
                <c:pt idx="556">
                  <c:v>0.0806163113621257</c:v>
                </c:pt>
                <c:pt idx="557">
                  <c:v>0.0582072196331401</c:v>
                </c:pt>
                <c:pt idx="558">
                  <c:v>0.071715667210913</c:v>
                </c:pt>
                <c:pt idx="559">
                  <c:v>0.0917139943962502</c:v>
                </c:pt>
                <c:pt idx="560">
                  <c:v>0.099034018634731</c:v>
                </c:pt>
                <c:pt idx="561">
                  <c:v>0.12989518404825</c:v>
                </c:pt>
                <c:pt idx="562">
                  <c:v>0.124976308072747</c:v>
                </c:pt>
                <c:pt idx="563">
                  <c:v>0.142741175617888</c:v>
                </c:pt>
                <c:pt idx="564">
                  <c:v>0.160751098498435</c:v>
                </c:pt>
                <c:pt idx="565">
                  <c:v>0.131109293357636</c:v>
                </c:pt>
                <c:pt idx="566">
                  <c:v>0.164373269447394</c:v>
                </c:pt>
                <c:pt idx="567">
                  <c:v>0.141778691484831</c:v>
                </c:pt>
                <c:pt idx="568">
                  <c:v>0.125552857796199</c:v>
                </c:pt>
                <c:pt idx="569">
                  <c:v>0.0834687383393148</c:v>
                </c:pt>
                <c:pt idx="570">
                  <c:v>0.0634331608224471</c:v>
                </c:pt>
                <c:pt idx="571">
                  <c:v>0.0940643690146976</c:v>
                </c:pt>
                <c:pt idx="572">
                  <c:v>0.115305647477434</c:v>
                </c:pt>
                <c:pt idx="573">
                  <c:v>0.103949392634949</c:v>
                </c:pt>
                <c:pt idx="574">
                  <c:v>0.120923399939031</c:v>
                </c:pt>
                <c:pt idx="575">
                  <c:v>0.131302175406198</c:v>
                </c:pt>
                <c:pt idx="576">
                  <c:v>0.137380422572257</c:v>
                </c:pt>
                <c:pt idx="577">
                  <c:v>0.130280179823559</c:v>
                </c:pt>
                <c:pt idx="578">
                  <c:v>0.114222816017607</c:v>
                </c:pt>
                <c:pt idx="579">
                  <c:v>0.0815428901651959</c:v>
                </c:pt>
                <c:pt idx="580">
                  <c:v>0.0709879931319097</c:v>
                </c:pt>
                <c:pt idx="581">
                  <c:v>0.0570245741063303</c:v>
                </c:pt>
                <c:pt idx="582">
                  <c:v>0.0683429881844931</c:v>
                </c:pt>
                <c:pt idx="583">
                  <c:v>0.0587915586916473</c:v>
                </c:pt>
                <c:pt idx="584">
                  <c:v>0.06091498277379</c:v>
                </c:pt>
                <c:pt idx="585">
                  <c:v>0.0373592276020878</c:v>
                </c:pt>
                <c:pt idx="586">
                  <c:v>0.0294862351021044</c:v>
                </c:pt>
                <c:pt idx="587">
                  <c:v>0.0559851252913463</c:v>
                </c:pt>
                <c:pt idx="588">
                  <c:v>0.0462637353991953</c:v>
                </c:pt>
                <c:pt idx="589">
                  <c:v>0.0500168273300316</c:v>
                </c:pt>
                <c:pt idx="590">
                  <c:v>0.0358634663793969</c:v>
                </c:pt>
                <c:pt idx="591">
                  <c:v>-0.00625160806627899</c:v>
                </c:pt>
                <c:pt idx="592">
                  <c:v>-0.033568916591744</c:v>
                </c:pt>
                <c:pt idx="593">
                  <c:v>-0.0267356187608357</c:v>
                </c:pt>
                <c:pt idx="594">
                  <c:v>-0.0570536256875813</c:v>
                </c:pt>
                <c:pt idx="595">
                  <c:v>-0.0484657148147267</c:v>
                </c:pt>
                <c:pt idx="596">
                  <c:v>-0.0636078902840599</c:v>
                </c:pt>
                <c:pt idx="597">
                  <c:v>-0.0478623090196861</c:v>
                </c:pt>
                <c:pt idx="598">
                  <c:v>-0.0585537516440437</c:v>
                </c:pt>
                <c:pt idx="599">
                  <c:v>-0.0565739070501919</c:v>
                </c:pt>
                <c:pt idx="600">
                  <c:v>-0.053104354731122</c:v>
                </c:pt>
                <c:pt idx="601">
                  <c:v>-0.0750791857949637</c:v>
                </c:pt>
                <c:pt idx="602">
                  <c:v>-0.0874248584694547</c:v>
                </c:pt>
                <c:pt idx="603">
                  <c:v>-0.0691921978357318</c:v>
                </c:pt>
                <c:pt idx="604">
                  <c:v>-0.0437908655390788</c:v>
                </c:pt>
                <c:pt idx="605">
                  <c:v>-0.00763096112170866</c:v>
                </c:pt>
                <c:pt idx="606">
                  <c:v>-0.0392416982074635</c:v>
                </c:pt>
                <c:pt idx="607">
                  <c:v>-0.0521435639676431</c:v>
                </c:pt>
                <c:pt idx="608">
                  <c:v>-0.0499420286387103</c:v>
                </c:pt>
                <c:pt idx="609">
                  <c:v>-0.040747910587302</c:v>
                </c:pt>
                <c:pt idx="610">
                  <c:v>-0.0460650245435799</c:v>
                </c:pt>
                <c:pt idx="611">
                  <c:v>-0.0352212935943565</c:v>
                </c:pt>
                <c:pt idx="612">
                  <c:v>-0.0404886817576565</c:v>
                </c:pt>
                <c:pt idx="613">
                  <c:v>-0.0563855813272673</c:v>
                </c:pt>
                <c:pt idx="614">
                  <c:v>-0.0664805717493231</c:v>
                </c:pt>
                <c:pt idx="615">
                  <c:v>-0.0947601755736455</c:v>
                </c:pt>
                <c:pt idx="616">
                  <c:v>-0.126187881517036</c:v>
                </c:pt>
                <c:pt idx="617">
                  <c:v>-0.124495434197468</c:v>
                </c:pt>
                <c:pt idx="618">
                  <c:v>-0.122349373065552</c:v>
                </c:pt>
                <c:pt idx="619">
                  <c:v>-0.0901538740513316</c:v>
                </c:pt>
                <c:pt idx="620">
                  <c:v>-0.12201380717887</c:v>
                </c:pt>
                <c:pt idx="621">
                  <c:v>-0.105799725641708</c:v>
                </c:pt>
                <c:pt idx="622">
                  <c:v>-0.108719242494077</c:v>
                </c:pt>
                <c:pt idx="623">
                  <c:v>-0.0959429763861273</c:v>
                </c:pt>
                <c:pt idx="624">
                  <c:v>-0.109893575171445</c:v>
                </c:pt>
                <c:pt idx="625">
                  <c:v>-0.0997197291253767</c:v>
                </c:pt>
                <c:pt idx="626">
                  <c:v>-0.105688285854269</c:v>
                </c:pt>
                <c:pt idx="627">
                  <c:v>-0.119065557286628</c:v>
                </c:pt>
                <c:pt idx="628">
                  <c:v>-0.104032062955357</c:v>
                </c:pt>
                <c:pt idx="629">
                  <c:v>-0.0773680772142538</c:v>
                </c:pt>
                <c:pt idx="630">
                  <c:v>-0.00349353193917709</c:v>
                </c:pt>
                <c:pt idx="631">
                  <c:v>0.0332122229274251</c:v>
                </c:pt>
                <c:pt idx="632">
                  <c:v>-0.0513715160612841</c:v>
                </c:pt>
                <c:pt idx="633">
                  <c:v>-0.0201179137037142</c:v>
                </c:pt>
                <c:pt idx="634">
                  <c:v>0.0119986783494163</c:v>
                </c:pt>
                <c:pt idx="635">
                  <c:v>0.0468263501508599</c:v>
                </c:pt>
                <c:pt idx="636">
                  <c:v>0.0509564552228235</c:v>
                </c:pt>
                <c:pt idx="637">
                  <c:v>0.0482862011394822</c:v>
                </c:pt>
                <c:pt idx="638">
                  <c:v>0.0475417423180607</c:v>
                </c:pt>
                <c:pt idx="639">
                  <c:v>0.0580608128158246</c:v>
                </c:pt>
                <c:pt idx="640">
                  <c:v>0.0846763948540484</c:v>
                </c:pt>
                <c:pt idx="641">
                  <c:v>0.0662418081114158</c:v>
                </c:pt>
                <c:pt idx="642">
                  <c:v>0.0736109438263598</c:v>
                </c:pt>
                <c:pt idx="643">
                  <c:v>0.0472418619146103</c:v>
                </c:pt>
                <c:pt idx="644">
                  <c:v>0.0391791653681616</c:v>
                </c:pt>
                <c:pt idx="645">
                  <c:v>0.0228452921148683</c:v>
                </c:pt>
                <c:pt idx="646">
                  <c:v>0.0107731498521968</c:v>
                </c:pt>
                <c:pt idx="647">
                  <c:v>0.00551784365440451</c:v>
                </c:pt>
                <c:pt idx="648">
                  <c:v>-0.000122376620312713</c:v>
                </c:pt>
                <c:pt idx="649">
                  <c:v>-0.0103412961558132</c:v>
                </c:pt>
                <c:pt idx="650">
                  <c:v>-0.0174107294738577</c:v>
                </c:pt>
                <c:pt idx="651">
                  <c:v>-0.028892044648241</c:v>
                </c:pt>
                <c:pt idx="652">
                  <c:v>-0.0274882261442179</c:v>
                </c:pt>
                <c:pt idx="653">
                  <c:v>-0.0429067548259931</c:v>
                </c:pt>
                <c:pt idx="654">
                  <c:v>-0.0991441997546143</c:v>
                </c:pt>
                <c:pt idx="655">
                  <c:v>-0.149031649256573</c:v>
                </c:pt>
                <c:pt idx="656">
                  <c:v>-0.143076295558497</c:v>
                </c:pt>
                <c:pt idx="657">
                  <c:v>-0.150052455436922</c:v>
                </c:pt>
                <c:pt idx="658">
                  <c:v>-0.13732309338679</c:v>
                </c:pt>
                <c:pt idx="659">
                  <c:v>-0.151730361113395</c:v>
                </c:pt>
                <c:pt idx="660">
                  <c:v>-0.165172313591081</c:v>
                </c:pt>
                <c:pt idx="661">
                  <c:v>-0.17375780427562</c:v>
                </c:pt>
                <c:pt idx="662">
                  <c:v>-0.171406447172192</c:v>
                </c:pt>
                <c:pt idx="663">
                  <c:v>-0.179379586487336</c:v>
                </c:pt>
                <c:pt idx="664">
                  <c:v>-0.186566424404164</c:v>
                </c:pt>
                <c:pt idx="665">
                  <c:v>-0.117471776018315</c:v>
                </c:pt>
                <c:pt idx="666">
                  <c:v>-0.13343505037348</c:v>
                </c:pt>
                <c:pt idx="667">
                  <c:v>-0.0610281789837795</c:v>
                </c:pt>
                <c:pt idx="668">
                  <c:v>-0.0354751605662626</c:v>
                </c:pt>
                <c:pt idx="669">
                  <c:v>-0.031519943561748</c:v>
                </c:pt>
                <c:pt idx="670">
                  <c:v>-0.022529927602711</c:v>
                </c:pt>
                <c:pt idx="671">
                  <c:v>-0.0373281307580239</c:v>
                </c:pt>
                <c:pt idx="672">
                  <c:v>-0.0229115650279499</c:v>
                </c:pt>
                <c:pt idx="673">
                  <c:v>-0.0329326145969482</c:v>
                </c:pt>
                <c:pt idx="674">
                  <c:v>-0.0234523820223854</c:v>
                </c:pt>
                <c:pt idx="675">
                  <c:v>0.00745198141273964</c:v>
                </c:pt>
                <c:pt idx="676">
                  <c:v>0.0176162841800347</c:v>
                </c:pt>
                <c:pt idx="677">
                  <c:v>0.0549773822470863</c:v>
                </c:pt>
                <c:pt idx="678">
                  <c:v>0.0438299265538034</c:v>
                </c:pt>
                <c:pt idx="679">
                  <c:v>0.0833340967485659</c:v>
                </c:pt>
                <c:pt idx="680">
                  <c:v>0.0950805328273327</c:v>
                </c:pt>
                <c:pt idx="681">
                  <c:v>0.0988912279347911</c:v>
                </c:pt>
                <c:pt idx="682">
                  <c:v>0.103099012679221</c:v>
                </c:pt>
                <c:pt idx="683">
                  <c:v>0.107073482961758</c:v>
                </c:pt>
                <c:pt idx="684">
                  <c:v>0.0950875734762625</c:v>
                </c:pt>
                <c:pt idx="685">
                  <c:v>0.079848687355603</c:v>
                </c:pt>
                <c:pt idx="686">
                  <c:v>0.0951107885810936</c:v>
                </c:pt>
                <c:pt idx="687">
                  <c:v>0.115985521264189</c:v>
                </c:pt>
                <c:pt idx="688">
                  <c:v>0.138174269995223</c:v>
                </c:pt>
                <c:pt idx="689">
                  <c:v>0.143563605209992</c:v>
                </c:pt>
                <c:pt idx="690">
                  <c:v>0.133906381246092</c:v>
                </c:pt>
                <c:pt idx="691">
                  <c:v>0.120159733231747</c:v>
                </c:pt>
                <c:pt idx="692">
                  <c:v>0.103951637138482</c:v>
                </c:pt>
                <c:pt idx="693">
                  <c:v>0.0993724576287287</c:v>
                </c:pt>
                <c:pt idx="694">
                  <c:v>0.0937747662783254</c:v>
                </c:pt>
                <c:pt idx="695">
                  <c:v>0.0625781112650053</c:v>
                </c:pt>
                <c:pt idx="696">
                  <c:v>0.05976236947835</c:v>
                </c:pt>
                <c:pt idx="697">
                  <c:v>0.0425161184511614</c:v>
                </c:pt>
                <c:pt idx="698">
                  <c:v>0.0157145805857559</c:v>
                </c:pt>
                <c:pt idx="699">
                  <c:v>-0.00468008947606017</c:v>
                </c:pt>
                <c:pt idx="700">
                  <c:v>-0.0367379085023448</c:v>
                </c:pt>
                <c:pt idx="701">
                  <c:v>-0.0152705683525963</c:v>
                </c:pt>
                <c:pt idx="702">
                  <c:v>-0.00913469739166079</c:v>
                </c:pt>
                <c:pt idx="703">
                  <c:v>0.00136751697775974</c:v>
                </c:pt>
                <c:pt idx="704">
                  <c:v>-0.00412522646643032</c:v>
                </c:pt>
                <c:pt idx="705">
                  <c:v>-0.00550617413936337</c:v>
                </c:pt>
                <c:pt idx="706">
                  <c:v>-0.0170585078352382</c:v>
                </c:pt>
                <c:pt idx="707">
                  <c:v>-0.0361853487294126</c:v>
                </c:pt>
                <c:pt idx="708">
                  <c:v>-0.0179802597029069</c:v>
                </c:pt>
                <c:pt idx="709">
                  <c:v>0.0143733016904409</c:v>
                </c:pt>
                <c:pt idx="710">
                  <c:v>0.0240925084333844</c:v>
                </c:pt>
                <c:pt idx="711">
                  <c:v>0.106875283135928</c:v>
                </c:pt>
                <c:pt idx="712">
                  <c:v>0.135677964774658</c:v>
                </c:pt>
                <c:pt idx="713">
                  <c:v>0.147316104508748</c:v>
                </c:pt>
                <c:pt idx="714">
                  <c:v>0.162372725004271</c:v>
                </c:pt>
                <c:pt idx="715">
                  <c:v>0.162618762206533</c:v>
                </c:pt>
                <c:pt idx="716">
                  <c:v>0.141140207933241</c:v>
                </c:pt>
                <c:pt idx="717">
                  <c:v>0.134081289005829</c:v>
                </c:pt>
                <c:pt idx="718">
                  <c:v>0.142338094658153</c:v>
                </c:pt>
                <c:pt idx="719">
                  <c:v>0.122486382355856</c:v>
                </c:pt>
                <c:pt idx="720">
                  <c:v>0.0936876278866841</c:v>
                </c:pt>
                <c:pt idx="721">
                  <c:v>0.0622683177562325</c:v>
                </c:pt>
                <c:pt idx="722">
                  <c:v>0.0605368467029538</c:v>
                </c:pt>
                <c:pt idx="723">
                  <c:v>0.0181503609371283</c:v>
                </c:pt>
                <c:pt idx="724">
                  <c:v>-0.0116896647533152</c:v>
                </c:pt>
                <c:pt idx="725">
                  <c:v>-0.0219378672352131</c:v>
                </c:pt>
                <c:pt idx="726">
                  <c:v>-0.0530754241829428</c:v>
                </c:pt>
                <c:pt idx="727">
                  <c:v>-0.0468034451581433</c:v>
                </c:pt>
                <c:pt idx="728">
                  <c:v>-0.0666658223442843</c:v>
                </c:pt>
                <c:pt idx="729">
                  <c:v>-0.104423234643129</c:v>
                </c:pt>
                <c:pt idx="730">
                  <c:v>-0.127892628966077</c:v>
                </c:pt>
                <c:pt idx="731">
                  <c:v>-0.162105648488803</c:v>
                </c:pt>
                <c:pt idx="732">
                  <c:v>-0.162923402027917</c:v>
                </c:pt>
                <c:pt idx="733">
                  <c:v>-0.142541127405404</c:v>
                </c:pt>
                <c:pt idx="734">
                  <c:v>-0.144202994910535</c:v>
                </c:pt>
                <c:pt idx="735">
                  <c:v>-0.141071391361037</c:v>
                </c:pt>
                <c:pt idx="736">
                  <c:v>-0.127634187108127</c:v>
                </c:pt>
                <c:pt idx="737">
                  <c:v>-0.101195148161856</c:v>
                </c:pt>
                <c:pt idx="738">
                  <c:v>-0.0879234914659207</c:v>
                </c:pt>
                <c:pt idx="739">
                  <c:v>-0.0709512993400461</c:v>
                </c:pt>
                <c:pt idx="740">
                  <c:v>-0.037191859687447</c:v>
                </c:pt>
                <c:pt idx="741">
                  <c:v>-0.0270379496653702</c:v>
                </c:pt>
                <c:pt idx="742">
                  <c:v>-0.0234569652097839</c:v>
                </c:pt>
                <c:pt idx="743">
                  <c:v>0.0170722973928916</c:v>
                </c:pt>
                <c:pt idx="744">
                  <c:v>0.0275005976261999</c:v>
                </c:pt>
                <c:pt idx="745">
                  <c:v>0.0489238950374638</c:v>
                </c:pt>
                <c:pt idx="746">
                  <c:v>0.0825713070101271</c:v>
                </c:pt>
                <c:pt idx="747">
                  <c:v>0.0922876143907079</c:v>
                </c:pt>
                <c:pt idx="748">
                  <c:v>0.0973532558397331</c:v>
                </c:pt>
                <c:pt idx="749">
                  <c:v>0.0698397447532025</c:v>
                </c:pt>
                <c:pt idx="750">
                  <c:v>0.0734015102858473</c:v>
                </c:pt>
                <c:pt idx="751">
                  <c:v>0.0855999980549019</c:v>
                </c:pt>
                <c:pt idx="752">
                  <c:v>0.091882795013831</c:v>
                </c:pt>
                <c:pt idx="753">
                  <c:v>0.0779289409981361</c:v>
                </c:pt>
                <c:pt idx="754">
                  <c:v>0.0650696818781932</c:v>
                </c:pt>
                <c:pt idx="755">
                  <c:v>0.0757071820273275</c:v>
                </c:pt>
                <c:pt idx="756">
                  <c:v>0.0504736355337215</c:v>
                </c:pt>
                <c:pt idx="757">
                  <c:v>0.0404622890010093</c:v>
                </c:pt>
                <c:pt idx="758">
                  <c:v>0.00307048153009182</c:v>
                </c:pt>
                <c:pt idx="759">
                  <c:v>-0.0132880488527245</c:v>
                </c:pt>
                <c:pt idx="760">
                  <c:v>-0.0297674152515697</c:v>
                </c:pt>
                <c:pt idx="761">
                  <c:v>-0.0220030704187963</c:v>
                </c:pt>
                <c:pt idx="762">
                  <c:v>-0.0327054594266473</c:v>
                </c:pt>
                <c:pt idx="763">
                  <c:v>-0.0243577214681555</c:v>
                </c:pt>
                <c:pt idx="764">
                  <c:v>-0.0208323645663799</c:v>
                </c:pt>
                <c:pt idx="765">
                  <c:v>-0.0591654842042076</c:v>
                </c:pt>
                <c:pt idx="766">
                  <c:v>-0.0590491179495905</c:v>
                </c:pt>
                <c:pt idx="767">
                  <c:v>-0.0295884427158125</c:v>
                </c:pt>
                <c:pt idx="768">
                  <c:v>0.0360484720013762</c:v>
                </c:pt>
                <c:pt idx="769">
                  <c:v>0.0446839230957027</c:v>
                </c:pt>
                <c:pt idx="770">
                  <c:v>0.0475913390339614</c:v>
                </c:pt>
                <c:pt idx="771">
                  <c:v>0.0509813090030905</c:v>
                </c:pt>
                <c:pt idx="772">
                  <c:v>0.0434076796990162</c:v>
                </c:pt>
                <c:pt idx="773">
                  <c:v>0.030908415340149</c:v>
                </c:pt>
                <c:pt idx="774">
                  <c:v>0.0161638068264705</c:v>
                </c:pt>
                <c:pt idx="775">
                  <c:v>0.014631080529283</c:v>
                </c:pt>
                <c:pt idx="776">
                  <c:v>0.0210049252193466</c:v>
                </c:pt>
                <c:pt idx="777">
                  <c:v>0.0186204271575836</c:v>
                </c:pt>
                <c:pt idx="778">
                  <c:v>0.0260784578743681</c:v>
                </c:pt>
                <c:pt idx="779">
                  <c:v>0.0393884197716387</c:v>
                </c:pt>
                <c:pt idx="780">
                  <c:v>0.0450653341471396</c:v>
                </c:pt>
                <c:pt idx="781">
                  <c:v>0.05218201723468</c:v>
                </c:pt>
                <c:pt idx="782">
                  <c:v>0.0894493903945591</c:v>
                </c:pt>
                <c:pt idx="783">
                  <c:v>0.0755587016252507</c:v>
                </c:pt>
                <c:pt idx="784">
                  <c:v>0.0761088973256775</c:v>
                </c:pt>
                <c:pt idx="785">
                  <c:v>0.0813940571153928</c:v>
                </c:pt>
                <c:pt idx="786">
                  <c:v>0.078366627092665</c:v>
                </c:pt>
                <c:pt idx="787">
                  <c:v>0.103289775594398</c:v>
                </c:pt>
                <c:pt idx="788">
                  <c:v>0.0609497735258557</c:v>
                </c:pt>
                <c:pt idx="789">
                  <c:v>0.133882979153585</c:v>
                </c:pt>
                <c:pt idx="790">
                  <c:v>0.125995765350604</c:v>
                </c:pt>
                <c:pt idx="791">
                  <c:v>0.0870813837479988</c:v>
                </c:pt>
                <c:pt idx="792">
                  <c:v>0.10606553545758</c:v>
                </c:pt>
                <c:pt idx="793">
                  <c:v>0.101080464758549</c:v>
                </c:pt>
                <c:pt idx="794">
                  <c:v>0.100397586291896</c:v>
                </c:pt>
                <c:pt idx="795">
                  <c:v>0.0709675854232022</c:v>
                </c:pt>
                <c:pt idx="796">
                  <c:v>0.0693071005936686</c:v>
                </c:pt>
                <c:pt idx="797">
                  <c:v>0.0470523328565361</c:v>
                </c:pt>
                <c:pt idx="798">
                  <c:v>0.058761474192136</c:v>
                </c:pt>
                <c:pt idx="799">
                  <c:v>0.0476874944694522</c:v>
                </c:pt>
                <c:pt idx="800">
                  <c:v>0.0504202247198281</c:v>
                </c:pt>
                <c:pt idx="801">
                  <c:v>0.0450626195219983</c:v>
                </c:pt>
                <c:pt idx="802">
                  <c:v>0.0642044483045729</c:v>
                </c:pt>
                <c:pt idx="803">
                  <c:v>0.0558426833040566</c:v>
                </c:pt>
                <c:pt idx="804">
                  <c:v>0.0808103542906253</c:v>
                </c:pt>
                <c:pt idx="805">
                  <c:v>0.103474141731309</c:v>
                </c:pt>
                <c:pt idx="806">
                  <c:v>0.103710547481497</c:v>
                </c:pt>
                <c:pt idx="807">
                  <c:v>0.128456201938078</c:v>
                </c:pt>
                <c:pt idx="808">
                  <c:v>0.140967253767594</c:v>
                </c:pt>
                <c:pt idx="809">
                  <c:v>0.128446935678007</c:v>
                </c:pt>
                <c:pt idx="810">
                  <c:v>0.109273867131644</c:v>
                </c:pt>
                <c:pt idx="811">
                  <c:v>0.107626104767651</c:v>
                </c:pt>
                <c:pt idx="812">
                  <c:v>0.0971855640788364</c:v>
                </c:pt>
                <c:pt idx="813">
                  <c:v>0.103575541776254</c:v>
                </c:pt>
                <c:pt idx="814">
                  <c:v>0.106108615950183</c:v>
                </c:pt>
                <c:pt idx="815">
                  <c:v>0.0930382659347683</c:v>
                </c:pt>
                <c:pt idx="816">
                  <c:v>0.113439092167011</c:v>
                </c:pt>
                <c:pt idx="817">
                  <c:v>0.133797071031215</c:v>
                </c:pt>
                <c:pt idx="818">
                  <c:v>0.171605926075601</c:v>
                </c:pt>
                <c:pt idx="819">
                  <c:v>0.159804507325245</c:v>
                </c:pt>
                <c:pt idx="820">
                  <c:v>0.166846083848442</c:v>
                </c:pt>
                <c:pt idx="821">
                  <c:v>0.179565253922993</c:v>
                </c:pt>
                <c:pt idx="822">
                  <c:v>0.181651237351818</c:v>
                </c:pt>
                <c:pt idx="823">
                  <c:v>0.216589681990414</c:v>
                </c:pt>
                <c:pt idx="824">
                  <c:v>0.209443499060017</c:v>
                </c:pt>
                <c:pt idx="825">
                  <c:v>0.205677195393155</c:v>
                </c:pt>
                <c:pt idx="826">
                  <c:v>0.170907129307425</c:v>
                </c:pt>
                <c:pt idx="827">
                  <c:v>0.154333958969959</c:v>
                </c:pt>
                <c:pt idx="828">
                  <c:v>0.143183285308126</c:v>
                </c:pt>
                <c:pt idx="829">
                  <c:v>0.128090763311071</c:v>
                </c:pt>
                <c:pt idx="830">
                  <c:v>0.135497652494332</c:v>
                </c:pt>
                <c:pt idx="831">
                  <c:v>0.119598189100728</c:v>
                </c:pt>
                <c:pt idx="832">
                  <c:v>0.109481673728962</c:v>
                </c:pt>
                <c:pt idx="833">
                  <c:v>0.109422233686489</c:v>
                </c:pt>
                <c:pt idx="834">
                  <c:v>0.0971400142614038</c:v>
                </c:pt>
                <c:pt idx="835">
                  <c:v>0.124604264494403</c:v>
                </c:pt>
                <c:pt idx="836">
                  <c:v>0.128480927603425</c:v>
                </c:pt>
                <c:pt idx="837">
                  <c:v>0.123563993313467</c:v>
                </c:pt>
                <c:pt idx="838">
                  <c:v>0.104180543291334</c:v>
                </c:pt>
                <c:pt idx="839">
                  <c:v>0.104119604324928</c:v>
                </c:pt>
                <c:pt idx="840">
                  <c:v>0.102816686468533</c:v>
                </c:pt>
                <c:pt idx="841">
                  <c:v>0.106178245627521</c:v>
                </c:pt>
                <c:pt idx="842">
                  <c:v>0.0782564109281447</c:v>
                </c:pt>
                <c:pt idx="843">
                  <c:v>0.0557022567504899</c:v>
                </c:pt>
                <c:pt idx="844">
                  <c:v>0.063912747500117</c:v>
                </c:pt>
                <c:pt idx="845">
                  <c:v>0.0620997653115397</c:v>
                </c:pt>
                <c:pt idx="846">
                  <c:v>0.0818322354476398</c:v>
                </c:pt>
                <c:pt idx="847">
                  <c:v>0.0589933124674158</c:v>
                </c:pt>
                <c:pt idx="848">
                  <c:v>0.065323856863464</c:v>
                </c:pt>
                <c:pt idx="849">
                  <c:v>0.0532381618314492</c:v>
                </c:pt>
                <c:pt idx="850">
                  <c:v>0.0333731515887708</c:v>
                </c:pt>
                <c:pt idx="851">
                  <c:v>0.0291550561215774</c:v>
                </c:pt>
                <c:pt idx="852">
                  <c:v>0.0463506158008998</c:v>
                </c:pt>
                <c:pt idx="853">
                  <c:v>0.0584782140599712</c:v>
                </c:pt>
                <c:pt idx="854">
                  <c:v>0.0326596350603255</c:v>
                </c:pt>
                <c:pt idx="855">
                  <c:v>0.0342041802444677</c:v>
                </c:pt>
                <c:pt idx="856">
                  <c:v>0.0306564012292329</c:v>
                </c:pt>
                <c:pt idx="857">
                  <c:v>0.0139201416216217</c:v>
                </c:pt>
                <c:pt idx="858">
                  <c:v>0.0107762038057796</c:v>
                </c:pt>
                <c:pt idx="859">
                  <c:v>-0.00170657308989551</c:v>
                </c:pt>
                <c:pt idx="860">
                  <c:v>-0.0163394796456324</c:v>
                </c:pt>
                <c:pt idx="861">
                  <c:v>-0.0546979529240677</c:v>
                </c:pt>
                <c:pt idx="862">
                  <c:v>-0.0584216195223717</c:v>
                </c:pt>
                <c:pt idx="863">
                  <c:v>-0.0547642625037347</c:v>
                </c:pt>
                <c:pt idx="864">
                  <c:v>-0.0503681151315081</c:v>
                </c:pt>
                <c:pt idx="865">
                  <c:v>-0.0190837954372154</c:v>
                </c:pt>
                <c:pt idx="866">
                  <c:v>-0.0355999721227822</c:v>
                </c:pt>
                <c:pt idx="867">
                  <c:v>-0.0235739473200575</c:v>
                </c:pt>
                <c:pt idx="868">
                  <c:v>-0.0375715253617689</c:v>
                </c:pt>
                <c:pt idx="869">
                  <c:v>-0.0152777752780272</c:v>
                </c:pt>
                <c:pt idx="870">
                  <c:v>0.00368175105036169</c:v>
                </c:pt>
                <c:pt idx="871">
                  <c:v>0.029998138456047</c:v>
                </c:pt>
                <c:pt idx="872">
                  <c:v>0.0202250315418521</c:v>
                </c:pt>
                <c:pt idx="873">
                  <c:v>0.0204788431478482</c:v>
                </c:pt>
                <c:pt idx="874">
                  <c:v>0.0290984395741307</c:v>
                </c:pt>
                <c:pt idx="875">
                  <c:v>0.03018655995494</c:v>
                </c:pt>
                <c:pt idx="876">
                  <c:v>0.0730691576980617</c:v>
                </c:pt>
                <c:pt idx="877">
                  <c:v>0.0925076436607296</c:v>
                </c:pt>
                <c:pt idx="878">
                  <c:v>0.108867468211386</c:v>
                </c:pt>
                <c:pt idx="879">
                  <c:v>0.126990599665933</c:v>
                </c:pt>
                <c:pt idx="880">
                  <c:v>0.150888389734253</c:v>
                </c:pt>
                <c:pt idx="881">
                  <c:v>0.153582847431826</c:v>
                </c:pt>
                <c:pt idx="882">
                  <c:v>0.143253213052572</c:v>
                </c:pt>
                <c:pt idx="883">
                  <c:v>0.158543717655449</c:v>
                </c:pt>
                <c:pt idx="884">
                  <c:v>0.154878018173786</c:v>
                </c:pt>
                <c:pt idx="885">
                  <c:v>0.116492078931287</c:v>
                </c:pt>
                <c:pt idx="886">
                  <c:v>0.112836444336868</c:v>
                </c:pt>
                <c:pt idx="887">
                  <c:v>0.10673154819149</c:v>
                </c:pt>
                <c:pt idx="888">
                  <c:v>0.102618208702771</c:v>
                </c:pt>
                <c:pt idx="889">
                  <c:v>0.0404639199279162</c:v>
                </c:pt>
                <c:pt idx="890">
                  <c:v>0.0400632327949763</c:v>
                </c:pt>
                <c:pt idx="891">
                  <c:v>0.0352138356592012</c:v>
                </c:pt>
                <c:pt idx="892">
                  <c:v>0.0595226596385681</c:v>
                </c:pt>
                <c:pt idx="893">
                  <c:v>0.0602466836677817</c:v>
                </c:pt>
                <c:pt idx="894">
                  <c:v>0.0392673811153647</c:v>
                </c:pt>
                <c:pt idx="895">
                  <c:v>0.00755986558910847</c:v>
                </c:pt>
                <c:pt idx="896">
                  <c:v>-0.0141999071228628</c:v>
                </c:pt>
                <c:pt idx="897">
                  <c:v>-0.0489648996724394</c:v>
                </c:pt>
                <c:pt idx="898">
                  <c:v>-0.0366849582146506</c:v>
                </c:pt>
                <c:pt idx="899">
                  <c:v>-0.0409489202210101</c:v>
                </c:pt>
                <c:pt idx="900">
                  <c:v>-0.0441759569089462</c:v>
                </c:pt>
                <c:pt idx="901">
                  <c:v>-0.0483456292627479</c:v>
                </c:pt>
                <c:pt idx="902">
                  <c:v>-0.0370355442271328</c:v>
                </c:pt>
                <c:pt idx="903">
                  <c:v>-0.0101798757449929</c:v>
                </c:pt>
                <c:pt idx="904">
                  <c:v>-0.0276880808696566</c:v>
                </c:pt>
                <c:pt idx="905">
                  <c:v>0.00969454733806782</c:v>
                </c:pt>
                <c:pt idx="906">
                  <c:v>0.0121933122072363</c:v>
                </c:pt>
                <c:pt idx="907">
                  <c:v>0.016745463361372</c:v>
                </c:pt>
                <c:pt idx="908">
                  <c:v>0.0178596375707431</c:v>
                </c:pt>
                <c:pt idx="909">
                  <c:v>0.0668717510391951</c:v>
                </c:pt>
                <c:pt idx="910">
                  <c:v>0.0939262361488282</c:v>
                </c:pt>
                <c:pt idx="911">
                  <c:v>0.10904275480101</c:v>
                </c:pt>
                <c:pt idx="912">
                  <c:v>0.0800252239110172</c:v>
                </c:pt>
                <c:pt idx="913">
                  <c:v>0.0735734111520524</c:v>
                </c:pt>
                <c:pt idx="914">
                  <c:v>0.0404571688686722</c:v>
                </c:pt>
                <c:pt idx="915">
                  <c:v>0.0384655985844291</c:v>
                </c:pt>
                <c:pt idx="916">
                  <c:v>0.0208365696117141</c:v>
                </c:pt>
                <c:pt idx="917">
                  <c:v>0.0328854089135477</c:v>
                </c:pt>
                <c:pt idx="918">
                  <c:v>0.0354099820941206</c:v>
                </c:pt>
                <c:pt idx="919">
                  <c:v>0.0280819355842767</c:v>
                </c:pt>
                <c:pt idx="920">
                  <c:v>0.0253541504349071</c:v>
                </c:pt>
                <c:pt idx="921">
                  <c:v>0.0449977543979674</c:v>
                </c:pt>
                <c:pt idx="922">
                  <c:v>0.0744597908547494</c:v>
                </c:pt>
                <c:pt idx="923">
                  <c:v>0.0415926830498594</c:v>
                </c:pt>
                <c:pt idx="924">
                  <c:v>0.0226165699061487</c:v>
                </c:pt>
                <c:pt idx="925">
                  <c:v>0.012279993179751</c:v>
                </c:pt>
                <c:pt idx="926">
                  <c:v>-0.00082753423918199</c:v>
                </c:pt>
                <c:pt idx="927">
                  <c:v>0.0213255139358755</c:v>
                </c:pt>
                <c:pt idx="928">
                  <c:v>0.0362053266143327</c:v>
                </c:pt>
                <c:pt idx="929">
                  <c:v>0.0216210134742415</c:v>
                </c:pt>
                <c:pt idx="930">
                  <c:v>0.0117133787908278</c:v>
                </c:pt>
                <c:pt idx="931">
                  <c:v>0.0176216916939343</c:v>
                </c:pt>
                <c:pt idx="932">
                  <c:v>0.0187932820091721</c:v>
                </c:pt>
                <c:pt idx="933">
                  <c:v>0.0359126859703177</c:v>
                </c:pt>
                <c:pt idx="934">
                  <c:v>0.056269075140348</c:v>
                </c:pt>
                <c:pt idx="935">
                  <c:v>0.0332487676117847</c:v>
                </c:pt>
                <c:pt idx="936">
                  <c:v>0.0252292097496867</c:v>
                </c:pt>
                <c:pt idx="937">
                  <c:v>0.00802846503679522</c:v>
                </c:pt>
                <c:pt idx="938">
                  <c:v>0.00941127550011984</c:v>
                </c:pt>
                <c:pt idx="939">
                  <c:v>-4.937142701374e-5</c:v>
                </c:pt>
                <c:pt idx="940">
                  <c:v>-0.00198725774215349</c:v>
                </c:pt>
                <c:pt idx="941">
                  <c:v>0.0139025289743771</c:v>
                </c:pt>
                <c:pt idx="942">
                  <c:v>0.0264352950361688</c:v>
                </c:pt>
                <c:pt idx="943">
                  <c:v>0.035684780087168</c:v>
                </c:pt>
                <c:pt idx="944">
                  <c:v>0.0661084239734057</c:v>
                </c:pt>
                <c:pt idx="945">
                  <c:v>0.0813362012113768</c:v>
                </c:pt>
                <c:pt idx="946">
                  <c:v>0.115212838087396</c:v>
                </c:pt>
                <c:pt idx="947">
                  <c:v>0.109400545676042</c:v>
                </c:pt>
                <c:pt idx="948">
                  <c:v>0.10216116502932</c:v>
                </c:pt>
                <c:pt idx="949">
                  <c:v>0.128954488789291</c:v>
                </c:pt>
                <c:pt idx="950">
                  <c:v>0.089976577669256</c:v>
                </c:pt>
                <c:pt idx="951">
                  <c:v>0.115517511471154</c:v>
                </c:pt>
                <c:pt idx="952">
                  <c:v>0.116588325693005</c:v>
                </c:pt>
                <c:pt idx="953">
                  <c:v>0.0688235815272729</c:v>
                </c:pt>
                <c:pt idx="954">
                  <c:v>0.0479636589010347</c:v>
                </c:pt>
                <c:pt idx="955">
                  <c:v>0.0519928583758653</c:v>
                </c:pt>
                <c:pt idx="956">
                  <c:v>0.0708173592377117</c:v>
                </c:pt>
                <c:pt idx="957">
                  <c:v>0.0763794965279302</c:v>
                </c:pt>
                <c:pt idx="958">
                  <c:v>0.0768449865769942</c:v>
                </c:pt>
                <c:pt idx="959">
                  <c:v>0.0954952311301992</c:v>
                </c:pt>
                <c:pt idx="960">
                  <c:v>0.0989175321932222</c:v>
                </c:pt>
                <c:pt idx="961">
                  <c:v>0.0887307199222499</c:v>
                </c:pt>
                <c:pt idx="962">
                  <c:v>0.0720887674004682</c:v>
                </c:pt>
                <c:pt idx="963">
                  <c:v>0.0789288709446369</c:v>
                </c:pt>
                <c:pt idx="964">
                  <c:v>0.0814356014088427</c:v>
                </c:pt>
                <c:pt idx="965">
                  <c:v>0.0760816550121935</c:v>
                </c:pt>
                <c:pt idx="966">
                  <c:v>0.0584196891868384</c:v>
                </c:pt>
                <c:pt idx="967">
                  <c:v>0.0332475891643477</c:v>
                </c:pt>
                <c:pt idx="968">
                  <c:v>0.03958389613408</c:v>
                </c:pt>
                <c:pt idx="969">
                  <c:v>0.0364733276955707</c:v>
                </c:pt>
                <c:pt idx="970">
                  <c:v>0.0523211449879743</c:v>
                </c:pt>
                <c:pt idx="971">
                  <c:v>0.014372101559551</c:v>
                </c:pt>
                <c:pt idx="972">
                  <c:v>0.00113267241301827</c:v>
                </c:pt>
                <c:pt idx="973">
                  <c:v>0.0268766138943726</c:v>
                </c:pt>
                <c:pt idx="974">
                  <c:v>0.0517641320150857</c:v>
                </c:pt>
                <c:pt idx="975">
                  <c:v>0.0463693111391632</c:v>
                </c:pt>
                <c:pt idx="976">
                  <c:v>0.0348480221673877</c:v>
                </c:pt>
                <c:pt idx="977">
                  <c:v>0.0129641312757294</c:v>
                </c:pt>
                <c:pt idx="978">
                  <c:v>0.00695179763185114</c:v>
                </c:pt>
                <c:pt idx="979">
                  <c:v>0.0117575422100906</c:v>
                </c:pt>
                <c:pt idx="980">
                  <c:v>0.0120250093522117</c:v>
                </c:pt>
                <c:pt idx="981">
                  <c:v>0.00895178450021575</c:v>
                </c:pt>
                <c:pt idx="982">
                  <c:v>0.0483433686736758</c:v>
                </c:pt>
                <c:pt idx="983">
                  <c:v>0.046106227834131</c:v>
                </c:pt>
                <c:pt idx="984">
                  <c:v>0.0442846982852003</c:v>
                </c:pt>
                <c:pt idx="985">
                  <c:v>0.00578672248509599</c:v>
                </c:pt>
                <c:pt idx="986">
                  <c:v>0.00187618938050365</c:v>
                </c:pt>
                <c:pt idx="987">
                  <c:v>0.0283387217955648</c:v>
                </c:pt>
                <c:pt idx="988">
                  <c:v>0.0399894590519866</c:v>
                </c:pt>
                <c:pt idx="989">
                  <c:v>0.0405247459026397</c:v>
                </c:pt>
                <c:pt idx="990">
                  <c:v>0.0223843490661105</c:v>
                </c:pt>
                <c:pt idx="991">
                  <c:v>0.0294356270382682</c:v>
                </c:pt>
                <c:pt idx="992">
                  <c:v>0.017478672765596</c:v>
                </c:pt>
                <c:pt idx="993">
                  <c:v>0.0100196500389261</c:v>
                </c:pt>
                <c:pt idx="994">
                  <c:v>0.0350054510419733</c:v>
                </c:pt>
                <c:pt idx="995">
                  <c:v>0.0829473278439423</c:v>
                </c:pt>
                <c:pt idx="996">
                  <c:v>0.0978908902015612</c:v>
                </c:pt>
                <c:pt idx="997">
                  <c:v>0.0867178850455183</c:v>
                </c:pt>
                <c:pt idx="998">
                  <c:v>0.0930608125309094</c:v>
                </c:pt>
                <c:pt idx="999">
                  <c:v>0.0922921392445034</c:v>
                </c:pt>
                <c:pt idx="1000">
                  <c:v>0.0915110172004834</c:v>
                </c:pt>
                <c:pt idx="1001">
                  <c:v>0.125364079301828</c:v>
                </c:pt>
                <c:pt idx="1002">
                  <c:v>0.108074365261149</c:v>
                </c:pt>
                <c:pt idx="1003">
                  <c:v>0.119146106352344</c:v>
                </c:pt>
                <c:pt idx="1004">
                  <c:v>0.0992663131582525</c:v>
                </c:pt>
                <c:pt idx="1005">
                  <c:v>0.11406917571721</c:v>
                </c:pt>
                <c:pt idx="1006">
                  <c:v>0.124764291917531</c:v>
                </c:pt>
                <c:pt idx="1007">
                  <c:v>0.115967357189868</c:v>
                </c:pt>
                <c:pt idx="1008">
                  <c:v>0.115000102098091</c:v>
                </c:pt>
                <c:pt idx="1009">
                  <c:v>0.109749454304644</c:v>
                </c:pt>
                <c:pt idx="1010">
                  <c:v>0.136120883993424</c:v>
                </c:pt>
                <c:pt idx="1011">
                  <c:v>0.131818371978706</c:v>
                </c:pt>
                <c:pt idx="1012">
                  <c:v>0.13289296683605</c:v>
                </c:pt>
                <c:pt idx="1013">
                  <c:v>0.12891748521259</c:v>
                </c:pt>
                <c:pt idx="1014">
                  <c:v>0.106741059335194</c:v>
                </c:pt>
                <c:pt idx="1015">
                  <c:v>0.10587228192558</c:v>
                </c:pt>
                <c:pt idx="1016">
                  <c:v>0.102108873419783</c:v>
                </c:pt>
                <c:pt idx="1017">
                  <c:v>0.0812692585746339</c:v>
                </c:pt>
                <c:pt idx="1018">
                  <c:v>0.0688719632104342</c:v>
                </c:pt>
                <c:pt idx="1019">
                  <c:v>0.0815195280340445</c:v>
                </c:pt>
                <c:pt idx="1020">
                  <c:v>0.0727933489516057</c:v>
                </c:pt>
                <c:pt idx="1021">
                  <c:v>0.062845533694105</c:v>
                </c:pt>
                <c:pt idx="1022">
                  <c:v>0.0839961597299068</c:v>
                </c:pt>
                <c:pt idx="1023">
                  <c:v>0.0631644320569624</c:v>
                </c:pt>
                <c:pt idx="1024">
                  <c:v>0.0467842299559265</c:v>
                </c:pt>
                <c:pt idx="1025">
                  <c:v>0.0130105617727928</c:v>
                </c:pt>
                <c:pt idx="1026">
                  <c:v>-0.000829645291996565</c:v>
                </c:pt>
                <c:pt idx="1027">
                  <c:v>-0.0111634031620336</c:v>
                </c:pt>
                <c:pt idx="1028">
                  <c:v>-0.0243328943387617</c:v>
                </c:pt>
                <c:pt idx="1029">
                  <c:v>-0.0118768491413287</c:v>
                </c:pt>
                <c:pt idx="1030">
                  <c:v>-0.0292071601254195</c:v>
                </c:pt>
                <c:pt idx="1031">
                  <c:v>-0.0398315748088341</c:v>
                </c:pt>
                <c:pt idx="1032">
                  <c:v>-0.0219749656692329</c:v>
                </c:pt>
                <c:pt idx="1033">
                  <c:v>0.0297640715430992</c:v>
                </c:pt>
                <c:pt idx="1034">
                  <c:v>0.0198982391557323</c:v>
                </c:pt>
                <c:pt idx="1035">
                  <c:v>-0.00685989038293978</c:v>
                </c:pt>
                <c:pt idx="1036">
                  <c:v>0.015806926694068</c:v>
                </c:pt>
                <c:pt idx="1037">
                  <c:v>-0.00301452415048978</c:v>
                </c:pt>
                <c:pt idx="1038">
                  <c:v>-0.0140984929704015</c:v>
                </c:pt>
                <c:pt idx="1039">
                  <c:v>-0.0193797366666119</c:v>
                </c:pt>
                <c:pt idx="1040">
                  <c:v>-0.0124500016372572</c:v>
                </c:pt>
                <c:pt idx="1041">
                  <c:v>0.00640383589717746</c:v>
                </c:pt>
                <c:pt idx="1042">
                  <c:v>-0.0119360265373268</c:v>
                </c:pt>
                <c:pt idx="1043">
                  <c:v>-0.0205249542808323</c:v>
                </c:pt>
                <c:pt idx="1044">
                  <c:v>-0.00029559935025695</c:v>
                </c:pt>
                <c:pt idx="1045">
                  <c:v>0.0366824256809254</c:v>
                </c:pt>
                <c:pt idx="1046">
                  <c:v>0.0493024046200189</c:v>
                </c:pt>
                <c:pt idx="1047">
                  <c:v>0.0360355711275943</c:v>
                </c:pt>
                <c:pt idx="1048">
                  <c:v>0.0715012401625322</c:v>
                </c:pt>
                <c:pt idx="1049">
                  <c:v>0.108057073375557</c:v>
                </c:pt>
                <c:pt idx="1050">
                  <c:v>0.129327154353581</c:v>
                </c:pt>
                <c:pt idx="1051">
                  <c:v>0.145745137755512</c:v>
                </c:pt>
                <c:pt idx="1052">
                  <c:v>0.164323159889885</c:v>
                </c:pt>
                <c:pt idx="1053">
                  <c:v>0.14327769960517</c:v>
                </c:pt>
                <c:pt idx="1054">
                  <c:v>0.144407435257039</c:v>
                </c:pt>
                <c:pt idx="1055">
                  <c:v>0.113550603373215</c:v>
                </c:pt>
                <c:pt idx="1056">
                  <c:v>0.135931109075314</c:v>
                </c:pt>
                <c:pt idx="1057">
                  <c:v>0.115551621072456</c:v>
                </c:pt>
                <c:pt idx="1058">
                  <c:v>0.149752495262383</c:v>
                </c:pt>
                <c:pt idx="1059">
                  <c:v>0.154386930846722</c:v>
                </c:pt>
                <c:pt idx="1060">
                  <c:v>0.1415823396505</c:v>
                </c:pt>
                <c:pt idx="1061">
                  <c:v>0.134861740798268</c:v>
                </c:pt>
                <c:pt idx="1062">
                  <c:v>0.115613537310378</c:v>
                </c:pt>
                <c:pt idx="1063">
                  <c:v>0.117228310601798</c:v>
                </c:pt>
                <c:pt idx="1064">
                  <c:v>0.127181935943086</c:v>
                </c:pt>
                <c:pt idx="1065">
                  <c:v>0.111315190743964</c:v>
                </c:pt>
                <c:pt idx="1066">
                  <c:v>0.133802108009288</c:v>
                </c:pt>
                <c:pt idx="1067">
                  <c:v>0.141652743209877</c:v>
                </c:pt>
                <c:pt idx="1068">
                  <c:v>0.112249704777799</c:v>
                </c:pt>
                <c:pt idx="1069">
                  <c:v>0.0894833817938557</c:v>
                </c:pt>
                <c:pt idx="1070">
                  <c:v>0.0522317109628259</c:v>
                </c:pt>
                <c:pt idx="1071">
                  <c:v>0.0469489697651507</c:v>
                </c:pt>
                <c:pt idx="1072">
                  <c:v>0.0314344997245469</c:v>
                </c:pt>
                <c:pt idx="1073">
                  <c:v>0.0637231867194441</c:v>
                </c:pt>
                <c:pt idx="1074">
                  <c:v>0.0624091168110992</c:v>
                </c:pt>
                <c:pt idx="1075">
                  <c:v>0.066474129800661</c:v>
                </c:pt>
                <c:pt idx="1076">
                  <c:v>0.0596720299357983</c:v>
                </c:pt>
                <c:pt idx="1077">
                  <c:v>0.061547674270465</c:v>
                </c:pt>
                <c:pt idx="1078">
                  <c:v>0.037992152618049</c:v>
                </c:pt>
                <c:pt idx="1079">
                  <c:v>0.00556513258481044</c:v>
                </c:pt>
                <c:pt idx="1080">
                  <c:v>0.00288566586259145</c:v>
                </c:pt>
                <c:pt idx="1081">
                  <c:v>-0.0246514844315353</c:v>
                </c:pt>
                <c:pt idx="1082">
                  <c:v>-0.0515644415757371</c:v>
                </c:pt>
                <c:pt idx="1083">
                  <c:v>-0.0464875126887435</c:v>
                </c:pt>
                <c:pt idx="1084">
                  <c:v>-0.064858853381517</c:v>
                </c:pt>
                <c:pt idx="1085">
                  <c:v>-0.0495874315087531</c:v>
                </c:pt>
                <c:pt idx="1086">
                  <c:v>-0.0443743464402253</c:v>
                </c:pt>
                <c:pt idx="1087">
                  <c:v>-0.0187743013247278</c:v>
                </c:pt>
                <c:pt idx="1088">
                  <c:v>0.00459761615790744</c:v>
                </c:pt>
                <c:pt idx="1089">
                  <c:v>0.0407473323918995</c:v>
                </c:pt>
                <c:pt idx="1090">
                  <c:v>0.0713276072329063</c:v>
                </c:pt>
                <c:pt idx="1091">
                  <c:v>0.0499462903602221</c:v>
                </c:pt>
                <c:pt idx="1092">
                  <c:v>0.0434747117970111</c:v>
                </c:pt>
                <c:pt idx="1093">
                  <c:v>0.0168001733427004</c:v>
                </c:pt>
                <c:pt idx="1094">
                  <c:v>0.0321504397937519</c:v>
                </c:pt>
                <c:pt idx="1095">
                  <c:v>0.0372337373949176</c:v>
                </c:pt>
                <c:pt idx="1096">
                  <c:v>0.0193840208241215</c:v>
                </c:pt>
                <c:pt idx="1097">
                  <c:v>-0.00513862181522437</c:v>
                </c:pt>
                <c:pt idx="1098">
                  <c:v>0.000176054765758105</c:v>
                </c:pt>
                <c:pt idx="1099">
                  <c:v>0.000730478767887861</c:v>
                </c:pt>
                <c:pt idx="1100">
                  <c:v>-0.0619635991295685</c:v>
                </c:pt>
                <c:pt idx="1101">
                  <c:v>-0.0984832239565073</c:v>
                </c:pt>
                <c:pt idx="1102">
                  <c:v>-0.0511972288941036</c:v>
                </c:pt>
                <c:pt idx="1103">
                  <c:v>-0.0317810702744519</c:v>
                </c:pt>
                <c:pt idx="1104">
                  <c:v>-0.0478450995253953</c:v>
                </c:pt>
                <c:pt idx="1105">
                  <c:v>-0.0871152639613397</c:v>
                </c:pt>
                <c:pt idx="1106">
                  <c:v>-0.077911628796478</c:v>
                </c:pt>
                <c:pt idx="1107">
                  <c:v>-0.0821331917049597</c:v>
                </c:pt>
                <c:pt idx="1108">
                  <c:v>-0.107414209553603</c:v>
                </c:pt>
                <c:pt idx="1109">
                  <c:v>-0.1102240058509</c:v>
                </c:pt>
                <c:pt idx="1110">
                  <c:v>-0.109058274166268</c:v>
                </c:pt>
                <c:pt idx="1111">
                  <c:v>-0.107650679759432</c:v>
                </c:pt>
                <c:pt idx="1112">
                  <c:v>-0.111541941995486</c:v>
                </c:pt>
                <c:pt idx="1113">
                  <c:v>-0.071331267564754</c:v>
                </c:pt>
                <c:pt idx="1114">
                  <c:v>-0.0170515911941186</c:v>
                </c:pt>
                <c:pt idx="1115">
                  <c:v>-0.0273056770678355</c:v>
                </c:pt>
                <c:pt idx="1116">
                  <c:v>-0.0194605027259546</c:v>
                </c:pt>
                <c:pt idx="1117">
                  <c:v>-0.0229281011387788</c:v>
                </c:pt>
                <c:pt idx="1118">
                  <c:v>0.0382920139191646</c:v>
                </c:pt>
                <c:pt idx="1119">
                  <c:v>0.0613881792244865</c:v>
                </c:pt>
                <c:pt idx="1120">
                  <c:v>0.105962631172136</c:v>
                </c:pt>
                <c:pt idx="1121">
                  <c:v>0.130385886660368</c:v>
                </c:pt>
                <c:pt idx="1122">
                  <c:v>0.120724529646495</c:v>
                </c:pt>
                <c:pt idx="1123">
                  <c:v>0.0993231484736759</c:v>
                </c:pt>
                <c:pt idx="1124">
                  <c:v>0.101259482505423</c:v>
                </c:pt>
                <c:pt idx="1125">
                  <c:v>0.101913112141525</c:v>
                </c:pt>
                <c:pt idx="1126">
                  <c:v>0.096559769698483</c:v>
                </c:pt>
                <c:pt idx="1127">
                  <c:v>0.107536007822003</c:v>
                </c:pt>
                <c:pt idx="1128">
                  <c:v>0.0896319212257403</c:v>
                </c:pt>
                <c:pt idx="1129">
                  <c:v>0.0590993381670182</c:v>
                </c:pt>
                <c:pt idx="1130">
                  <c:v>0.081154436377924</c:v>
                </c:pt>
                <c:pt idx="1131">
                  <c:v>0.0585552655131027</c:v>
                </c:pt>
                <c:pt idx="1132">
                  <c:v>0.0452633566478808</c:v>
                </c:pt>
                <c:pt idx="1133">
                  <c:v>0.0438577493208688</c:v>
                </c:pt>
                <c:pt idx="1134">
                  <c:v>0.00762093063740435</c:v>
                </c:pt>
                <c:pt idx="1135">
                  <c:v>-0.00661169445670347</c:v>
                </c:pt>
                <c:pt idx="1136">
                  <c:v>-0.00706894907800351</c:v>
                </c:pt>
                <c:pt idx="1137">
                  <c:v>-0.00897464410456882</c:v>
                </c:pt>
                <c:pt idx="1138">
                  <c:v>-0.0398852372922577</c:v>
                </c:pt>
                <c:pt idx="1139">
                  <c:v>-0.0547669603958593</c:v>
                </c:pt>
                <c:pt idx="1140">
                  <c:v>-0.0577599354456081</c:v>
                </c:pt>
                <c:pt idx="1141">
                  <c:v>-0.0832299863200777</c:v>
                </c:pt>
                <c:pt idx="1142">
                  <c:v>-0.0763945848408714</c:v>
                </c:pt>
                <c:pt idx="1143">
                  <c:v>-0.082481564739126</c:v>
                </c:pt>
                <c:pt idx="1144">
                  <c:v>-0.0784128486473109</c:v>
                </c:pt>
                <c:pt idx="1145">
                  <c:v>-0.0883370644374673</c:v>
                </c:pt>
                <c:pt idx="1146">
                  <c:v>-0.107210530777761</c:v>
                </c:pt>
                <c:pt idx="1147">
                  <c:v>-0.103177493465173</c:v>
                </c:pt>
                <c:pt idx="1148">
                  <c:v>-0.0763549137499911</c:v>
                </c:pt>
                <c:pt idx="1149">
                  <c:v>-0.0930155098777959</c:v>
                </c:pt>
                <c:pt idx="1150">
                  <c:v>-0.108090970369666</c:v>
                </c:pt>
                <c:pt idx="1151">
                  <c:v>-0.113364340002628</c:v>
                </c:pt>
                <c:pt idx="1152">
                  <c:v>-0.0903363267611523</c:v>
                </c:pt>
                <c:pt idx="1153">
                  <c:v>-0.042017632254104</c:v>
                </c:pt>
                <c:pt idx="1154">
                  <c:v>-0.0879385236035523</c:v>
                </c:pt>
                <c:pt idx="1155">
                  <c:v>-0.0618757114179852</c:v>
                </c:pt>
                <c:pt idx="1156">
                  <c:v>-0.0454185122893416</c:v>
                </c:pt>
                <c:pt idx="1157">
                  <c:v>-0.0444139744352582</c:v>
                </c:pt>
                <c:pt idx="1158">
                  <c:v>-0.0626503694307993</c:v>
                </c:pt>
                <c:pt idx="1159">
                  <c:v>-0.011707839677276</c:v>
                </c:pt>
                <c:pt idx="1160">
                  <c:v>-0.0180793866416962</c:v>
                </c:pt>
                <c:pt idx="1161">
                  <c:v>-0.0184418890080202</c:v>
                </c:pt>
                <c:pt idx="1162">
                  <c:v>0.00260805976749688</c:v>
                </c:pt>
                <c:pt idx="1163">
                  <c:v>0.0167313158142449</c:v>
                </c:pt>
                <c:pt idx="1164">
                  <c:v>0.0226995587587052</c:v>
                </c:pt>
                <c:pt idx="1165">
                  <c:v>0.0383112276245468</c:v>
                </c:pt>
                <c:pt idx="1166">
                  <c:v>0.0710397972838129</c:v>
                </c:pt>
                <c:pt idx="1167">
                  <c:v>0.0491122276025443</c:v>
                </c:pt>
                <c:pt idx="1168">
                  <c:v>0.0434845707897696</c:v>
                </c:pt>
                <c:pt idx="1169">
                  <c:v>0.0543824858346837</c:v>
                </c:pt>
                <c:pt idx="1170">
                  <c:v>0.0619811565841214</c:v>
                </c:pt>
                <c:pt idx="1171">
                  <c:v>0.0935772846780318</c:v>
                </c:pt>
                <c:pt idx="1172">
                  <c:v>0.0824990277494015</c:v>
                </c:pt>
                <c:pt idx="1173">
                  <c:v>0.0986932428407901</c:v>
                </c:pt>
                <c:pt idx="1174">
                  <c:v>0.112421118949627</c:v>
                </c:pt>
                <c:pt idx="1175">
                  <c:v>0.107911936006943</c:v>
                </c:pt>
                <c:pt idx="1176">
                  <c:v>0.114371245634999</c:v>
                </c:pt>
                <c:pt idx="1177">
                  <c:v>0.13450959795077</c:v>
                </c:pt>
                <c:pt idx="1178">
                  <c:v>0.156971214812595</c:v>
                </c:pt>
                <c:pt idx="1179">
                  <c:v>0.163607801033588</c:v>
                </c:pt>
                <c:pt idx="1180">
                  <c:v>0.153404914416452</c:v>
                </c:pt>
                <c:pt idx="1181">
                  <c:v>0.179885794650216</c:v>
                </c:pt>
                <c:pt idx="1182">
                  <c:v>0.169695119426731</c:v>
                </c:pt>
                <c:pt idx="1183">
                  <c:v>0.159574624321469</c:v>
                </c:pt>
                <c:pt idx="1184">
                  <c:v>0.171110084033076</c:v>
                </c:pt>
                <c:pt idx="1185">
                  <c:v>0.160318860563809</c:v>
                </c:pt>
                <c:pt idx="1186">
                  <c:v>0.153349758918722</c:v>
                </c:pt>
                <c:pt idx="1187">
                  <c:v>0.158684833051751</c:v>
                </c:pt>
                <c:pt idx="1188">
                  <c:v>0.165109930593883</c:v>
                </c:pt>
                <c:pt idx="1189">
                  <c:v>0.152176986228353</c:v>
                </c:pt>
                <c:pt idx="1190">
                  <c:v>0.186237119387942</c:v>
                </c:pt>
                <c:pt idx="1191">
                  <c:v>0.181338865737843</c:v>
                </c:pt>
                <c:pt idx="1192">
                  <c:v>0.193492589439574</c:v>
                </c:pt>
                <c:pt idx="1193">
                  <c:v>0.166611090779081</c:v>
                </c:pt>
                <c:pt idx="1194">
                  <c:v>0.164080799736186</c:v>
                </c:pt>
                <c:pt idx="1195">
                  <c:v>0.145335070559958</c:v>
                </c:pt>
                <c:pt idx="1196">
                  <c:v>0.125159772050908</c:v>
                </c:pt>
                <c:pt idx="1197">
                  <c:v>0.134054637979858</c:v>
                </c:pt>
                <c:pt idx="1198">
                  <c:v>0.111877868903664</c:v>
                </c:pt>
                <c:pt idx="1199">
                  <c:v>0.0881973229071739</c:v>
                </c:pt>
                <c:pt idx="1200">
                  <c:v>0.0681731831158097</c:v>
                </c:pt>
                <c:pt idx="1201">
                  <c:v>0.0338970294200239</c:v>
                </c:pt>
                <c:pt idx="1202">
                  <c:v>0.0471238599976384</c:v>
                </c:pt>
                <c:pt idx="1203">
                  <c:v>0.0606659122053061</c:v>
                </c:pt>
                <c:pt idx="1204">
                  <c:v>0.0462536724185245</c:v>
                </c:pt>
                <c:pt idx="1205">
                  <c:v>0.0385964230769769</c:v>
                </c:pt>
                <c:pt idx="1206">
                  <c:v>0.0393502934513705</c:v>
                </c:pt>
                <c:pt idx="1207">
                  <c:v>0.0105676332234011</c:v>
                </c:pt>
                <c:pt idx="1208">
                  <c:v>-0.0403864857450823</c:v>
                </c:pt>
                <c:pt idx="1209">
                  <c:v>-0.0373485898962597</c:v>
                </c:pt>
                <c:pt idx="1210">
                  <c:v>-0.0715738207975519</c:v>
                </c:pt>
                <c:pt idx="1211">
                  <c:v>-0.0966116198760854</c:v>
                </c:pt>
                <c:pt idx="1212">
                  <c:v>-0.117848145797303</c:v>
                </c:pt>
                <c:pt idx="1213">
                  <c:v>-0.0994209277914064</c:v>
                </c:pt>
                <c:pt idx="1214">
                  <c:v>-0.0979701975742821</c:v>
                </c:pt>
                <c:pt idx="1215">
                  <c:v>-0.0912165465886504</c:v>
                </c:pt>
                <c:pt idx="1216">
                  <c:v>-0.0880113682488883</c:v>
                </c:pt>
                <c:pt idx="1217">
                  <c:v>-0.105706560805485</c:v>
                </c:pt>
                <c:pt idx="1218">
                  <c:v>-0.123436426164034</c:v>
                </c:pt>
                <c:pt idx="1219">
                  <c:v>-0.113480265740569</c:v>
                </c:pt>
                <c:pt idx="1220">
                  <c:v>-0.100909112602282</c:v>
                </c:pt>
                <c:pt idx="1221">
                  <c:v>-0.0859584505430276</c:v>
                </c:pt>
                <c:pt idx="1222">
                  <c:v>-0.0725614718536356</c:v>
                </c:pt>
                <c:pt idx="1223">
                  <c:v>-0.0926824524724073</c:v>
                </c:pt>
                <c:pt idx="1224">
                  <c:v>-0.100563535381273</c:v>
                </c:pt>
                <c:pt idx="1225">
                  <c:v>-0.0770773728738478</c:v>
                </c:pt>
                <c:pt idx="1226">
                  <c:v>-0.0765981378367994</c:v>
                </c:pt>
                <c:pt idx="1227">
                  <c:v>-0.0485971296362811</c:v>
                </c:pt>
                <c:pt idx="1228">
                  <c:v>-0.0399325257471706</c:v>
                </c:pt>
                <c:pt idx="1229">
                  <c:v>-0.0256343774422875</c:v>
                </c:pt>
                <c:pt idx="1230">
                  <c:v>-0.0315238314375461</c:v>
                </c:pt>
                <c:pt idx="1231">
                  <c:v>-0.00879442648270739</c:v>
                </c:pt>
                <c:pt idx="1232">
                  <c:v>-0.0133483281650532</c:v>
                </c:pt>
                <c:pt idx="1233">
                  <c:v>-0.00394317563712719</c:v>
                </c:pt>
                <c:pt idx="1234">
                  <c:v>0.00471147826580665</c:v>
                </c:pt>
                <c:pt idx="1235">
                  <c:v>-0.00026127147960158</c:v>
                </c:pt>
                <c:pt idx="1236">
                  <c:v>0.0208030942063278</c:v>
                </c:pt>
                <c:pt idx="1237">
                  <c:v>0.00906684659277561</c:v>
                </c:pt>
                <c:pt idx="1238">
                  <c:v>0.0542258540164666</c:v>
                </c:pt>
                <c:pt idx="1239">
                  <c:v>0.0491059886847742</c:v>
                </c:pt>
                <c:pt idx="1240">
                  <c:v>0.0446337049617311</c:v>
                </c:pt>
                <c:pt idx="1241">
                  <c:v>0.0421261778436641</c:v>
                </c:pt>
                <c:pt idx="1242">
                  <c:v>0.0441531336891719</c:v>
                </c:pt>
                <c:pt idx="1243">
                  <c:v>0.0699088377167588</c:v>
                </c:pt>
                <c:pt idx="1244">
                  <c:v>0.088902030799608</c:v>
                </c:pt>
                <c:pt idx="1245">
                  <c:v>0.0676847852494766</c:v>
                </c:pt>
                <c:pt idx="1246">
                  <c:v>0.0413829197575137</c:v>
                </c:pt>
                <c:pt idx="1247">
                  <c:v>0.0456566658762245</c:v>
                </c:pt>
                <c:pt idx="1248">
                  <c:v>0.0701272514871708</c:v>
                </c:pt>
                <c:pt idx="1249">
                  <c:v>0.0460054545357559</c:v>
                </c:pt>
                <c:pt idx="1250">
                  <c:v>0.0794058057248379</c:v>
                </c:pt>
                <c:pt idx="1251">
                  <c:v>0.0817014097511465</c:v>
                </c:pt>
                <c:pt idx="1252">
                  <c:v>0.081308395126027</c:v>
                </c:pt>
                <c:pt idx="1253">
                  <c:v>0.0900165729548629</c:v>
                </c:pt>
                <c:pt idx="1254">
                  <c:v>0.0658182582243214</c:v>
                </c:pt>
                <c:pt idx="1255">
                  <c:v>0.0683450481270221</c:v>
                </c:pt>
                <c:pt idx="1256">
                  <c:v>0.0417011293970368</c:v>
                </c:pt>
                <c:pt idx="1257">
                  <c:v>0.0323460080489318</c:v>
                </c:pt>
                <c:pt idx="1258">
                  <c:v>-0.00217147573129112</c:v>
                </c:pt>
                <c:pt idx="1259">
                  <c:v>-0.0104138570812705</c:v>
                </c:pt>
                <c:pt idx="1260">
                  <c:v>-0.0328605408912567</c:v>
                </c:pt>
                <c:pt idx="1261">
                  <c:v>-0.0379114547055034</c:v>
                </c:pt>
                <c:pt idx="1262">
                  <c:v>-0.0375432864062863</c:v>
                </c:pt>
                <c:pt idx="1263">
                  <c:v>-0.0331195957193346</c:v>
                </c:pt>
                <c:pt idx="1264">
                  <c:v>-0.02481173741873</c:v>
                </c:pt>
                <c:pt idx="1265">
                  <c:v>-0.0237329525738056</c:v>
                </c:pt>
                <c:pt idx="1266">
                  <c:v>-0.00757483279034296</c:v>
                </c:pt>
                <c:pt idx="1267">
                  <c:v>-0.010622620912079</c:v>
                </c:pt>
                <c:pt idx="1268">
                  <c:v>-0.0206006334687606</c:v>
                </c:pt>
                <c:pt idx="1269">
                  <c:v>-0.0309889588142889</c:v>
                </c:pt>
                <c:pt idx="1270">
                  <c:v>-0.0552535721838278</c:v>
                </c:pt>
                <c:pt idx="1271">
                  <c:v>-0.0547041491423703</c:v>
                </c:pt>
                <c:pt idx="1272">
                  <c:v>-0.0426099119701325</c:v>
                </c:pt>
                <c:pt idx="1273">
                  <c:v>-0.0140738897448603</c:v>
                </c:pt>
                <c:pt idx="1274">
                  <c:v>-0.0184729434693166</c:v>
                </c:pt>
                <c:pt idx="1275">
                  <c:v>0.0348504997106084</c:v>
                </c:pt>
                <c:pt idx="1276">
                  <c:v>0.0342894516223424</c:v>
                </c:pt>
                <c:pt idx="1277">
                  <c:v>-0.00346787897593263</c:v>
                </c:pt>
                <c:pt idx="1278">
                  <c:v>0.0323855721306075</c:v>
                </c:pt>
                <c:pt idx="1279">
                  <c:v>0.0531904924596796</c:v>
                </c:pt>
                <c:pt idx="1280">
                  <c:v>0.0521116764512361</c:v>
                </c:pt>
                <c:pt idx="1281">
                  <c:v>0.0855705791822247</c:v>
                </c:pt>
                <c:pt idx="1282">
                  <c:v>0.0981888645101157</c:v>
                </c:pt>
                <c:pt idx="1283">
                  <c:v>0.0748504786272041</c:v>
                </c:pt>
                <c:pt idx="1284">
                  <c:v>0.0510867707393307</c:v>
                </c:pt>
                <c:pt idx="1285">
                  <c:v>0.0431250835508266</c:v>
                </c:pt>
                <c:pt idx="1286">
                  <c:v>0.0633251163231345</c:v>
                </c:pt>
                <c:pt idx="1287">
                  <c:v>0.0682076912456744</c:v>
                </c:pt>
                <c:pt idx="1288">
                  <c:v>0.061898322308551</c:v>
                </c:pt>
                <c:pt idx="1289">
                  <c:v>0.0607603820401668</c:v>
                </c:pt>
                <c:pt idx="1290">
                  <c:v>0.0649208078803688</c:v>
                </c:pt>
                <c:pt idx="1291">
                  <c:v>0.0742234390828544</c:v>
                </c:pt>
                <c:pt idx="1292">
                  <c:v>0.0813941365950651</c:v>
                </c:pt>
                <c:pt idx="1293">
                  <c:v>0.0785143817930703</c:v>
                </c:pt>
                <c:pt idx="1294">
                  <c:v>0.0951869367459967</c:v>
                </c:pt>
                <c:pt idx="1295">
                  <c:v>0.102687128447915</c:v>
                </c:pt>
                <c:pt idx="1296">
                  <c:v>0.0997012322653636</c:v>
                </c:pt>
                <c:pt idx="1297">
                  <c:v>0.129341188291564</c:v>
                </c:pt>
                <c:pt idx="1298">
                  <c:v>0.133840121640876</c:v>
                </c:pt>
                <c:pt idx="1299">
                  <c:v>0.128986774399567</c:v>
                </c:pt>
                <c:pt idx="1300">
                  <c:v>0.174381479019095</c:v>
                </c:pt>
                <c:pt idx="1301">
                  <c:v>0.13010498332555</c:v>
                </c:pt>
                <c:pt idx="1302">
                  <c:v>0.142607183712818</c:v>
                </c:pt>
                <c:pt idx="1303">
                  <c:v>0.155116415090302</c:v>
                </c:pt>
                <c:pt idx="1304">
                  <c:v>0.171559058011597</c:v>
                </c:pt>
                <c:pt idx="1305">
                  <c:v>0.190041003718887</c:v>
                </c:pt>
                <c:pt idx="1306">
                  <c:v>0.184951149203581</c:v>
                </c:pt>
                <c:pt idx="1307">
                  <c:v>0.198155803382276</c:v>
                </c:pt>
                <c:pt idx="1308">
                  <c:v>0.186732454266986</c:v>
                </c:pt>
                <c:pt idx="1309">
                  <c:v>0.18383603948162</c:v>
                </c:pt>
                <c:pt idx="1310">
                  <c:v>0.189444250467876</c:v>
                </c:pt>
                <c:pt idx="1311">
                  <c:v>0.178609799681528</c:v>
                </c:pt>
                <c:pt idx="1312">
                  <c:v>0.145085606912564</c:v>
                </c:pt>
                <c:pt idx="1313">
                  <c:v>0.124867661778318</c:v>
                </c:pt>
                <c:pt idx="1314">
                  <c:v>0.0922754452099311</c:v>
                </c:pt>
                <c:pt idx="1315">
                  <c:v>0.103423157564674</c:v>
                </c:pt>
                <c:pt idx="1316">
                  <c:v>0.116014989188174</c:v>
                </c:pt>
                <c:pt idx="1317">
                  <c:v>0.111789191175423</c:v>
                </c:pt>
                <c:pt idx="1318">
                  <c:v>0.11064197584334</c:v>
                </c:pt>
                <c:pt idx="1319">
                  <c:v>0.127475076368004</c:v>
                </c:pt>
                <c:pt idx="1320">
                  <c:v>0.106443258102905</c:v>
                </c:pt>
                <c:pt idx="1321">
                  <c:v>0.114504606042603</c:v>
                </c:pt>
                <c:pt idx="1322">
                  <c:v>0.0911619111630314</c:v>
                </c:pt>
                <c:pt idx="1323">
                  <c:v>0.0739726724222855</c:v>
                </c:pt>
                <c:pt idx="1324">
                  <c:v>0.0530258983375751</c:v>
                </c:pt>
                <c:pt idx="1325">
                  <c:v>0.0257871818900202</c:v>
                </c:pt>
                <c:pt idx="1326">
                  <c:v>0.0373903140286024</c:v>
                </c:pt>
                <c:pt idx="1327">
                  <c:v>0.03738156927026</c:v>
                </c:pt>
                <c:pt idx="1328">
                  <c:v>0.0370519964365439</c:v>
                </c:pt>
                <c:pt idx="1329">
                  <c:v>0.00601529443326512</c:v>
                </c:pt>
                <c:pt idx="1330">
                  <c:v>-0.0271537567531845</c:v>
                </c:pt>
                <c:pt idx="1331">
                  <c:v>-0.00535925487696396</c:v>
                </c:pt>
                <c:pt idx="1332">
                  <c:v>0.0254645253194506</c:v>
                </c:pt>
                <c:pt idx="1333">
                  <c:v>0.0522060511179908</c:v>
                </c:pt>
                <c:pt idx="1334">
                  <c:v>0.0849104453790711</c:v>
                </c:pt>
                <c:pt idx="1335">
                  <c:v>0.0600007897967989</c:v>
                </c:pt>
                <c:pt idx="1336">
                  <c:v>0.0541265398366806</c:v>
                </c:pt>
                <c:pt idx="1337">
                  <c:v>0.0704409786008269</c:v>
                </c:pt>
                <c:pt idx="1338">
                  <c:v>0.0794044055936354</c:v>
                </c:pt>
                <c:pt idx="1339">
                  <c:v>0.0601714996742053</c:v>
                </c:pt>
                <c:pt idx="1340">
                  <c:v>0.019293007736662</c:v>
                </c:pt>
                <c:pt idx="1341">
                  <c:v>0.0216951880500665</c:v>
                </c:pt>
                <c:pt idx="1342">
                  <c:v>0.00487827703943104</c:v>
                </c:pt>
                <c:pt idx="1343">
                  <c:v>0.0241617094950917</c:v>
                </c:pt>
                <c:pt idx="1344">
                  <c:v>0.0479932011760306</c:v>
                </c:pt>
                <c:pt idx="1345">
                  <c:v>0.041815200281256</c:v>
                </c:pt>
                <c:pt idx="1346">
                  <c:v>0.0254468025916288</c:v>
                </c:pt>
                <c:pt idx="1347">
                  <c:v>0.0448827647658383</c:v>
                </c:pt>
                <c:pt idx="1348">
                  <c:v>0.0398324165659217</c:v>
                </c:pt>
                <c:pt idx="1349">
                  <c:v>0.0660751425330706</c:v>
                </c:pt>
                <c:pt idx="1350">
                  <c:v>0.0700247349731112</c:v>
                </c:pt>
                <c:pt idx="1351">
                  <c:v>0.0568602190678926</c:v>
                </c:pt>
                <c:pt idx="1352">
                  <c:v>0.0466118158007931</c:v>
                </c:pt>
                <c:pt idx="1353">
                  <c:v>0.0413253096181292</c:v>
                </c:pt>
                <c:pt idx="1354">
                  <c:v>0.0413681187038435</c:v>
                </c:pt>
                <c:pt idx="1355">
                  <c:v>0.00543910505652676</c:v>
                </c:pt>
                <c:pt idx="1356">
                  <c:v>-0.013320902653772</c:v>
                </c:pt>
                <c:pt idx="1357">
                  <c:v>-0.0829674994484579</c:v>
                </c:pt>
                <c:pt idx="1358">
                  <c:v>-0.128977913638886</c:v>
                </c:pt>
                <c:pt idx="1359">
                  <c:v>-0.126447893509582</c:v>
                </c:pt>
                <c:pt idx="1360">
                  <c:v>-0.115394951807556</c:v>
                </c:pt>
                <c:pt idx="1361">
                  <c:v>-0.10823024881323</c:v>
                </c:pt>
                <c:pt idx="1362">
                  <c:v>-0.0882940608541293</c:v>
                </c:pt>
                <c:pt idx="1363">
                  <c:v>-0.0972346578740666</c:v>
                </c:pt>
                <c:pt idx="1364">
                  <c:v>-0.0969554630034334</c:v>
                </c:pt>
                <c:pt idx="1365">
                  <c:v>-0.0772935655561901</c:v>
                </c:pt>
                <c:pt idx="1366">
                  <c:v>-0.0534249728947141</c:v>
                </c:pt>
                <c:pt idx="1367">
                  <c:v>-0.079611586525705</c:v>
                </c:pt>
                <c:pt idx="1368">
                  <c:v>-0.0513637719070661</c:v>
                </c:pt>
                <c:pt idx="1369">
                  <c:v>-0.0838204251220942</c:v>
                </c:pt>
                <c:pt idx="1370">
                  <c:v>-0.0848512775510847</c:v>
                </c:pt>
                <c:pt idx="1371">
                  <c:v>-0.0803530136132857</c:v>
                </c:pt>
                <c:pt idx="1372">
                  <c:v>-0.0815267319747895</c:v>
                </c:pt>
                <c:pt idx="1373">
                  <c:v>-0.0707858199397738</c:v>
                </c:pt>
                <c:pt idx="1374">
                  <c:v>-0.0630166966206982</c:v>
                </c:pt>
                <c:pt idx="1375">
                  <c:v>-0.0723011999064761</c:v>
                </c:pt>
                <c:pt idx="1376">
                  <c:v>-0.0688845706254672</c:v>
                </c:pt>
                <c:pt idx="1377">
                  <c:v>-0.088063077306171</c:v>
                </c:pt>
                <c:pt idx="1378">
                  <c:v>-0.0798170831538016</c:v>
                </c:pt>
                <c:pt idx="1379">
                  <c:v>-0.0891130485646661</c:v>
                </c:pt>
                <c:pt idx="1380">
                  <c:v>-0.0770518711908528</c:v>
                </c:pt>
                <c:pt idx="1381">
                  <c:v>-0.0858220010158731</c:v>
                </c:pt>
                <c:pt idx="1382">
                  <c:v>-0.0753754201642049</c:v>
                </c:pt>
                <c:pt idx="1383">
                  <c:v>-0.0822059250023077</c:v>
                </c:pt>
                <c:pt idx="1384">
                  <c:v>-0.0957813162223433</c:v>
                </c:pt>
                <c:pt idx="1385">
                  <c:v>-0.143568427965752</c:v>
                </c:pt>
                <c:pt idx="1386">
                  <c:v>-0.1645702853945</c:v>
                </c:pt>
                <c:pt idx="1387">
                  <c:v>-0.14526940248687</c:v>
                </c:pt>
                <c:pt idx="1388">
                  <c:v>-0.14243983304698</c:v>
                </c:pt>
                <c:pt idx="1389">
                  <c:v>-0.11583196531695</c:v>
                </c:pt>
                <c:pt idx="1390">
                  <c:v>-0.101337190840432</c:v>
                </c:pt>
                <c:pt idx="1391">
                  <c:v>-0.0966047757970787</c:v>
                </c:pt>
                <c:pt idx="1392">
                  <c:v>-0.0971629076953319</c:v>
                </c:pt>
                <c:pt idx="1393">
                  <c:v>-0.0809477287063244</c:v>
                </c:pt>
                <c:pt idx="1394">
                  <c:v>-0.0515761804380601</c:v>
                </c:pt>
                <c:pt idx="1395">
                  <c:v>-0.0297534197444509</c:v>
                </c:pt>
                <c:pt idx="1396">
                  <c:v>-0.0170556801266985</c:v>
                </c:pt>
                <c:pt idx="1397">
                  <c:v>-0.000495176760953636</c:v>
                </c:pt>
                <c:pt idx="1398">
                  <c:v>-0.0154398771111378</c:v>
                </c:pt>
                <c:pt idx="1399">
                  <c:v>-0.00641261151924143</c:v>
                </c:pt>
                <c:pt idx="1400">
                  <c:v>0.00672428301907483</c:v>
                </c:pt>
                <c:pt idx="1401">
                  <c:v>-0.00249453922493523</c:v>
                </c:pt>
                <c:pt idx="1402">
                  <c:v>-0.0327636195542804</c:v>
                </c:pt>
                <c:pt idx="1403">
                  <c:v>-0.00503973253488057</c:v>
                </c:pt>
                <c:pt idx="1404">
                  <c:v>-0.00462131294810817</c:v>
                </c:pt>
                <c:pt idx="1405">
                  <c:v>0.0394082043543166</c:v>
                </c:pt>
                <c:pt idx="1406">
                  <c:v>0.0480966591810384</c:v>
                </c:pt>
                <c:pt idx="1407">
                  <c:v>0.0311808573101708</c:v>
                </c:pt>
                <c:pt idx="1408">
                  <c:v>0.0390180071977205</c:v>
                </c:pt>
                <c:pt idx="1409">
                  <c:v>0.0340878146733859</c:v>
                </c:pt>
                <c:pt idx="1410">
                  <c:v>-0.00358676415882448</c:v>
                </c:pt>
                <c:pt idx="1411">
                  <c:v>-0.047629669663846</c:v>
                </c:pt>
                <c:pt idx="1412">
                  <c:v>-0.0381330918623839</c:v>
                </c:pt>
                <c:pt idx="1413">
                  <c:v>-0.0381805225922994</c:v>
                </c:pt>
                <c:pt idx="1414">
                  <c:v>-0.0356497879328014</c:v>
                </c:pt>
                <c:pt idx="1415">
                  <c:v>-0.0758809503389757</c:v>
                </c:pt>
                <c:pt idx="1416">
                  <c:v>-0.0937261077555086</c:v>
                </c:pt>
                <c:pt idx="1417">
                  <c:v>-0.0880296047017771</c:v>
                </c:pt>
                <c:pt idx="1418">
                  <c:v>-0.10631449316898</c:v>
                </c:pt>
                <c:pt idx="1419">
                  <c:v>-0.0947326767724272</c:v>
                </c:pt>
                <c:pt idx="1420">
                  <c:v>-0.10296681412306</c:v>
                </c:pt>
                <c:pt idx="1421">
                  <c:v>-0.12048232499654</c:v>
                </c:pt>
                <c:pt idx="1422">
                  <c:v>-0.114946816438907</c:v>
                </c:pt>
                <c:pt idx="1423">
                  <c:v>-0.112208944369885</c:v>
                </c:pt>
                <c:pt idx="1424">
                  <c:v>-0.0825052607013042</c:v>
                </c:pt>
                <c:pt idx="1425">
                  <c:v>-0.0934028360319808</c:v>
                </c:pt>
                <c:pt idx="1426">
                  <c:v>-0.107942939637714</c:v>
                </c:pt>
                <c:pt idx="1427">
                  <c:v>-0.100061981215716</c:v>
                </c:pt>
                <c:pt idx="1428">
                  <c:v>-0.0975798061940485</c:v>
                </c:pt>
                <c:pt idx="1429">
                  <c:v>-0.0685548066816551</c:v>
                </c:pt>
                <c:pt idx="1430">
                  <c:v>-0.0360497432725065</c:v>
                </c:pt>
                <c:pt idx="1431">
                  <c:v>-0.0317335428361066</c:v>
                </c:pt>
                <c:pt idx="1432">
                  <c:v>-0.0409199911848797</c:v>
                </c:pt>
                <c:pt idx="1433">
                  <c:v>-0.0607123409083773</c:v>
                </c:pt>
                <c:pt idx="1434">
                  <c:v>-0.0583283920337404</c:v>
                </c:pt>
                <c:pt idx="1435">
                  <c:v>-0.00955373996269543</c:v>
                </c:pt>
                <c:pt idx="1436">
                  <c:v>-0.000116272148022445</c:v>
                </c:pt>
                <c:pt idx="1437">
                  <c:v>-0.0236150135875686</c:v>
                </c:pt>
                <c:pt idx="1438">
                  <c:v>-0.0158879009462726</c:v>
                </c:pt>
                <c:pt idx="1439">
                  <c:v>0.0157065349704602</c:v>
                </c:pt>
                <c:pt idx="1440">
                  <c:v>0.00630226365595107</c:v>
                </c:pt>
                <c:pt idx="1441">
                  <c:v>0.0188200545349213</c:v>
                </c:pt>
                <c:pt idx="1442">
                  <c:v>0.0506495956976641</c:v>
                </c:pt>
                <c:pt idx="1443">
                  <c:v>0.0570328332159083</c:v>
                </c:pt>
                <c:pt idx="1444">
                  <c:v>0.0621354803312303</c:v>
                </c:pt>
                <c:pt idx="1445">
                  <c:v>0.0740747740423607</c:v>
                </c:pt>
                <c:pt idx="1446">
                  <c:v>0.10116460289333</c:v>
                </c:pt>
                <c:pt idx="1447">
                  <c:v>0.102681606393638</c:v>
                </c:pt>
                <c:pt idx="1448">
                  <c:v>0.114418789421825</c:v>
                </c:pt>
                <c:pt idx="1449">
                  <c:v>0.0756267704210914</c:v>
                </c:pt>
                <c:pt idx="1450">
                  <c:v>0.0529072089613955</c:v>
                </c:pt>
                <c:pt idx="1451">
                  <c:v>0.0834066415346033</c:v>
                </c:pt>
                <c:pt idx="1452">
                  <c:v>0.114008235024971</c:v>
                </c:pt>
                <c:pt idx="1453">
                  <c:v>0.153570386680466</c:v>
                </c:pt>
                <c:pt idx="1454">
                  <c:v>0.146701260682769</c:v>
                </c:pt>
                <c:pt idx="1455">
                  <c:v>0.128716762872933</c:v>
                </c:pt>
                <c:pt idx="1456">
                  <c:v>0.111578391730402</c:v>
                </c:pt>
                <c:pt idx="1457">
                  <c:v>0.0936301716724754</c:v>
                </c:pt>
                <c:pt idx="1458">
                  <c:v>0.0826762906730422</c:v>
                </c:pt>
                <c:pt idx="1459">
                  <c:v>0.0414316947162344</c:v>
                </c:pt>
                <c:pt idx="1460">
                  <c:v>0.0823943842627622</c:v>
                </c:pt>
                <c:pt idx="1461">
                  <c:v>0.0847791614365953</c:v>
                </c:pt>
                <c:pt idx="1462">
                  <c:v>0.0906637195522838</c:v>
                </c:pt>
                <c:pt idx="1463">
                  <c:v>0.10073617215185</c:v>
                </c:pt>
                <c:pt idx="1464">
                  <c:v>0.0763527318987293</c:v>
                </c:pt>
                <c:pt idx="1465">
                  <c:v>0.0480630158564295</c:v>
                </c:pt>
                <c:pt idx="1466">
                  <c:v>0.0579773555297248</c:v>
                </c:pt>
                <c:pt idx="1467">
                  <c:v>0.060612098032284</c:v>
                </c:pt>
                <c:pt idx="1468">
                  <c:v>0.0628013318222795</c:v>
                </c:pt>
                <c:pt idx="1469">
                  <c:v>0.0589270555724271</c:v>
                </c:pt>
                <c:pt idx="1470">
                  <c:v>0.0762717721208666</c:v>
                </c:pt>
                <c:pt idx="1471">
                  <c:v>0.0526499553269197</c:v>
                </c:pt>
                <c:pt idx="1472">
                  <c:v>0.0485975682305869</c:v>
                </c:pt>
                <c:pt idx="1473">
                  <c:v>0.0538364812813116</c:v>
                </c:pt>
                <c:pt idx="1474">
                  <c:v>0.0310678613040728</c:v>
                </c:pt>
                <c:pt idx="1475">
                  <c:v>0.0180524791374689</c:v>
                </c:pt>
                <c:pt idx="1476">
                  <c:v>0.0408647800339856</c:v>
                </c:pt>
                <c:pt idx="1477">
                  <c:v>0.032589262482504</c:v>
                </c:pt>
                <c:pt idx="1478">
                  <c:v>0.060986267272797</c:v>
                </c:pt>
                <c:pt idx="1479">
                  <c:v>0.0426909632966875</c:v>
                </c:pt>
                <c:pt idx="1480">
                  <c:v>0.0274120651158618</c:v>
                </c:pt>
                <c:pt idx="1481">
                  <c:v>0.0292417531543701</c:v>
                </c:pt>
                <c:pt idx="1482">
                  <c:v>0.00907041411560407</c:v>
                </c:pt>
                <c:pt idx="1483">
                  <c:v>0.000909129769556081</c:v>
                </c:pt>
                <c:pt idx="1484">
                  <c:v>0.0144627173399716</c:v>
                </c:pt>
                <c:pt idx="1485">
                  <c:v>0.025926682244686</c:v>
                </c:pt>
                <c:pt idx="1486">
                  <c:v>0.0111708978675466</c:v>
                </c:pt>
                <c:pt idx="1487">
                  <c:v>-0.00997776525965469</c:v>
                </c:pt>
                <c:pt idx="1488">
                  <c:v>-0.00011851819760582</c:v>
                </c:pt>
                <c:pt idx="1489">
                  <c:v>-0.0123210480937409</c:v>
                </c:pt>
                <c:pt idx="1490">
                  <c:v>-0.0313743794692931</c:v>
                </c:pt>
                <c:pt idx="1491">
                  <c:v>-0.0161330926743147</c:v>
                </c:pt>
                <c:pt idx="1492">
                  <c:v>-0.0348488383655394</c:v>
                </c:pt>
                <c:pt idx="1493">
                  <c:v>-0.026158855372338</c:v>
                </c:pt>
                <c:pt idx="1494">
                  <c:v>0.00106111451280825</c:v>
                </c:pt>
                <c:pt idx="1495">
                  <c:v>0.000621164838319529</c:v>
                </c:pt>
                <c:pt idx="1496">
                  <c:v>-0.0300490414405425</c:v>
                </c:pt>
                <c:pt idx="1497">
                  <c:v>-0.017853817573731</c:v>
                </c:pt>
                <c:pt idx="1498">
                  <c:v>-0.0113725749572229</c:v>
                </c:pt>
                <c:pt idx="1499">
                  <c:v>-0.0275302028914665</c:v>
                </c:pt>
                <c:pt idx="1500">
                  <c:v>-0.026041092323158</c:v>
                </c:pt>
                <c:pt idx="1501">
                  <c:v>-0.0315648679642902</c:v>
                </c:pt>
                <c:pt idx="1502">
                  <c:v>0.0102787237626347</c:v>
                </c:pt>
                <c:pt idx="1503">
                  <c:v>0.0108014304181044</c:v>
                </c:pt>
                <c:pt idx="1504">
                  <c:v>0.0174947882042036</c:v>
                </c:pt>
                <c:pt idx="1505">
                  <c:v>0.0203941326819609</c:v>
                </c:pt>
                <c:pt idx="1506">
                  <c:v>0.0332376316413507</c:v>
                </c:pt>
                <c:pt idx="1507">
                  <c:v>0.017564400425384</c:v>
                </c:pt>
                <c:pt idx="1508">
                  <c:v>0.00369626266344089</c:v>
                </c:pt>
                <c:pt idx="1509">
                  <c:v>0.0316603843488575</c:v>
                </c:pt>
                <c:pt idx="1510">
                  <c:v>0.0467084001461063</c:v>
                </c:pt>
                <c:pt idx="1511">
                  <c:v>0.053346889583342</c:v>
                </c:pt>
                <c:pt idx="1512">
                  <c:v>0.0656800557234681</c:v>
                </c:pt>
                <c:pt idx="1513">
                  <c:v>0.0369036543348052</c:v>
                </c:pt>
                <c:pt idx="1514">
                  <c:v>0.0128587455422755</c:v>
                </c:pt>
                <c:pt idx="1515">
                  <c:v>0.0260178318097653</c:v>
                </c:pt>
                <c:pt idx="1516">
                  <c:v>-0.000880819581199524</c:v>
                </c:pt>
                <c:pt idx="1517">
                  <c:v>0.0456923845572678</c:v>
                </c:pt>
                <c:pt idx="1518">
                  <c:v>0.0176476896308139</c:v>
                </c:pt>
                <c:pt idx="1519">
                  <c:v>0.0213625353870823</c:v>
                </c:pt>
                <c:pt idx="1520">
                  <c:v>0.0160486917613732</c:v>
                </c:pt>
                <c:pt idx="1521">
                  <c:v>0.0227029408764697</c:v>
                </c:pt>
                <c:pt idx="1522">
                  <c:v>0.0457686876136673</c:v>
                </c:pt>
                <c:pt idx="1523">
                  <c:v>0.0456236841823998</c:v>
                </c:pt>
                <c:pt idx="1524">
                  <c:v>0.0255023040075505</c:v>
                </c:pt>
                <c:pt idx="1525">
                  <c:v>-0.0179877495346401</c:v>
                </c:pt>
                <c:pt idx="1526">
                  <c:v>-0.0463285369360149</c:v>
                </c:pt>
                <c:pt idx="1527">
                  <c:v>-0.0149525698198589</c:v>
                </c:pt>
                <c:pt idx="1528">
                  <c:v>-0.0172878346297118</c:v>
                </c:pt>
                <c:pt idx="1529">
                  <c:v>-0.0132067648993946</c:v>
                </c:pt>
                <c:pt idx="1530">
                  <c:v>-0.0128369239373962</c:v>
                </c:pt>
                <c:pt idx="1531">
                  <c:v>-0.0434351852770194</c:v>
                </c:pt>
                <c:pt idx="1532">
                  <c:v>-0.0221086272400672</c:v>
                </c:pt>
                <c:pt idx="1533">
                  <c:v>-0.0114629320423413</c:v>
                </c:pt>
                <c:pt idx="1534">
                  <c:v>0.000776632956524261</c:v>
                </c:pt>
                <c:pt idx="1535">
                  <c:v>-0.00154407365231321</c:v>
                </c:pt>
                <c:pt idx="1536">
                  <c:v>0.0296217337161919</c:v>
                </c:pt>
                <c:pt idx="1537">
                  <c:v>0.039670501523429</c:v>
                </c:pt>
                <c:pt idx="1538">
                  <c:v>0.0354158945280424</c:v>
                </c:pt>
                <c:pt idx="1539">
                  <c:v>0.0316766077825895</c:v>
                </c:pt>
                <c:pt idx="1540">
                  <c:v>0.031967481790103</c:v>
                </c:pt>
                <c:pt idx="1541">
                  <c:v>0.0144798229735582</c:v>
                </c:pt>
                <c:pt idx="1542">
                  <c:v>0.0168102711552518</c:v>
                </c:pt>
                <c:pt idx="1543">
                  <c:v>0.00230113394130419</c:v>
                </c:pt>
                <c:pt idx="1544">
                  <c:v>0.0277791504784384</c:v>
                </c:pt>
                <c:pt idx="1545">
                  <c:v>0.0239218041459811</c:v>
                </c:pt>
                <c:pt idx="1546">
                  <c:v>0.0597296051377432</c:v>
                </c:pt>
                <c:pt idx="1547">
                  <c:v>0.103315915335616</c:v>
                </c:pt>
                <c:pt idx="1548">
                  <c:v>0.113127797085375</c:v>
                </c:pt>
                <c:pt idx="1549">
                  <c:v>0.0964674184578858</c:v>
                </c:pt>
                <c:pt idx="1550">
                  <c:v>0.119642302634038</c:v>
                </c:pt>
                <c:pt idx="1551">
                  <c:v>0.109825585642461</c:v>
                </c:pt>
                <c:pt idx="1552">
                  <c:v>0.100976822037449</c:v>
                </c:pt>
                <c:pt idx="1553">
                  <c:v>0.0800727755069698</c:v>
                </c:pt>
                <c:pt idx="1554">
                  <c:v>0.0464083503791724</c:v>
                </c:pt>
                <c:pt idx="1555">
                  <c:v>0.048998737846302</c:v>
                </c:pt>
                <c:pt idx="1556">
                  <c:v>0.029699602887684</c:v>
                </c:pt>
                <c:pt idx="1557">
                  <c:v>-0.0108803876755036</c:v>
                </c:pt>
                <c:pt idx="1558">
                  <c:v>-0.030348970316114</c:v>
                </c:pt>
                <c:pt idx="1559">
                  <c:v>-0.0149400112601636</c:v>
                </c:pt>
                <c:pt idx="1560">
                  <c:v>-0.0191991813372842</c:v>
                </c:pt>
                <c:pt idx="1561">
                  <c:v>0.00402245340634497</c:v>
                </c:pt>
                <c:pt idx="1562">
                  <c:v>-0.0138936695282612</c:v>
                </c:pt>
                <c:pt idx="1563">
                  <c:v>0.00219460069839212</c:v>
                </c:pt>
                <c:pt idx="1564">
                  <c:v>0.0153754939196295</c:v>
                </c:pt>
                <c:pt idx="1565">
                  <c:v>0.055736912726943</c:v>
                </c:pt>
                <c:pt idx="1566">
                  <c:v>0.0214923644743293</c:v>
                </c:pt>
                <c:pt idx="1567">
                  <c:v>-0.0422658969735714</c:v>
                </c:pt>
                <c:pt idx="1568">
                  <c:v>-0.0260390071076752</c:v>
                </c:pt>
                <c:pt idx="1569">
                  <c:v>0.010042325024962</c:v>
                </c:pt>
                <c:pt idx="1570">
                  <c:v>-0.0174180374377069</c:v>
                </c:pt>
                <c:pt idx="1571">
                  <c:v>-0.025440283550511</c:v>
                </c:pt>
                <c:pt idx="1572">
                  <c:v>-0.0346878505162363</c:v>
                </c:pt>
                <c:pt idx="1573">
                  <c:v>-0.0708002234997749</c:v>
                </c:pt>
                <c:pt idx="1574">
                  <c:v>-0.0264467169796029</c:v>
                </c:pt>
                <c:pt idx="1575">
                  <c:v>-0.0417449351574576</c:v>
                </c:pt>
                <c:pt idx="1576">
                  <c:v>-0.0697295087571776</c:v>
                </c:pt>
                <c:pt idx="1577">
                  <c:v>-0.0305297729496192</c:v>
                </c:pt>
                <c:pt idx="1578">
                  <c:v>-0.028063416473067</c:v>
                </c:pt>
                <c:pt idx="1579">
                  <c:v>-0.0464511309571516</c:v>
                </c:pt>
                <c:pt idx="1580">
                  <c:v>-0.0517467444785013</c:v>
                </c:pt>
                <c:pt idx="1581">
                  <c:v>-0.0784053629802482</c:v>
                </c:pt>
                <c:pt idx="1582">
                  <c:v>-0.0635121720816803</c:v>
                </c:pt>
                <c:pt idx="1583">
                  <c:v>-0.0748957513492072</c:v>
                </c:pt>
                <c:pt idx="1584">
                  <c:v>-0.0700670285756605</c:v>
                </c:pt>
                <c:pt idx="1585">
                  <c:v>-0.0754540314246823</c:v>
                </c:pt>
                <c:pt idx="1586">
                  <c:v>-0.0570697738839332</c:v>
                </c:pt>
                <c:pt idx="1587">
                  <c:v>-0.0501224439277536</c:v>
                </c:pt>
                <c:pt idx="1588">
                  <c:v>-0.0702378826254823</c:v>
                </c:pt>
                <c:pt idx="1589">
                  <c:v>-0.0770228700935775</c:v>
                </c:pt>
                <c:pt idx="1590">
                  <c:v>-0.0552365718730859</c:v>
                </c:pt>
                <c:pt idx="1591">
                  <c:v>-0.0592166882968361</c:v>
                </c:pt>
                <c:pt idx="1592">
                  <c:v>-0.0178977924357111</c:v>
                </c:pt>
                <c:pt idx="1593">
                  <c:v>0.0202094477718988</c:v>
                </c:pt>
                <c:pt idx="1594">
                  <c:v>0.00983671307968384</c:v>
                </c:pt>
                <c:pt idx="1595">
                  <c:v>-0.015585538492037</c:v>
                </c:pt>
                <c:pt idx="1596">
                  <c:v>0.0197223317364462</c:v>
                </c:pt>
                <c:pt idx="1597">
                  <c:v>0.0214076749692592</c:v>
                </c:pt>
                <c:pt idx="1598">
                  <c:v>0.0354247280839476</c:v>
                </c:pt>
                <c:pt idx="1599">
                  <c:v>0.0350153280945699</c:v>
                </c:pt>
                <c:pt idx="1600">
                  <c:v>0.0317783913460687</c:v>
                </c:pt>
                <c:pt idx="1601">
                  <c:v>0.0742726598669245</c:v>
                </c:pt>
                <c:pt idx="1602">
                  <c:v>0.0128655370617956</c:v>
                </c:pt>
                <c:pt idx="1603">
                  <c:v>0.0513709947066057</c:v>
                </c:pt>
                <c:pt idx="1604">
                  <c:v>0.041101161909543</c:v>
                </c:pt>
                <c:pt idx="1605">
                  <c:v>0.04261006090287</c:v>
                </c:pt>
                <c:pt idx="1606">
                  <c:v>0.0375602884915524</c:v>
                </c:pt>
                <c:pt idx="1607">
                  <c:v>0.025387466451595</c:v>
                </c:pt>
                <c:pt idx="1608">
                  <c:v>0.0205349254261176</c:v>
                </c:pt>
                <c:pt idx="1609">
                  <c:v>0.0427299862959227</c:v>
                </c:pt>
                <c:pt idx="1610">
                  <c:v>0.0443732431695433</c:v>
                </c:pt>
                <c:pt idx="1611">
                  <c:v>0.0604189394716243</c:v>
                </c:pt>
                <c:pt idx="1612">
                  <c:v>0.0207361841286658</c:v>
                </c:pt>
                <c:pt idx="1613">
                  <c:v>0.00237048557267589</c:v>
                </c:pt>
                <c:pt idx="1614">
                  <c:v>-0.00883766654342603</c:v>
                </c:pt>
                <c:pt idx="1615">
                  <c:v>0.0376416882590232</c:v>
                </c:pt>
                <c:pt idx="1616">
                  <c:v>-0.0160353115903599</c:v>
                </c:pt>
                <c:pt idx="1617">
                  <c:v>-0.0268682178059157</c:v>
                </c:pt>
                <c:pt idx="1618">
                  <c:v>-0.0655926846819048</c:v>
                </c:pt>
                <c:pt idx="1619">
                  <c:v>-0.0854118030865319</c:v>
                </c:pt>
                <c:pt idx="1620">
                  <c:v>-0.0669090665054754</c:v>
                </c:pt>
                <c:pt idx="1621">
                  <c:v>-0.0725506851362616</c:v>
                </c:pt>
                <c:pt idx="1622">
                  <c:v>-0.027501545802038</c:v>
                </c:pt>
                <c:pt idx="1623">
                  <c:v>-0.0405140573835386</c:v>
                </c:pt>
                <c:pt idx="1624">
                  <c:v>-0.0482417792111549</c:v>
                </c:pt>
                <c:pt idx="1625">
                  <c:v>-0.084937877926298</c:v>
                </c:pt>
                <c:pt idx="1626">
                  <c:v>-0.0956606009057079</c:v>
                </c:pt>
                <c:pt idx="1627">
                  <c:v>-0.161493784517141</c:v>
                </c:pt>
                <c:pt idx="1628">
                  <c:v>-0.135545260130749</c:v>
                </c:pt>
                <c:pt idx="1629">
                  <c:v>-0.163315842555776</c:v>
                </c:pt>
                <c:pt idx="1630">
                  <c:v>-0.173964480444803</c:v>
                </c:pt>
                <c:pt idx="1631">
                  <c:v>-0.152072843070513</c:v>
                </c:pt>
                <c:pt idx="1632">
                  <c:v>-0.148217610078815</c:v>
                </c:pt>
                <c:pt idx="1633">
                  <c:v>-0.158597846415672</c:v>
                </c:pt>
                <c:pt idx="1634">
                  <c:v>-0.176601282801434</c:v>
                </c:pt>
                <c:pt idx="1635">
                  <c:v>-0.192540893608325</c:v>
                </c:pt>
                <c:pt idx="1636">
                  <c:v>-0.160707758880413</c:v>
                </c:pt>
                <c:pt idx="1637">
                  <c:v>-0.167768217065557</c:v>
                </c:pt>
                <c:pt idx="1638">
                  <c:v>-0.168764848841161</c:v>
                </c:pt>
                <c:pt idx="1639">
                  <c:v>-0.181546138876004</c:v>
                </c:pt>
                <c:pt idx="1640">
                  <c:v>-0.180241136079774</c:v>
                </c:pt>
                <c:pt idx="1641">
                  <c:v>-0.186940930592796</c:v>
                </c:pt>
                <c:pt idx="1642">
                  <c:v>-0.184195827384569</c:v>
                </c:pt>
                <c:pt idx="1643">
                  <c:v>-0.205697648485772</c:v>
                </c:pt>
                <c:pt idx="1644">
                  <c:v>-0.210175180836287</c:v>
                </c:pt>
                <c:pt idx="1645">
                  <c:v>-0.156589656094136</c:v>
                </c:pt>
                <c:pt idx="1646">
                  <c:v>-0.16573455076284</c:v>
                </c:pt>
                <c:pt idx="1647">
                  <c:v>-0.144898664142075</c:v>
                </c:pt>
                <c:pt idx="1648">
                  <c:v>-0.12636988618737</c:v>
                </c:pt>
                <c:pt idx="1649">
                  <c:v>-0.109989028878652</c:v>
                </c:pt>
                <c:pt idx="1650">
                  <c:v>-0.0980454576131349</c:v>
                </c:pt>
                <c:pt idx="1651">
                  <c:v>-0.0802887812897968</c:v>
                </c:pt>
                <c:pt idx="1652">
                  <c:v>-0.106501726121979</c:v>
                </c:pt>
                <c:pt idx="1653">
                  <c:v>-0.0928697734877917</c:v>
                </c:pt>
                <c:pt idx="1654">
                  <c:v>-0.096795148369209</c:v>
                </c:pt>
                <c:pt idx="1655">
                  <c:v>-0.114215080340135</c:v>
                </c:pt>
                <c:pt idx="1656">
                  <c:v>-0.104266897986186</c:v>
                </c:pt>
                <c:pt idx="1657">
                  <c:v>-0.0982277068161298</c:v>
                </c:pt>
                <c:pt idx="1658">
                  <c:v>-0.061864432936524</c:v>
                </c:pt>
                <c:pt idx="1659">
                  <c:v>-0.0226966321555035</c:v>
                </c:pt>
                <c:pt idx="1660">
                  <c:v>0.00457828355695757</c:v>
                </c:pt>
                <c:pt idx="1661">
                  <c:v>0.0101510305086305</c:v>
                </c:pt>
                <c:pt idx="1662">
                  <c:v>0.046203611683565</c:v>
                </c:pt>
                <c:pt idx="1663">
                  <c:v>0.0978786326999613</c:v>
                </c:pt>
                <c:pt idx="1664">
                  <c:v>0.0397021390916316</c:v>
                </c:pt>
                <c:pt idx="1665">
                  <c:v>0.010068102988457</c:v>
                </c:pt>
                <c:pt idx="1666">
                  <c:v>0.0245553277982986</c:v>
                </c:pt>
                <c:pt idx="1667">
                  <c:v>0.0373183368485781</c:v>
                </c:pt>
                <c:pt idx="1668">
                  <c:v>0.043186998213837</c:v>
                </c:pt>
                <c:pt idx="1669">
                  <c:v>0.0770339458532581</c:v>
                </c:pt>
                <c:pt idx="1670">
                  <c:v>0.0967463475092529</c:v>
                </c:pt>
                <c:pt idx="1671">
                  <c:v>0.0639623604057344</c:v>
                </c:pt>
                <c:pt idx="1672">
                  <c:v>0.0433363384079823</c:v>
                </c:pt>
                <c:pt idx="1673">
                  <c:v>-0.00149015119798412</c:v>
                </c:pt>
                <c:pt idx="1674">
                  <c:v>0.0231350034008544</c:v>
                </c:pt>
                <c:pt idx="1675">
                  <c:v>0.0154881543048751</c:v>
                </c:pt>
                <c:pt idx="1676">
                  <c:v>0.0292209535301672</c:v>
                </c:pt>
                <c:pt idx="1677">
                  <c:v>0.0183368530533044</c:v>
                </c:pt>
                <c:pt idx="1678">
                  <c:v>-0.0464197534711699</c:v>
                </c:pt>
                <c:pt idx="1679">
                  <c:v>-0.0697529048102986</c:v>
                </c:pt>
                <c:pt idx="1680">
                  <c:v>-0.100926414429092</c:v>
                </c:pt>
                <c:pt idx="1681">
                  <c:v>-0.10990052259615</c:v>
                </c:pt>
                <c:pt idx="1682">
                  <c:v>-0.0944451310619705</c:v>
                </c:pt>
                <c:pt idx="1683">
                  <c:v>-0.103966637522143</c:v>
                </c:pt>
                <c:pt idx="1684">
                  <c:v>-0.0882212231407067</c:v>
                </c:pt>
                <c:pt idx="1685">
                  <c:v>-0.118898655384946</c:v>
                </c:pt>
                <c:pt idx="1686">
                  <c:v>-0.179601355293077</c:v>
                </c:pt>
                <c:pt idx="1687">
                  <c:v>-0.187988398274195</c:v>
                </c:pt>
                <c:pt idx="1688">
                  <c:v>-0.193895063340276</c:v>
                </c:pt>
                <c:pt idx="1689">
                  <c:v>-0.181098285680518</c:v>
                </c:pt>
                <c:pt idx="1690">
                  <c:v>-0.194201676628103</c:v>
                </c:pt>
                <c:pt idx="1691">
                  <c:v>-0.20881024996672</c:v>
                </c:pt>
                <c:pt idx="1692">
                  <c:v>-0.186875905533206</c:v>
                </c:pt>
                <c:pt idx="1693">
                  <c:v>-0.178360208513984</c:v>
                </c:pt>
                <c:pt idx="1694">
                  <c:v>-0.174443077928676</c:v>
                </c:pt>
                <c:pt idx="1695">
                  <c:v>-0.149309605186028</c:v>
                </c:pt>
                <c:pt idx="1696">
                  <c:v>-0.138523748075723</c:v>
                </c:pt>
                <c:pt idx="1697">
                  <c:v>-0.119528225103882</c:v>
                </c:pt>
                <c:pt idx="1698">
                  <c:v>-0.102341098611993</c:v>
                </c:pt>
                <c:pt idx="1699">
                  <c:v>-0.100397554796937</c:v>
                </c:pt>
                <c:pt idx="1700">
                  <c:v>-0.100955836246733</c:v>
                </c:pt>
                <c:pt idx="1701">
                  <c:v>-0.10746103703677</c:v>
                </c:pt>
                <c:pt idx="1702">
                  <c:v>-0.0771679852501923</c:v>
                </c:pt>
                <c:pt idx="1703">
                  <c:v>-0.0455437386739574</c:v>
                </c:pt>
                <c:pt idx="1704">
                  <c:v>-0.0327776045541026</c:v>
                </c:pt>
                <c:pt idx="1705">
                  <c:v>-0.0385232451822418</c:v>
                </c:pt>
                <c:pt idx="1706">
                  <c:v>-0.032602470470673</c:v>
                </c:pt>
                <c:pt idx="1707">
                  <c:v>-0.0326717700811829</c:v>
                </c:pt>
                <c:pt idx="1708">
                  <c:v>-0.0261938044153101</c:v>
                </c:pt>
                <c:pt idx="1709">
                  <c:v>-0.0419995683560215</c:v>
                </c:pt>
                <c:pt idx="1710">
                  <c:v>-0.0657750289365466</c:v>
                </c:pt>
                <c:pt idx="1711">
                  <c:v>-0.084118607997825</c:v>
                </c:pt>
                <c:pt idx="1712">
                  <c:v>-0.0443313739552718</c:v>
                </c:pt>
                <c:pt idx="1713">
                  <c:v>-0.0214060178219029</c:v>
                </c:pt>
                <c:pt idx="1714">
                  <c:v>-0.0464979867156042</c:v>
                </c:pt>
                <c:pt idx="1715">
                  <c:v>-0.0732274894179522</c:v>
                </c:pt>
                <c:pt idx="1716">
                  <c:v>-0.0924288084825133</c:v>
                </c:pt>
                <c:pt idx="1717">
                  <c:v>-0.118730388641232</c:v>
                </c:pt>
                <c:pt idx="1718">
                  <c:v>-0.0897373355270868</c:v>
                </c:pt>
                <c:pt idx="1719">
                  <c:v>-0.0540681938565529</c:v>
                </c:pt>
                <c:pt idx="1720">
                  <c:v>-0.0241053892271707</c:v>
                </c:pt>
                <c:pt idx="1721">
                  <c:v>-0.0258780638719748</c:v>
                </c:pt>
                <c:pt idx="1722">
                  <c:v>-0.0328746373041208</c:v>
                </c:pt>
                <c:pt idx="1723">
                  <c:v>-0.0715623461911659</c:v>
                </c:pt>
                <c:pt idx="1724">
                  <c:v>-0.0590859595093117</c:v>
                </c:pt>
                <c:pt idx="1725">
                  <c:v>-0.0507828605982197</c:v>
                </c:pt>
                <c:pt idx="1726">
                  <c:v>-0.0277048323513005</c:v>
                </c:pt>
                <c:pt idx="1727">
                  <c:v>-0.0389309202045628</c:v>
                </c:pt>
                <c:pt idx="1728">
                  <c:v>-0.0559609390014672</c:v>
                </c:pt>
                <c:pt idx="1729">
                  <c:v>-0.016215587836856</c:v>
                </c:pt>
                <c:pt idx="1730">
                  <c:v>0.0244383251620917</c:v>
                </c:pt>
                <c:pt idx="1731">
                  <c:v>0.0602708272558743</c:v>
                </c:pt>
                <c:pt idx="1732">
                  <c:v>0.0298289997328121</c:v>
                </c:pt>
                <c:pt idx="1733">
                  <c:v>-0.0067951278048872</c:v>
                </c:pt>
                <c:pt idx="1734">
                  <c:v>0.0175991759362124</c:v>
                </c:pt>
                <c:pt idx="1735">
                  <c:v>0.0335249117576746</c:v>
                </c:pt>
                <c:pt idx="1736">
                  <c:v>0.0309455247659304</c:v>
                </c:pt>
                <c:pt idx="1737">
                  <c:v>0.0205060881256693</c:v>
                </c:pt>
                <c:pt idx="1738">
                  <c:v>0.0525855312555851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6608320"/>
        <c:axId val="1666614144"/>
      </c:barChart>
      <c:lineChart>
        <c:grouping val="standard"/>
        <c:varyColors val="0"/>
        <c:ser>
          <c:idx val="1"/>
          <c:order val="1"/>
          <c:tx>
            <c:strRef>
              <c:f>[np_yoy.xlsx]日度指标!$K$1</c:f>
              <c:strCache>
                <c:ptCount val="1"/>
                <c:pt idx="0">
                  <c:v>IC累积值</c:v>
                </c:pt>
              </c:strCache>
            </c:strRef>
          </c:tx>
          <c:spPr>
            <a:ln w="28575" cap="rnd" cmpd="sng" algn="ctr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np_yoy.xlsx!daily__dates</c:f>
              <c:numCache>
                <c:formatCode>yyyy\-mm\-dd</c:formatCode>
                <c:ptCount val="1751"/>
                <c:pt idx="0" c:formatCode="yyyy\-mm\-dd">
                  <c:v>42401</c:v>
                </c:pt>
                <c:pt idx="1" c:formatCode="yyyy\-mm\-dd">
                  <c:v>42402</c:v>
                </c:pt>
                <c:pt idx="2" c:formatCode="yyyy\-mm\-dd">
                  <c:v>42403</c:v>
                </c:pt>
                <c:pt idx="3" c:formatCode="yyyy\-mm\-dd">
                  <c:v>42404</c:v>
                </c:pt>
                <c:pt idx="4" c:formatCode="yyyy\-mm\-dd">
                  <c:v>42405</c:v>
                </c:pt>
                <c:pt idx="5" c:formatCode="yyyy\-mm\-dd">
                  <c:v>42415</c:v>
                </c:pt>
                <c:pt idx="6" c:formatCode="yyyy\-mm\-dd">
                  <c:v>42416</c:v>
                </c:pt>
                <c:pt idx="7" c:formatCode="yyyy\-mm\-dd">
                  <c:v>42417</c:v>
                </c:pt>
                <c:pt idx="8" c:formatCode="yyyy\-mm\-dd">
                  <c:v>42418</c:v>
                </c:pt>
                <c:pt idx="9" c:formatCode="yyyy\-mm\-dd">
                  <c:v>42419</c:v>
                </c:pt>
                <c:pt idx="10" c:formatCode="yyyy\-mm\-dd">
                  <c:v>42422</c:v>
                </c:pt>
                <c:pt idx="11" c:formatCode="yyyy\-mm\-dd">
                  <c:v>42423</c:v>
                </c:pt>
                <c:pt idx="12" c:formatCode="yyyy\-mm\-dd">
                  <c:v>42424</c:v>
                </c:pt>
                <c:pt idx="13" c:formatCode="yyyy\-mm\-dd">
                  <c:v>42425</c:v>
                </c:pt>
                <c:pt idx="14" c:formatCode="yyyy\-mm\-dd">
                  <c:v>42426</c:v>
                </c:pt>
                <c:pt idx="15" c:formatCode="yyyy\-mm\-dd">
                  <c:v>42429</c:v>
                </c:pt>
                <c:pt idx="16" c:formatCode="yyyy\-mm\-dd">
                  <c:v>42430</c:v>
                </c:pt>
                <c:pt idx="17" c:formatCode="yyyy\-mm\-dd">
                  <c:v>42431</c:v>
                </c:pt>
                <c:pt idx="18" c:formatCode="yyyy\-mm\-dd">
                  <c:v>42432</c:v>
                </c:pt>
                <c:pt idx="19" c:formatCode="yyyy\-mm\-dd">
                  <c:v>42433</c:v>
                </c:pt>
                <c:pt idx="20" c:formatCode="yyyy\-mm\-dd">
                  <c:v>42436</c:v>
                </c:pt>
                <c:pt idx="21" c:formatCode="yyyy\-mm\-dd">
                  <c:v>42437</c:v>
                </c:pt>
                <c:pt idx="22" c:formatCode="yyyy\-mm\-dd">
                  <c:v>42438</c:v>
                </c:pt>
                <c:pt idx="23" c:formatCode="yyyy\-mm\-dd">
                  <c:v>42439</c:v>
                </c:pt>
                <c:pt idx="24" c:formatCode="yyyy\-mm\-dd">
                  <c:v>42440</c:v>
                </c:pt>
                <c:pt idx="25" c:formatCode="yyyy\-mm\-dd">
                  <c:v>42443</c:v>
                </c:pt>
                <c:pt idx="26" c:formatCode="yyyy\-mm\-dd">
                  <c:v>42444</c:v>
                </c:pt>
                <c:pt idx="27" c:formatCode="yyyy\-mm\-dd">
                  <c:v>42445</c:v>
                </c:pt>
                <c:pt idx="28" c:formatCode="yyyy\-mm\-dd">
                  <c:v>42446</c:v>
                </c:pt>
                <c:pt idx="29" c:formatCode="yyyy\-mm\-dd">
                  <c:v>42447</c:v>
                </c:pt>
                <c:pt idx="30" c:formatCode="yyyy\-mm\-dd">
                  <c:v>42450</c:v>
                </c:pt>
                <c:pt idx="31" c:formatCode="yyyy\-mm\-dd">
                  <c:v>42451</c:v>
                </c:pt>
                <c:pt idx="32" c:formatCode="yyyy\-mm\-dd">
                  <c:v>42452</c:v>
                </c:pt>
                <c:pt idx="33" c:formatCode="yyyy\-mm\-dd">
                  <c:v>42453</c:v>
                </c:pt>
                <c:pt idx="34" c:formatCode="yyyy\-mm\-dd">
                  <c:v>42454</c:v>
                </c:pt>
                <c:pt idx="35" c:formatCode="yyyy\-mm\-dd">
                  <c:v>42457</c:v>
                </c:pt>
                <c:pt idx="36" c:formatCode="yyyy\-mm\-dd">
                  <c:v>42458</c:v>
                </c:pt>
                <c:pt idx="37" c:formatCode="yyyy\-mm\-dd">
                  <c:v>42459</c:v>
                </c:pt>
                <c:pt idx="38" c:formatCode="yyyy\-mm\-dd">
                  <c:v>42460</c:v>
                </c:pt>
                <c:pt idx="39" c:formatCode="yyyy\-mm\-dd">
                  <c:v>42461</c:v>
                </c:pt>
                <c:pt idx="40" c:formatCode="yyyy\-mm\-dd">
                  <c:v>42465</c:v>
                </c:pt>
                <c:pt idx="41" c:formatCode="yyyy\-mm\-dd">
                  <c:v>42466</c:v>
                </c:pt>
                <c:pt idx="42" c:formatCode="yyyy\-mm\-dd">
                  <c:v>42467</c:v>
                </c:pt>
                <c:pt idx="43" c:formatCode="yyyy\-mm\-dd">
                  <c:v>42468</c:v>
                </c:pt>
                <c:pt idx="44" c:formatCode="yyyy\-mm\-dd">
                  <c:v>42471</c:v>
                </c:pt>
                <c:pt idx="45" c:formatCode="yyyy\-mm\-dd">
                  <c:v>42472</c:v>
                </c:pt>
                <c:pt idx="46" c:formatCode="yyyy\-mm\-dd">
                  <c:v>42473</c:v>
                </c:pt>
                <c:pt idx="47" c:formatCode="yyyy\-mm\-dd">
                  <c:v>42474</c:v>
                </c:pt>
                <c:pt idx="48" c:formatCode="yyyy\-mm\-dd">
                  <c:v>42475</c:v>
                </c:pt>
                <c:pt idx="49" c:formatCode="yyyy\-mm\-dd">
                  <c:v>42478</c:v>
                </c:pt>
                <c:pt idx="50" c:formatCode="yyyy\-mm\-dd">
                  <c:v>42479</c:v>
                </c:pt>
                <c:pt idx="51" c:formatCode="yyyy\-mm\-dd">
                  <c:v>42480</c:v>
                </c:pt>
                <c:pt idx="52" c:formatCode="yyyy\-mm\-dd">
                  <c:v>42481</c:v>
                </c:pt>
                <c:pt idx="53" c:formatCode="yyyy\-mm\-dd">
                  <c:v>42482</c:v>
                </c:pt>
                <c:pt idx="54" c:formatCode="yyyy\-mm\-dd">
                  <c:v>42485</c:v>
                </c:pt>
                <c:pt idx="55" c:formatCode="yyyy\-mm\-dd">
                  <c:v>42486</c:v>
                </c:pt>
                <c:pt idx="56" c:formatCode="yyyy\-mm\-dd">
                  <c:v>42487</c:v>
                </c:pt>
                <c:pt idx="57" c:formatCode="yyyy\-mm\-dd">
                  <c:v>42488</c:v>
                </c:pt>
                <c:pt idx="58" c:formatCode="yyyy\-mm\-dd">
                  <c:v>42489</c:v>
                </c:pt>
                <c:pt idx="59" c:formatCode="yyyy\-mm\-dd">
                  <c:v>42493</c:v>
                </c:pt>
                <c:pt idx="60" c:formatCode="yyyy\-mm\-dd">
                  <c:v>42494</c:v>
                </c:pt>
                <c:pt idx="61" c:formatCode="yyyy\-mm\-dd">
                  <c:v>42495</c:v>
                </c:pt>
                <c:pt idx="62" c:formatCode="yyyy\-mm\-dd">
                  <c:v>42496</c:v>
                </c:pt>
                <c:pt idx="63" c:formatCode="yyyy\-mm\-dd">
                  <c:v>42499</c:v>
                </c:pt>
                <c:pt idx="64" c:formatCode="yyyy\-mm\-dd">
                  <c:v>42500</c:v>
                </c:pt>
                <c:pt idx="65" c:formatCode="yyyy\-mm\-dd">
                  <c:v>42501</c:v>
                </c:pt>
                <c:pt idx="66" c:formatCode="yyyy\-mm\-dd">
                  <c:v>42502</c:v>
                </c:pt>
                <c:pt idx="67" c:formatCode="yyyy\-mm\-dd">
                  <c:v>42503</c:v>
                </c:pt>
                <c:pt idx="68" c:formatCode="yyyy\-mm\-dd">
                  <c:v>42506</c:v>
                </c:pt>
                <c:pt idx="69" c:formatCode="yyyy\-mm\-dd">
                  <c:v>42507</c:v>
                </c:pt>
                <c:pt idx="70" c:formatCode="yyyy\-mm\-dd">
                  <c:v>42508</c:v>
                </c:pt>
                <c:pt idx="71" c:formatCode="yyyy\-mm\-dd">
                  <c:v>42509</c:v>
                </c:pt>
                <c:pt idx="72" c:formatCode="yyyy\-mm\-dd">
                  <c:v>42510</c:v>
                </c:pt>
                <c:pt idx="73" c:formatCode="yyyy\-mm\-dd">
                  <c:v>42513</c:v>
                </c:pt>
                <c:pt idx="74" c:formatCode="yyyy\-mm\-dd">
                  <c:v>42514</c:v>
                </c:pt>
                <c:pt idx="75" c:formatCode="yyyy\-mm\-dd">
                  <c:v>42515</c:v>
                </c:pt>
                <c:pt idx="76" c:formatCode="yyyy\-mm\-dd">
                  <c:v>42516</c:v>
                </c:pt>
                <c:pt idx="77" c:formatCode="yyyy\-mm\-dd">
                  <c:v>42517</c:v>
                </c:pt>
                <c:pt idx="78" c:formatCode="yyyy\-mm\-dd">
                  <c:v>42520</c:v>
                </c:pt>
                <c:pt idx="79" c:formatCode="yyyy\-mm\-dd">
                  <c:v>42521</c:v>
                </c:pt>
                <c:pt idx="80" c:formatCode="yyyy\-mm\-dd">
                  <c:v>42522</c:v>
                </c:pt>
                <c:pt idx="81" c:formatCode="yyyy\-mm\-dd">
                  <c:v>42523</c:v>
                </c:pt>
                <c:pt idx="82" c:formatCode="yyyy\-mm\-dd">
                  <c:v>42524</c:v>
                </c:pt>
                <c:pt idx="83" c:formatCode="yyyy\-mm\-dd">
                  <c:v>42527</c:v>
                </c:pt>
                <c:pt idx="84" c:formatCode="yyyy\-mm\-dd">
                  <c:v>42528</c:v>
                </c:pt>
                <c:pt idx="85" c:formatCode="yyyy\-mm\-dd">
                  <c:v>42529</c:v>
                </c:pt>
                <c:pt idx="86" c:formatCode="yyyy\-mm\-dd">
                  <c:v>42534</c:v>
                </c:pt>
                <c:pt idx="87" c:formatCode="yyyy\-mm\-dd">
                  <c:v>42535</c:v>
                </c:pt>
                <c:pt idx="88" c:formatCode="yyyy\-mm\-dd">
                  <c:v>42536</c:v>
                </c:pt>
                <c:pt idx="89" c:formatCode="yyyy\-mm\-dd">
                  <c:v>42537</c:v>
                </c:pt>
                <c:pt idx="90" c:formatCode="yyyy\-mm\-dd">
                  <c:v>42538</c:v>
                </c:pt>
                <c:pt idx="91" c:formatCode="yyyy\-mm\-dd">
                  <c:v>42541</c:v>
                </c:pt>
                <c:pt idx="92" c:formatCode="yyyy\-mm\-dd">
                  <c:v>42542</c:v>
                </c:pt>
                <c:pt idx="93" c:formatCode="yyyy\-mm\-dd">
                  <c:v>42543</c:v>
                </c:pt>
                <c:pt idx="94" c:formatCode="yyyy\-mm\-dd">
                  <c:v>42544</c:v>
                </c:pt>
                <c:pt idx="95" c:formatCode="yyyy\-mm\-dd">
                  <c:v>42545</c:v>
                </c:pt>
                <c:pt idx="96" c:formatCode="yyyy\-mm\-dd">
                  <c:v>42548</c:v>
                </c:pt>
                <c:pt idx="97" c:formatCode="yyyy\-mm\-dd">
                  <c:v>42549</c:v>
                </c:pt>
                <c:pt idx="98" c:formatCode="yyyy\-mm\-dd">
                  <c:v>42550</c:v>
                </c:pt>
                <c:pt idx="99" c:formatCode="yyyy\-mm\-dd">
                  <c:v>42551</c:v>
                </c:pt>
                <c:pt idx="100" c:formatCode="yyyy\-mm\-dd">
                  <c:v>42552</c:v>
                </c:pt>
                <c:pt idx="101" c:formatCode="yyyy\-mm\-dd">
                  <c:v>42555</c:v>
                </c:pt>
                <c:pt idx="102" c:formatCode="yyyy\-mm\-dd">
                  <c:v>42556</c:v>
                </c:pt>
                <c:pt idx="103" c:formatCode="yyyy\-mm\-dd">
                  <c:v>42557</c:v>
                </c:pt>
                <c:pt idx="104" c:formatCode="yyyy\-mm\-dd">
                  <c:v>42558</c:v>
                </c:pt>
                <c:pt idx="105" c:formatCode="yyyy\-mm\-dd">
                  <c:v>42559</c:v>
                </c:pt>
                <c:pt idx="106" c:formatCode="yyyy\-mm\-dd">
                  <c:v>42562</c:v>
                </c:pt>
                <c:pt idx="107" c:formatCode="yyyy\-mm\-dd">
                  <c:v>42563</c:v>
                </c:pt>
                <c:pt idx="108" c:formatCode="yyyy\-mm\-dd">
                  <c:v>42564</c:v>
                </c:pt>
                <c:pt idx="109" c:formatCode="yyyy\-mm\-dd">
                  <c:v>42565</c:v>
                </c:pt>
                <c:pt idx="110" c:formatCode="yyyy\-mm\-dd">
                  <c:v>42566</c:v>
                </c:pt>
                <c:pt idx="111" c:formatCode="yyyy\-mm\-dd">
                  <c:v>42569</c:v>
                </c:pt>
                <c:pt idx="112" c:formatCode="yyyy\-mm\-dd">
                  <c:v>42570</c:v>
                </c:pt>
                <c:pt idx="113" c:formatCode="yyyy\-mm\-dd">
                  <c:v>42571</c:v>
                </c:pt>
                <c:pt idx="114" c:formatCode="yyyy\-mm\-dd">
                  <c:v>42572</c:v>
                </c:pt>
                <c:pt idx="115" c:formatCode="yyyy\-mm\-dd">
                  <c:v>42573</c:v>
                </c:pt>
                <c:pt idx="116" c:formatCode="yyyy\-mm\-dd">
                  <c:v>42576</c:v>
                </c:pt>
                <c:pt idx="117" c:formatCode="yyyy\-mm\-dd">
                  <c:v>42577</c:v>
                </c:pt>
                <c:pt idx="118" c:formatCode="yyyy\-mm\-dd">
                  <c:v>42578</c:v>
                </c:pt>
                <c:pt idx="119" c:formatCode="yyyy\-mm\-dd">
                  <c:v>42579</c:v>
                </c:pt>
                <c:pt idx="120" c:formatCode="yyyy\-mm\-dd">
                  <c:v>42580</c:v>
                </c:pt>
                <c:pt idx="121" c:formatCode="yyyy\-mm\-dd">
                  <c:v>42583</c:v>
                </c:pt>
                <c:pt idx="122" c:formatCode="yyyy\-mm\-dd">
                  <c:v>42584</c:v>
                </c:pt>
                <c:pt idx="123" c:formatCode="yyyy\-mm\-dd">
                  <c:v>42585</c:v>
                </c:pt>
                <c:pt idx="124" c:formatCode="yyyy\-mm\-dd">
                  <c:v>42586</c:v>
                </c:pt>
                <c:pt idx="125" c:formatCode="yyyy\-mm\-dd">
                  <c:v>42587</c:v>
                </c:pt>
                <c:pt idx="126" c:formatCode="yyyy\-mm\-dd">
                  <c:v>42590</c:v>
                </c:pt>
                <c:pt idx="127" c:formatCode="yyyy\-mm\-dd">
                  <c:v>42591</c:v>
                </c:pt>
                <c:pt idx="128" c:formatCode="yyyy\-mm\-dd">
                  <c:v>42592</c:v>
                </c:pt>
                <c:pt idx="129" c:formatCode="yyyy\-mm\-dd">
                  <c:v>42593</c:v>
                </c:pt>
                <c:pt idx="130" c:formatCode="yyyy\-mm\-dd">
                  <c:v>42594</c:v>
                </c:pt>
                <c:pt idx="131" c:formatCode="yyyy\-mm\-dd">
                  <c:v>42597</c:v>
                </c:pt>
                <c:pt idx="132" c:formatCode="yyyy\-mm\-dd">
                  <c:v>42598</c:v>
                </c:pt>
                <c:pt idx="133" c:formatCode="yyyy\-mm\-dd">
                  <c:v>42599</c:v>
                </c:pt>
                <c:pt idx="134" c:formatCode="yyyy\-mm\-dd">
                  <c:v>42600</c:v>
                </c:pt>
                <c:pt idx="135" c:formatCode="yyyy\-mm\-dd">
                  <c:v>42601</c:v>
                </c:pt>
                <c:pt idx="136" c:formatCode="yyyy\-mm\-dd">
                  <c:v>42604</c:v>
                </c:pt>
                <c:pt idx="137" c:formatCode="yyyy\-mm\-dd">
                  <c:v>42605</c:v>
                </c:pt>
                <c:pt idx="138" c:formatCode="yyyy\-mm\-dd">
                  <c:v>42606</c:v>
                </c:pt>
                <c:pt idx="139" c:formatCode="yyyy\-mm\-dd">
                  <c:v>42607</c:v>
                </c:pt>
                <c:pt idx="140" c:formatCode="yyyy\-mm\-dd">
                  <c:v>42608</c:v>
                </c:pt>
                <c:pt idx="141" c:formatCode="yyyy\-mm\-dd">
                  <c:v>42611</c:v>
                </c:pt>
                <c:pt idx="142" c:formatCode="yyyy\-mm\-dd">
                  <c:v>42612</c:v>
                </c:pt>
                <c:pt idx="143" c:formatCode="yyyy\-mm\-dd">
                  <c:v>42613</c:v>
                </c:pt>
                <c:pt idx="144" c:formatCode="yyyy\-mm\-dd">
                  <c:v>42614</c:v>
                </c:pt>
                <c:pt idx="145" c:formatCode="yyyy\-mm\-dd">
                  <c:v>42615</c:v>
                </c:pt>
                <c:pt idx="146" c:formatCode="yyyy\-mm\-dd">
                  <c:v>42618</c:v>
                </c:pt>
                <c:pt idx="147" c:formatCode="yyyy\-mm\-dd">
                  <c:v>42619</c:v>
                </c:pt>
                <c:pt idx="148" c:formatCode="yyyy\-mm\-dd">
                  <c:v>42620</c:v>
                </c:pt>
                <c:pt idx="149" c:formatCode="yyyy\-mm\-dd">
                  <c:v>42621</c:v>
                </c:pt>
                <c:pt idx="150" c:formatCode="yyyy\-mm\-dd">
                  <c:v>42622</c:v>
                </c:pt>
                <c:pt idx="151" c:formatCode="yyyy\-mm\-dd">
                  <c:v>42625</c:v>
                </c:pt>
                <c:pt idx="152" c:formatCode="yyyy\-mm\-dd">
                  <c:v>42626</c:v>
                </c:pt>
                <c:pt idx="153" c:formatCode="yyyy\-mm\-dd">
                  <c:v>42627</c:v>
                </c:pt>
                <c:pt idx="154" c:formatCode="yyyy\-mm\-dd">
                  <c:v>42632</c:v>
                </c:pt>
                <c:pt idx="155" c:formatCode="yyyy\-mm\-dd">
                  <c:v>42633</c:v>
                </c:pt>
                <c:pt idx="156" c:formatCode="yyyy\-mm\-dd">
                  <c:v>42634</c:v>
                </c:pt>
                <c:pt idx="157" c:formatCode="yyyy\-mm\-dd">
                  <c:v>42635</c:v>
                </c:pt>
                <c:pt idx="158" c:formatCode="yyyy\-mm\-dd">
                  <c:v>42636</c:v>
                </c:pt>
                <c:pt idx="159" c:formatCode="yyyy\-mm\-dd">
                  <c:v>42639</c:v>
                </c:pt>
                <c:pt idx="160" c:formatCode="yyyy\-mm\-dd">
                  <c:v>42640</c:v>
                </c:pt>
                <c:pt idx="161" c:formatCode="yyyy\-mm\-dd">
                  <c:v>42641</c:v>
                </c:pt>
                <c:pt idx="162" c:formatCode="yyyy\-mm\-dd">
                  <c:v>42642</c:v>
                </c:pt>
                <c:pt idx="163" c:formatCode="yyyy\-mm\-dd">
                  <c:v>42643</c:v>
                </c:pt>
                <c:pt idx="164" c:formatCode="yyyy\-mm\-dd">
                  <c:v>42653</c:v>
                </c:pt>
                <c:pt idx="165" c:formatCode="yyyy\-mm\-dd">
                  <c:v>42654</c:v>
                </c:pt>
                <c:pt idx="166" c:formatCode="yyyy\-mm\-dd">
                  <c:v>42655</c:v>
                </c:pt>
                <c:pt idx="167" c:formatCode="yyyy\-mm\-dd">
                  <c:v>42656</c:v>
                </c:pt>
                <c:pt idx="168" c:formatCode="yyyy\-mm\-dd">
                  <c:v>42657</c:v>
                </c:pt>
                <c:pt idx="169" c:formatCode="yyyy\-mm\-dd">
                  <c:v>42660</c:v>
                </c:pt>
                <c:pt idx="170" c:formatCode="yyyy\-mm\-dd">
                  <c:v>42661</c:v>
                </c:pt>
                <c:pt idx="171" c:formatCode="yyyy\-mm\-dd">
                  <c:v>42662</c:v>
                </c:pt>
                <c:pt idx="172" c:formatCode="yyyy\-mm\-dd">
                  <c:v>42663</c:v>
                </c:pt>
                <c:pt idx="173" c:formatCode="yyyy\-mm\-dd">
                  <c:v>42664</c:v>
                </c:pt>
                <c:pt idx="174" c:formatCode="yyyy\-mm\-dd">
                  <c:v>42667</c:v>
                </c:pt>
                <c:pt idx="175" c:formatCode="yyyy\-mm\-dd">
                  <c:v>42668</c:v>
                </c:pt>
                <c:pt idx="176" c:formatCode="yyyy\-mm\-dd">
                  <c:v>42669</c:v>
                </c:pt>
                <c:pt idx="177" c:formatCode="yyyy\-mm\-dd">
                  <c:v>42670</c:v>
                </c:pt>
                <c:pt idx="178" c:formatCode="yyyy\-mm\-dd">
                  <c:v>42671</c:v>
                </c:pt>
                <c:pt idx="179" c:formatCode="yyyy\-mm\-dd">
                  <c:v>42674</c:v>
                </c:pt>
                <c:pt idx="180" c:formatCode="yyyy\-mm\-dd">
                  <c:v>42675</c:v>
                </c:pt>
                <c:pt idx="181" c:formatCode="yyyy\-mm\-dd">
                  <c:v>42676</c:v>
                </c:pt>
                <c:pt idx="182" c:formatCode="yyyy\-mm\-dd">
                  <c:v>42677</c:v>
                </c:pt>
                <c:pt idx="183" c:formatCode="yyyy\-mm\-dd">
                  <c:v>42678</c:v>
                </c:pt>
                <c:pt idx="184" c:formatCode="yyyy\-mm\-dd">
                  <c:v>42681</c:v>
                </c:pt>
                <c:pt idx="185" c:formatCode="yyyy\-mm\-dd">
                  <c:v>42682</c:v>
                </c:pt>
                <c:pt idx="186" c:formatCode="yyyy\-mm\-dd">
                  <c:v>42683</c:v>
                </c:pt>
                <c:pt idx="187" c:formatCode="yyyy\-mm\-dd">
                  <c:v>42684</c:v>
                </c:pt>
                <c:pt idx="188" c:formatCode="yyyy\-mm\-dd">
                  <c:v>42685</c:v>
                </c:pt>
                <c:pt idx="189" c:formatCode="yyyy\-mm\-dd">
                  <c:v>42688</c:v>
                </c:pt>
                <c:pt idx="190" c:formatCode="yyyy\-mm\-dd">
                  <c:v>42689</c:v>
                </c:pt>
                <c:pt idx="191" c:formatCode="yyyy\-mm\-dd">
                  <c:v>42690</c:v>
                </c:pt>
                <c:pt idx="192" c:formatCode="yyyy\-mm\-dd">
                  <c:v>42691</c:v>
                </c:pt>
                <c:pt idx="193" c:formatCode="yyyy\-mm\-dd">
                  <c:v>42692</c:v>
                </c:pt>
                <c:pt idx="194" c:formatCode="yyyy\-mm\-dd">
                  <c:v>42695</c:v>
                </c:pt>
                <c:pt idx="195" c:formatCode="yyyy\-mm\-dd">
                  <c:v>42696</c:v>
                </c:pt>
                <c:pt idx="196" c:formatCode="yyyy\-mm\-dd">
                  <c:v>42697</c:v>
                </c:pt>
                <c:pt idx="197" c:formatCode="yyyy\-mm\-dd">
                  <c:v>42698</c:v>
                </c:pt>
                <c:pt idx="198" c:formatCode="yyyy\-mm\-dd">
                  <c:v>42699</c:v>
                </c:pt>
                <c:pt idx="199" c:formatCode="yyyy\-mm\-dd">
                  <c:v>42702</c:v>
                </c:pt>
                <c:pt idx="200" c:formatCode="yyyy\-mm\-dd">
                  <c:v>42703</c:v>
                </c:pt>
                <c:pt idx="201" c:formatCode="yyyy\-mm\-dd">
                  <c:v>42704</c:v>
                </c:pt>
                <c:pt idx="202" c:formatCode="yyyy\-mm\-dd">
                  <c:v>42705</c:v>
                </c:pt>
                <c:pt idx="203" c:formatCode="yyyy\-mm\-dd">
                  <c:v>42706</c:v>
                </c:pt>
                <c:pt idx="204" c:formatCode="yyyy\-mm\-dd">
                  <c:v>42709</c:v>
                </c:pt>
                <c:pt idx="205" c:formatCode="yyyy\-mm\-dd">
                  <c:v>42710</c:v>
                </c:pt>
                <c:pt idx="206" c:formatCode="yyyy\-mm\-dd">
                  <c:v>42711</c:v>
                </c:pt>
                <c:pt idx="207" c:formatCode="yyyy\-mm\-dd">
                  <c:v>42712</c:v>
                </c:pt>
                <c:pt idx="208" c:formatCode="yyyy\-mm\-dd">
                  <c:v>42713</c:v>
                </c:pt>
                <c:pt idx="209" c:formatCode="yyyy\-mm\-dd">
                  <c:v>42716</c:v>
                </c:pt>
                <c:pt idx="210" c:formatCode="yyyy\-mm\-dd">
                  <c:v>42717</c:v>
                </c:pt>
                <c:pt idx="211" c:formatCode="yyyy\-mm\-dd">
                  <c:v>42718</c:v>
                </c:pt>
                <c:pt idx="212" c:formatCode="yyyy\-mm\-dd">
                  <c:v>42719</c:v>
                </c:pt>
                <c:pt idx="213" c:formatCode="yyyy\-mm\-dd">
                  <c:v>42720</c:v>
                </c:pt>
                <c:pt idx="214" c:formatCode="yyyy\-mm\-dd">
                  <c:v>42723</c:v>
                </c:pt>
                <c:pt idx="215" c:formatCode="yyyy\-mm\-dd">
                  <c:v>42724</c:v>
                </c:pt>
                <c:pt idx="216" c:formatCode="yyyy\-mm\-dd">
                  <c:v>42725</c:v>
                </c:pt>
                <c:pt idx="217" c:formatCode="yyyy\-mm\-dd">
                  <c:v>42726</c:v>
                </c:pt>
                <c:pt idx="218" c:formatCode="yyyy\-mm\-dd">
                  <c:v>42727</c:v>
                </c:pt>
                <c:pt idx="219" c:formatCode="yyyy\-mm\-dd">
                  <c:v>42730</c:v>
                </c:pt>
                <c:pt idx="220" c:formatCode="yyyy\-mm\-dd">
                  <c:v>42731</c:v>
                </c:pt>
                <c:pt idx="221" c:formatCode="yyyy\-mm\-dd">
                  <c:v>42732</c:v>
                </c:pt>
                <c:pt idx="222" c:formatCode="yyyy\-mm\-dd">
                  <c:v>42733</c:v>
                </c:pt>
                <c:pt idx="223" c:formatCode="yyyy\-mm\-dd">
                  <c:v>42734</c:v>
                </c:pt>
                <c:pt idx="224" c:formatCode="yyyy\-mm\-dd">
                  <c:v>42738</c:v>
                </c:pt>
                <c:pt idx="225" c:formatCode="yyyy\-mm\-dd">
                  <c:v>42739</c:v>
                </c:pt>
                <c:pt idx="226" c:formatCode="yyyy\-mm\-dd">
                  <c:v>42740</c:v>
                </c:pt>
                <c:pt idx="227" c:formatCode="yyyy\-mm\-dd">
                  <c:v>42741</c:v>
                </c:pt>
                <c:pt idx="228" c:formatCode="yyyy\-mm\-dd">
                  <c:v>42744</c:v>
                </c:pt>
                <c:pt idx="229" c:formatCode="yyyy\-mm\-dd">
                  <c:v>42745</c:v>
                </c:pt>
                <c:pt idx="230" c:formatCode="yyyy\-mm\-dd">
                  <c:v>42746</c:v>
                </c:pt>
                <c:pt idx="231" c:formatCode="yyyy\-mm\-dd">
                  <c:v>42747</c:v>
                </c:pt>
                <c:pt idx="232" c:formatCode="yyyy\-mm\-dd">
                  <c:v>42748</c:v>
                </c:pt>
                <c:pt idx="233" c:formatCode="yyyy\-mm\-dd">
                  <c:v>42751</c:v>
                </c:pt>
                <c:pt idx="234" c:formatCode="yyyy\-mm\-dd">
                  <c:v>42752</c:v>
                </c:pt>
                <c:pt idx="235" c:formatCode="yyyy\-mm\-dd">
                  <c:v>42753</c:v>
                </c:pt>
                <c:pt idx="236" c:formatCode="yyyy\-mm\-dd">
                  <c:v>42754</c:v>
                </c:pt>
                <c:pt idx="237" c:formatCode="yyyy\-mm\-dd">
                  <c:v>42755</c:v>
                </c:pt>
                <c:pt idx="238" c:formatCode="yyyy\-mm\-dd">
                  <c:v>42758</c:v>
                </c:pt>
                <c:pt idx="239" c:formatCode="yyyy\-mm\-dd">
                  <c:v>42759</c:v>
                </c:pt>
                <c:pt idx="240" c:formatCode="yyyy\-mm\-dd">
                  <c:v>42760</c:v>
                </c:pt>
                <c:pt idx="241" c:formatCode="yyyy\-mm\-dd">
                  <c:v>42761</c:v>
                </c:pt>
                <c:pt idx="242" c:formatCode="yyyy\-mm\-dd">
                  <c:v>42769</c:v>
                </c:pt>
                <c:pt idx="243" c:formatCode="yyyy\-mm\-dd">
                  <c:v>42772</c:v>
                </c:pt>
                <c:pt idx="244" c:formatCode="yyyy\-mm\-dd">
                  <c:v>42773</c:v>
                </c:pt>
                <c:pt idx="245" c:formatCode="yyyy\-mm\-dd">
                  <c:v>42774</c:v>
                </c:pt>
                <c:pt idx="246" c:formatCode="yyyy\-mm\-dd">
                  <c:v>42775</c:v>
                </c:pt>
                <c:pt idx="247" c:formatCode="yyyy\-mm\-dd">
                  <c:v>42776</c:v>
                </c:pt>
                <c:pt idx="248" c:formatCode="yyyy\-mm\-dd">
                  <c:v>42779</c:v>
                </c:pt>
                <c:pt idx="249" c:formatCode="yyyy\-mm\-dd">
                  <c:v>42780</c:v>
                </c:pt>
                <c:pt idx="250" c:formatCode="yyyy\-mm\-dd">
                  <c:v>42781</c:v>
                </c:pt>
                <c:pt idx="251" c:formatCode="yyyy\-mm\-dd">
                  <c:v>42782</c:v>
                </c:pt>
                <c:pt idx="252" c:formatCode="yyyy\-mm\-dd">
                  <c:v>42783</c:v>
                </c:pt>
                <c:pt idx="253" c:formatCode="yyyy\-mm\-dd">
                  <c:v>42786</c:v>
                </c:pt>
                <c:pt idx="254" c:formatCode="yyyy\-mm\-dd">
                  <c:v>42787</c:v>
                </c:pt>
                <c:pt idx="255" c:formatCode="yyyy\-mm\-dd">
                  <c:v>42788</c:v>
                </c:pt>
                <c:pt idx="256" c:formatCode="yyyy\-mm\-dd">
                  <c:v>42789</c:v>
                </c:pt>
                <c:pt idx="257" c:formatCode="yyyy\-mm\-dd">
                  <c:v>42790</c:v>
                </c:pt>
                <c:pt idx="258" c:formatCode="yyyy\-mm\-dd">
                  <c:v>42793</c:v>
                </c:pt>
                <c:pt idx="259" c:formatCode="yyyy\-mm\-dd">
                  <c:v>42794</c:v>
                </c:pt>
                <c:pt idx="260" c:formatCode="yyyy\-mm\-dd">
                  <c:v>42795</c:v>
                </c:pt>
                <c:pt idx="261" c:formatCode="yyyy\-mm\-dd">
                  <c:v>42796</c:v>
                </c:pt>
                <c:pt idx="262" c:formatCode="yyyy\-mm\-dd">
                  <c:v>42797</c:v>
                </c:pt>
                <c:pt idx="263" c:formatCode="yyyy\-mm\-dd">
                  <c:v>42800</c:v>
                </c:pt>
                <c:pt idx="264" c:formatCode="yyyy\-mm\-dd">
                  <c:v>42801</c:v>
                </c:pt>
                <c:pt idx="265" c:formatCode="yyyy\-mm\-dd">
                  <c:v>42802</c:v>
                </c:pt>
                <c:pt idx="266" c:formatCode="yyyy\-mm\-dd">
                  <c:v>42803</c:v>
                </c:pt>
                <c:pt idx="267" c:formatCode="yyyy\-mm\-dd">
                  <c:v>42804</c:v>
                </c:pt>
                <c:pt idx="268" c:formatCode="yyyy\-mm\-dd">
                  <c:v>42807</c:v>
                </c:pt>
                <c:pt idx="269" c:formatCode="yyyy\-mm\-dd">
                  <c:v>42808</c:v>
                </c:pt>
                <c:pt idx="270" c:formatCode="yyyy\-mm\-dd">
                  <c:v>42809</c:v>
                </c:pt>
                <c:pt idx="271" c:formatCode="yyyy\-mm\-dd">
                  <c:v>42810</c:v>
                </c:pt>
                <c:pt idx="272" c:formatCode="yyyy\-mm\-dd">
                  <c:v>42811</c:v>
                </c:pt>
                <c:pt idx="273" c:formatCode="yyyy\-mm\-dd">
                  <c:v>42814</c:v>
                </c:pt>
                <c:pt idx="274" c:formatCode="yyyy\-mm\-dd">
                  <c:v>42815</c:v>
                </c:pt>
                <c:pt idx="275" c:formatCode="yyyy\-mm\-dd">
                  <c:v>42816</c:v>
                </c:pt>
                <c:pt idx="276" c:formatCode="yyyy\-mm\-dd">
                  <c:v>42817</c:v>
                </c:pt>
                <c:pt idx="277" c:formatCode="yyyy\-mm\-dd">
                  <c:v>42818</c:v>
                </c:pt>
                <c:pt idx="278" c:formatCode="yyyy\-mm\-dd">
                  <c:v>42821</c:v>
                </c:pt>
                <c:pt idx="279" c:formatCode="yyyy\-mm\-dd">
                  <c:v>42822</c:v>
                </c:pt>
                <c:pt idx="280" c:formatCode="yyyy\-mm\-dd">
                  <c:v>42823</c:v>
                </c:pt>
                <c:pt idx="281" c:formatCode="yyyy\-mm\-dd">
                  <c:v>42824</c:v>
                </c:pt>
                <c:pt idx="282" c:formatCode="yyyy\-mm\-dd">
                  <c:v>42825</c:v>
                </c:pt>
                <c:pt idx="283" c:formatCode="yyyy\-mm\-dd">
                  <c:v>42830</c:v>
                </c:pt>
                <c:pt idx="284" c:formatCode="yyyy\-mm\-dd">
                  <c:v>42831</c:v>
                </c:pt>
                <c:pt idx="285" c:formatCode="yyyy\-mm\-dd">
                  <c:v>42832</c:v>
                </c:pt>
                <c:pt idx="286" c:formatCode="yyyy\-mm\-dd">
                  <c:v>42835</c:v>
                </c:pt>
                <c:pt idx="287" c:formatCode="yyyy\-mm\-dd">
                  <c:v>42836</c:v>
                </c:pt>
                <c:pt idx="288" c:formatCode="yyyy\-mm\-dd">
                  <c:v>42837</c:v>
                </c:pt>
                <c:pt idx="289" c:formatCode="yyyy\-mm\-dd">
                  <c:v>42838</c:v>
                </c:pt>
                <c:pt idx="290" c:formatCode="yyyy\-mm\-dd">
                  <c:v>42839</c:v>
                </c:pt>
                <c:pt idx="291" c:formatCode="yyyy\-mm\-dd">
                  <c:v>42842</c:v>
                </c:pt>
                <c:pt idx="292" c:formatCode="yyyy\-mm\-dd">
                  <c:v>42843</c:v>
                </c:pt>
                <c:pt idx="293" c:formatCode="yyyy\-mm\-dd">
                  <c:v>42844</c:v>
                </c:pt>
                <c:pt idx="294" c:formatCode="yyyy\-mm\-dd">
                  <c:v>42845</c:v>
                </c:pt>
                <c:pt idx="295" c:formatCode="yyyy\-mm\-dd">
                  <c:v>42846</c:v>
                </c:pt>
                <c:pt idx="296" c:formatCode="yyyy\-mm\-dd">
                  <c:v>42849</c:v>
                </c:pt>
                <c:pt idx="297" c:formatCode="yyyy\-mm\-dd">
                  <c:v>42850</c:v>
                </c:pt>
                <c:pt idx="298" c:formatCode="yyyy\-mm\-dd">
                  <c:v>42851</c:v>
                </c:pt>
                <c:pt idx="299" c:formatCode="yyyy\-mm\-dd">
                  <c:v>42852</c:v>
                </c:pt>
                <c:pt idx="300" c:formatCode="yyyy\-mm\-dd">
                  <c:v>42853</c:v>
                </c:pt>
                <c:pt idx="301" c:formatCode="yyyy\-mm\-dd">
                  <c:v>42857</c:v>
                </c:pt>
                <c:pt idx="302" c:formatCode="yyyy\-mm\-dd">
                  <c:v>42858</c:v>
                </c:pt>
                <c:pt idx="303" c:formatCode="yyyy\-mm\-dd">
                  <c:v>42859</c:v>
                </c:pt>
                <c:pt idx="304" c:formatCode="yyyy\-mm\-dd">
                  <c:v>42860</c:v>
                </c:pt>
                <c:pt idx="305" c:formatCode="yyyy\-mm\-dd">
                  <c:v>42863</c:v>
                </c:pt>
                <c:pt idx="306" c:formatCode="yyyy\-mm\-dd">
                  <c:v>42864</c:v>
                </c:pt>
                <c:pt idx="307" c:formatCode="yyyy\-mm\-dd">
                  <c:v>42865</c:v>
                </c:pt>
                <c:pt idx="308" c:formatCode="yyyy\-mm\-dd">
                  <c:v>42866</c:v>
                </c:pt>
                <c:pt idx="309" c:formatCode="yyyy\-mm\-dd">
                  <c:v>42867</c:v>
                </c:pt>
                <c:pt idx="310" c:formatCode="yyyy\-mm\-dd">
                  <c:v>42870</c:v>
                </c:pt>
                <c:pt idx="311" c:formatCode="yyyy\-mm\-dd">
                  <c:v>42871</c:v>
                </c:pt>
                <c:pt idx="312" c:formatCode="yyyy\-mm\-dd">
                  <c:v>42872</c:v>
                </c:pt>
                <c:pt idx="313" c:formatCode="yyyy\-mm\-dd">
                  <c:v>42873</c:v>
                </c:pt>
                <c:pt idx="314" c:formatCode="yyyy\-mm\-dd">
                  <c:v>42874</c:v>
                </c:pt>
                <c:pt idx="315" c:formatCode="yyyy\-mm\-dd">
                  <c:v>42877</c:v>
                </c:pt>
                <c:pt idx="316" c:formatCode="yyyy\-mm\-dd">
                  <c:v>42878</c:v>
                </c:pt>
                <c:pt idx="317" c:formatCode="yyyy\-mm\-dd">
                  <c:v>42879</c:v>
                </c:pt>
                <c:pt idx="318" c:formatCode="yyyy\-mm\-dd">
                  <c:v>42880</c:v>
                </c:pt>
                <c:pt idx="319" c:formatCode="yyyy\-mm\-dd">
                  <c:v>42881</c:v>
                </c:pt>
                <c:pt idx="320" c:formatCode="yyyy\-mm\-dd">
                  <c:v>42886</c:v>
                </c:pt>
                <c:pt idx="321" c:formatCode="yyyy\-mm\-dd">
                  <c:v>42887</c:v>
                </c:pt>
                <c:pt idx="322" c:formatCode="yyyy\-mm\-dd">
                  <c:v>42888</c:v>
                </c:pt>
                <c:pt idx="323" c:formatCode="yyyy\-mm\-dd">
                  <c:v>42891</c:v>
                </c:pt>
                <c:pt idx="324" c:formatCode="yyyy\-mm\-dd">
                  <c:v>42892</c:v>
                </c:pt>
                <c:pt idx="325" c:formatCode="yyyy\-mm\-dd">
                  <c:v>42893</c:v>
                </c:pt>
                <c:pt idx="326" c:formatCode="yyyy\-mm\-dd">
                  <c:v>42894</c:v>
                </c:pt>
                <c:pt idx="327" c:formatCode="yyyy\-mm\-dd">
                  <c:v>42895</c:v>
                </c:pt>
                <c:pt idx="328" c:formatCode="yyyy\-mm\-dd">
                  <c:v>42898</c:v>
                </c:pt>
                <c:pt idx="329" c:formatCode="yyyy\-mm\-dd">
                  <c:v>42899</c:v>
                </c:pt>
                <c:pt idx="330" c:formatCode="yyyy\-mm\-dd">
                  <c:v>42900</c:v>
                </c:pt>
                <c:pt idx="331" c:formatCode="yyyy\-mm\-dd">
                  <c:v>42901</c:v>
                </c:pt>
                <c:pt idx="332" c:formatCode="yyyy\-mm\-dd">
                  <c:v>42902</c:v>
                </c:pt>
                <c:pt idx="333" c:formatCode="yyyy\-mm\-dd">
                  <c:v>42905</c:v>
                </c:pt>
                <c:pt idx="334" c:formatCode="yyyy\-mm\-dd">
                  <c:v>42906</c:v>
                </c:pt>
                <c:pt idx="335" c:formatCode="yyyy\-mm\-dd">
                  <c:v>42907</c:v>
                </c:pt>
                <c:pt idx="336" c:formatCode="yyyy\-mm\-dd">
                  <c:v>42908</c:v>
                </c:pt>
                <c:pt idx="337" c:formatCode="yyyy\-mm\-dd">
                  <c:v>42909</c:v>
                </c:pt>
                <c:pt idx="338" c:formatCode="yyyy\-mm\-dd">
                  <c:v>42912</c:v>
                </c:pt>
                <c:pt idx="339" c:formatCode="yyyy\-mm\-dd">
                  <c:v>42913</c:v>
                </c:pt>
                <c:pt idx="340" c:formatCode="yyyy\-mm\-dd">
                  <c:v>42914</c:v>
                </c:pt>
                <c:pt idx="341" c:formatCode="yyyy\-mm\-dd">
                  <c:v>42915</c:v>
                </c:pt>
                <c:pt idx="342" c:formatCode="yyyy\-mm\-dd">
                  <c:v>42916</c:v>
                </c:pt>
                <c:pt idx="343" c:formatCode="yyyy\-mm\-dd">
                  <c:v>42919</c:v>
                </c:pt>
                <c:pt idx="344" c:formatCode="yyyy\-mm\-dd">
                  <c:v>42920</c:v>
                </c:pt>
                <c:pt idx="345" c:formatCode="yyyy\-mm\-dd">
                  <c:v>42921</c:v>
                </c:pt>
                <c:pt idx="346" c:formatCode="yyyy\-mm\-dd">
                  <c:v>42922</c:v>
                </c:pt>
                <c:pt idx="347" c:formatCode="yyyy\-mm\-dd">
                  <c:v>42923</c:v>
                </c:pt>
                <c:pt idx="348" c:formatCode="yyyy\-mm\-dd">
                  <c:v>42926</c:v>
                </c:pt>
                <c:pt idx="349" c:formatCode="yyyy\-mm\-dd">
                  <c:v>42927</c:v>
                </c:pt>
                <c:pt idx="350" c:formatCode="yyyy\-mm\-dd">
                  <c:v>42928</c:v>
                </c:pt>
                <c:pt idx="351" c:formatCode="yyyy\-mm\-dd">
                  <c:v>42929</c:v>
                </c:pt>
                <c:pt idx="352" c:formatCode="yyyy\-mm\-dd">
                  <c:v>42930</c:v>
                </c:pt>
                <c:pt idx="353" c:formatCode="yyyy\-mm\-dd">
                  <c:v>42933</c:v>
                </c:pt>
                <c:pt idx="354" c:formatCode="yyyy\-mm\-dd">
                  <c:v>42934</c:v>
                </c:pt>
                <c:pt idx="355" c:formatCode="yyyy\-mm\-dd">
                  <c:v>42935</c:v>
                </c:pt>
                <c:pt idx="356" c:formatCode="yyyy\-mm\-dd">
                  <c:v>42936</c:v>
                </c:pt>
                <c:pt idx="357" c:formatCode="yyyy\-mm\-dd">
                  <c:v>42937</c:v>
                </c:pt>
                <c:pt idx="358" c:formatCode="yyyy\-mm\-dd">
                  <c:v>42940</c:v>
                </c:pt>
                <c:pt idx="359" c:formatCode="yyyy\-mm\-dd">
                  <c:v>42941</c:v>
                </c:pt>
                <c:pt idx="360" c:formatCode="yyyy\-mm\-dd">
                  <c:v>42942</c:v>
                </c:pt>
                <c:pt idx="361" c:formatCode="yyyy\-mm\-dd">
                  <c:v>42943</c:v>
                </c:pt>
                <c:pt idx="362" c:formatCode="yyyy\-mm\-dd">
                  <c:v>42944</c:v>
                </c:pt>
                <c:pt idx="363" c:formatCode="yyyy\-mm\-dd">
                  <c:v>42947</c:v>
                </c:pt>
                <c:pt idx="364" c:formatCode="yyyy\-mm\-dd">
                  <c:v>42948</c:v>
                </c:pt>
                <c:pt idx="365" c:formatCode="yyyy\-mm\-dd">
                  <c:v>42949</c:v>
                </c:pt>
                <c:pt idx="366" c:formatCode="yyyy\-mm\-dd">
                  <c:v>42950</c:v>
                </c:pt>
                <c:pt idx="367" c:formatCode="yyyy\-mm\-dd">
                  <c:v>42951</c:v>
                </c:pt>
                <c:pt idx="368" c:formatCode="yyyy\-mm\-dd">
                  <c:v>42954</c:v>
                </c:pt>
                <c:pt idx="369" c:formatCode="yyyy\-mm\-dd">
                  <c:v>42955</c:v>
                </c:pt>
                <c:pt idx="370" c:formatCode="yyyy\-mm\-dd">
                  <c:v>42956</c:v>
                </c:pt>
                <c:pt idx="371" c:formatCode="yyyy\-mm\-dd">
                  <c:v>42957</c:v>
                </c:pt>
                <c:pt idx="372" c:formatCode="yyyy\-mm\-dd">
                  <c:v>42958</c:v>
                </c:pt>
                <c:pt idx="373" c:formatCode="yyyy\-mm\-dd">
                  <c:v>42961</c:v>
                </c:pt>
                <c:pt idx="374" c:formatCode="yyyy\-mm\-dd">
                  <c:v>42962</c:v>
                </c:pt>
                <c:pt idx="375" c:formatCode="yyyy\-mm\-dd">
                  <c:v>42963</c:v>
                </c:pt>
                <c:pt idx="376" c:formatCode="yyyy\-mm\-dd">
                  <c:v>42964</c:v>
                </c:pt>
                <c:pt idx="377" c:formatCode="yyyy\-mm\-dd">
                  <c:v>42965</c:v>
                </c:pt>
                <c:pt idx="378" c:formatCode="yyyy\-mm\-dd">
                  <c:v>42968</c:v>
                </c:pt>
                <c:pt idx="379" c:formatCode="yyyy\-mm\-dd">
                  <c:v>42969</c:v>
                </c:pt>
                <c:pt idx="380" c:formatCode="yyyy\-mm\-dd">
                  <c:v>42970</c:v>
                </c:pt>
                <c:pt idx="381" c:formatCode="yyyy\-mm\-dd">
                  <c:v>42971</c:v>
                </c:pt>
                <c:pt idx="382" c:formatCode="yyyy\-mm\-dd">
                  <c:v>42972</c:v>
                </c:pt>
                <c:pt idx="383" c:formatCode="yyyy\-mm\-dd">
                  <c:v>42975</c:v>
                </c:pt>
                <c:pt idx="384" c:formatCode="yyyy\-mm\-dd">
                  <c:v>42976</c:v>
                </c:pt>
                <c:pt idx="385" c:formatCode="yyyy\-mm\-dd">
                  <c:v>42977</c:v>
                </c:pt>
                <c:pt idx="386" c:formatCode="yyyy\-mm\-dd">
                  <c:v>42978</c:v>
                </c:pt>
                <c:pt idx="387" c:formatCode="yyyy\-mm\-dd">
                  <c:v>42979</c:v>
                </c:pt>
                <c:pt idx="388" c:formatCode="yyyy\-mm\-dd">
                  <c:v>42982</c:v>
                </c:pt>
                <c:pt idx="389" c:formatCode="yyyy\-mm\-dd">
                  <c:v>42983</c:v>
                </c:pt>
                <c:pt idx="390" c:formatCode="yyyy\-mm\-dd">
                  <c:v>42984</c:v>
                </c:pt>
                <c:pt idx="391" c:formatCode="yyyy\-mm\-dd">
                  <c:v>42985</c:v>
                </c:pt>
                <c:pt idx="392" c:formatCode="yyyy\-mm\-dd">
                  <c:v>42986</c:v>
                </c:pt>
                <c:pt idx="393" c:formatCode="yyyy\-mm\-dd">
                  <c:v>42989</c:v>
                </c:pt>
                <c:pt idx="394" c:formatCode="yyyy\-mm\-dd">
                  <c:v>42990</c:v>
                </c:pt>
                <c:pt idx="395" c:formatCode="yyyy\-mm\-dd">
                  <c:v>42991</c:v>
                </c:pt>
                <c:pt idx="396" c:formatCode="yyyy\-mm\-dd">
                  <c:v>42992</c:v>
                </c:pt>
                <c:pt idx="397" c:formatCode="yyyy\-mm\-dd">
                  <c:v>42993</c:v>
                </c:pt>
                <c:pt idx="398" c:formatCode="yyyy\-mm\-dd">
                  <c:v>42996</c:v>
                </c:pt>
                <c:pt idx="399" c:formatCode="yyyy\-mm\-dd">
                  <c:v>42997</c:v>
                </c:pt>
                <c:pt idx="400" c:formatCode="yyyy\-mm\-dd">
                  <c:v>42998</c:v>
                </c:pt>
                <c:pt idx="401" c:formatCode="yyyy\-mm\-dd">
                  <c:v>42999</c:v>
                </c:pt>
                <c:pt idx="402" c:formatCode="yyyy\-mm\-dd">
                  <c:v>43000</c:v>
                </c:pt>
                <c:pt idx="403" c:formatCode="yyyy\-mm\-dd">
                  <c:v>43003</c:v>
                </c:pt>
                <c:pt idx="404" c:formatCode="yyyy\-mm\-dd">
                  <c:v>43004</c:v>
                </c:pt>
                <c:pt idx="405" c:formatCode="yyyy\-mm\-dd">
                  <c:v>43005</c:v>
                </c:pt>
                <c:pt idx="406" c:formatCode="yyyy\-mm\-dd">
                  <c:v>43006</c:v>
                </c:pt>
                <c:pt idx="407" c:formatCode="yyyy\-mm\-dd">
                  <c:v>43007</c:v>
                </c:pt>
                <c:pt idx="408" c:formatCode="yyyy\-mm\-dd">
                  <c:v>43017</c:v>
                </c:pt>
                <c:pt idx="409" c:formatCode="yyyy\-mm\-dd">
                  <c:v>43018</c:v>
                </c:pt>
                <c:pt idx="410" c:formatCode="yyyy\-mm\-dd">
                  <c:v>43019</c:v>
                </c:pt>
                <c:pt idx="411" c:formatCode="yyyy\-mm\-dd">
                  <c:v>43020</c:v>
                </c:pt>
                <c:pt idx="412" c:formatCode="yyyy\-mm\-dd">
                  <c:v>43021</c:v>
                </c:pt>
                <c:pt idx="413" c:formatCode="yyyy\-mm\-dd">
                  <c:v>43024</c:v>
                </c:pt>
                <c:pt idx="414" c:formatCode="yyyy\-mm\-dd">
                  <c:v>43025</c:v>
                </c:pt>
                <c:pt idx="415" c:formatCode="yyyy\-mm\-dd">
                  <c:v>43026</c:v>
                </c:pt>
                <c:pt idx="416" c:formatCode="yyyy\-mm\-dd">
                  <c:v>43027</c:v>
                </c:pt>
                <c:pt idx="417" c:formatCode="yyyy\-mm\-dd">
                  <c:v>43028</c:v>
                </c:pt>
                <c:pt idx="418" c:formatCode="yyyy\-mm\-dd">
                  <c:v>43031</c:v>
                </c:pt>
                <c:pt idx="419" c:formatCode="yyyy\-mm\-dd">
                  <c:v>43032</c:v>
                </c:pt>
                <c:pt idx="420" c:formatCode="yyyy\-mm\-dd">
                  <c:v>43033</c:v>
                </c:pt>
                <c:pt idx="421" c:formatCode="yyyy\-mm\-dd">
                  <c:v>43034</c:v>
                </c:pt>
                <c:pt idx="422" c:formatCode="yyyy\-mm\-dd">
                  <c:v>43035</c:v>
                </c:pt>
                <c:pt idx="423" c:formatCode="yyyy\-mm\-dd">
                  <c:v>43038</c:v>
                </c:pt>
                <c:pt idx="424" c:formatCode="yyyy\-mm\-dd">
                  <c:v>43039</c:v>
                </c:pt>
                <c:pt idx="425" c:formatCode="yyyy\-mm\-dd">
                  <c:v>43040</c:v>
                </c:pt>
                <c:pt idx="426" c:formatCode="yyyy\-mm\-dd">
                  <c:v>43041</c:v>
                </c:pt>
                <c:pt idx="427" c:formatCode="yyyy\-mm\-dd">
                  <c:v>43042</c:v>
                </c:pt>
                <c:pt idx="428" c:formatCode="yyyy\-mm\-dd">
                  <c:v>43045</c:v>
                </c:pt>
                <c:pt idx="429" c:formatCode="yyyy\-mm\-dd">
                  <c:v>43046</c:v>
                </c:pt>
                <c:pt idx="430" c:formatCode="yyyy\-mm\-dd">
                  <c:v>43047</c:v>
                </c:pt>
                <c:pt idx="431" c:formatCode="yyyy\-mm\-dd">
                  <c:v>43048</c:v>
                </c:pt>
                <c:pt idx="432" c:formatCode="yyyy\-mm\-dd">
                  <c:v>43049</c:v>
                </c:pt>
                <c:pt idx="433" c:formatCode="yyyy\-mm\-dd">
                  <c:v>43052</c:v>
                </c:pt>
                <c:pt idx="434" c:formatCode="yyyy\-mm\-dd">
                  <c:v>43053</c:v>
                </c:pt>
                <c:pt idx="435" c:formatCode="yyyy\-mm\-dd">
                  <c:v>43054</c:v>
                </c:pt>
                <c:pt idx="436" c:formatCode="yyyy\-mm\-dd">
                  <c:v>43055</c:v>
                </c:pt>
                <c:pt idx="437" c:formatCode="yyyy\-mm\-dd">
                  <c:v>43056</c:v>
                </c:pt>
                <c:pt idx="438" c:formatCode="yyyy\-mm\-dd">
                  <c:v>43059</c:v>
                </c:pt>
                <c:pt idx="439" c:formatCode="yyyy\-mm\-dd">
                  <c:v>43060</c:v>
                </c:pt>
                <c:pt idx="440" c:formatCode="yyyy\-mm\-dd">
                  <c:v>43061</c:v>
                </c:pt>
                <c:pt idx="441" c:formatCode="yyyy\-mm\-dd">
                  <c:v>43062</c:v>
                </c:pt>
                <c:pt idx="442" c:formatCode="yyyy\-mm\-dd">
                  <c:v>43063</c:v>
                </c:pt>
                <c:pt idx="443" c:formatCode="yyyy\-mm\-dd">
                  <c:v>43066</c:v>
                </c:pt>
                <c:pt idx="444" c:formatCode="yyyy\-mm\-dd">
                  <c:v>43067</c:v>
                </c:pt>
                <c:pt idx="445" c:formatCode="yyyy\-mm\-dd">
                  <c:v>43068</c:v>
                </c:pt>
                <c:pt idx="446" c:formatCode="yyyy\-mm\-dd">
                  <c:v>43069</c:v>
                </c:pt>
                <c:pt idx="447" c:formatCode="yyyy\-mm\-dd">
                  <c:v>43070</c:v>
                </c:pt>
                <c:pt idx="448" c:formatCode="yyyy\-mm\-dd">
                  <c:v>43073</c:v>
                </c:pt>
                <c:pt idx="449" c:formatCode="yyyy\-mm\-dd">
                  <c:v>43074</c:v>
                </c:pt>
                <c:pt idx="450" c:formatCode="yyyy\-mm\-dd">
                  <c:v>43075</c:v>
                </c:pt>
                <c:pt idx="451" c:formatCode="yyyy\-mm\-dd">
                  <c:v>43076</c:v>
                </c:pt>
                <c:pt idx="452" c:formatCode="yyyy\-mm\-dd">
                  <c:v>43077</c:v>
                </c:pt>
                <c:pt idx="453" c:formatCode="yyyy\-mm\-dd">
                  <c:v>43080</c:v>
                </c:pt>
                <c:pt idx="454" c:formatCode="yyyy\-mm\-dd">
                  <c:v>43081</c:v>
                </c:pt>
                <c:pt idx="455" c:formatCode="yyyy\-mm\-dd">
                  <c:v>43082</c:v>
                </c:pt>
                <c:pt idx="456" c:formatCode="yyyy\-mm\-dd">
                  <c:v>43083</c:v>
                </c:pt>
                <c:pt idx="457" c:formatCode="yyyy\-mm\-dd">
                  <c:v>43084</c:v>
                </c:pt>
                <c:pt idx="458" c:formatCode="yyyy\-mm\-dd">
                  <c:v>43087</c:v>
                </c:pt>
                <c:pt idx="459" c:formatCode="yyyy\-mm\-dd">
                  <c:v>43088</c:v>
                </c:pt>
                <c:pt idx="460" c:formatCode="yyyy\-mm\-dd">
                  <c:v>43089</c:v>
                </c:pt>
                <c:pt idx="461" c:formatCode="yyyy\-mm\-dd">
                  <c:v>43090</c:v>
                </c:pt>
                <c:pt idx="462" c:formatCode="yyyy\-mm\-dd">
                  <c:v>43091</c:v>
                </c:pt>
                <c:pt idx="463" c:formatCode="yyyy\-mm\-dd">
                  <c:v>43094</c:v>
                </c:pt>
                <c:pt idx="464" c:formatCode="yyyy\-mm\-dd">
                  <c:v>43095</c:v>
                </c:pt>
                <c:pt idx="465" c:formatCode="yyyy\-mm\-dd">
                  <c:v>43096</c:v>
                </c:pt>
                <c:pt idx="466" c:formatCode="yyyy\-mm\-dd">
                  <c:v>43097</c:v>
                </c:pt>
                <c:pt idx="467" c:formatCode="yyyy\-mm\-dd">
                  <c:v>43098</c:v>
                </c:pt>
                <c:pt idx="468" c:formatCode="yyyy\-mm\-dd">
                  <c:v>43102</c:v>
                </c:pt>
                <c:pt idx="469" c:formatCode="yyyy\-mm\-dd">
                  <c:v>43103</c:v>
                </c:pt>
                <c:pt idx="470" c:formatCode="yyyy\-mm\-dd">
                  <c:v>43104</c:v>
                </c:pt>
                <c:pt idx="471" c:formatCode="yyyy\-mm\-dd">
                  <c:v>43105</c:v>
                </c:pt>
                <c:pt idx="472" c:formatCode="yyyy\-mm\-dd">
                  <c:v>43108</c:v>
                </c:pt>
                <c:pt idx="473" c:formatCode="yyyy\-mm\-dd">
                  <c:v>43109</c:v>
                </c:pt>
                <c:pt idx="474" c:formatCode="yyyy\-mm\-dd">
                  <c:v>43110</c:v>
                </c:pt>
                <c:pt idx="475" c:formatCode="yyyy\-mm\-dd">
                  <c:v>43111</c:v>
                </c:pt>
                <c:pt idx="476" c:formatCode="yyyy\-mm\-dd">
                  <c:v>43112</c:v>
                </c:pt>
                <c:pt idx="477" c:formatCode="yyyy\-mm\-dd">
                  <c:v>43115</c:v>
                </c:pt>
                <c:pt idx="478" c:formatCode="yyyy\-mm\-dd">
                  <c:v>43116</c:v>
                </c:pt>
                <c:pt idx="479" c:formatCode="yyyy\-mm\-dd">
                  <c:v>43117</c:v>
                </c:pt>
                <c:pt idx="480" c:formatCode="yyyy\-mm\-dd">
                  <c:v>43118</c:v>
                </c:pt>
                <c:pt idx="481" c:formatCode="yyyy\-mm\-dd">
                  <c:v>43119</c:v>
                </c:pt>
                <c:pt idx="482" c:formatCode="yyyy\-mm\-dd">
                  <c:v>43122</c:v>
                </c:pt>
                <c:pt idx="483" c:formatCode="yyyy\-mm\-dd">
                  <c:v>43123</c:v>
                </c:pt>
                <c:pt idx="484" c:formatCode="yyyy\-mm\-dd">
                  <c:v>43124</c:v>
                </c:pt>
                <c:pt idx="485" c:formatCode="yyyy\-mm\-dd">
                  <c:v>43125</c:v>
                </c:pt>
                <c:pt idx="486" c:formatCode="yyyy\-mm\-dd">
                  <c:v>43126</c:v>
                </c:pt>
                <c:pt idx="487" c:formatCode="yyyy\-mm\-dd">
                  <c:v>43129</c:v>
                </c:pt>
                <c:pt idx="488" c:formatCode="yyyy\-mm\-dd">
                  <c:v>43130</c:v>
                </c:pt>
                <c:pt idx="489" c:formatCode="yyyy\-mm\-dd">
                  <c:v>43131</c:v>
                </c:pt>
                <c:pt idx="490" c:formatCode="yyyy\-mm\-dd">
                  <c:v>43132</c:v>
                </c:pt>
                <c:pt idx="491" c:formatCode="yyyy\-mm\-dd">
                  <c:v>43133</c:v>
                </c:pt>
                <c:pt idx="492" c:formatCode="yyyy\-mm\-dd">
                  <c:v>43136</c:v>
                </c:pt>
                <c:pt idx="493" c:formatCode="yyyy\-mm\-dd">
                  <c:v>43137</c:v>
                </c:pt>
                <c:pt idx="494" c:formatCode="yyyy\-mm\-dd">
                  <c:v>43138</c:v>
                </c:pt>
                <c:pt idx="495" c:formatCode="yyyy\-mm\-dd">
                  <c:v>43139</c:v>
                </c:pt>
                <c:pt idx="496" c:formatCode="yyyy\-mm\-dd">
                  <c:v>43140</c:v>
                </c:pt>
                <c:pt idx="497" c:formatCode="yyyy\-mm\-dd">
                  <c:v>43143</c:v>
                </c:pt>
                <c:pt idx="498" c:formatCode="yyyy\-mm\-dd">
                  <c:v>43144</c:v>
                </c:pt>
                <c:pt idx="499" c:formatCode="yyyy\-mm\-dd">
                  <c:v>43145</c:v>
                </c:pt>
                <c:pt idx="500" c:formatCode="yyyy\-mm\-dd">
                  <c:v>43153</c:v>
                </c:pt>
                <c:pt idx="501" c:formatCode="yyyy\-mm\-dd">
                  <c:v>43154</c:v>
                </c:pt>
                <c:pt idx="502" c:formatCode="yyyy\-mm\-dd">
                  <c:v>43157</c:v>
                </c:pt>
                <c:pt idx="503" c:formatCode="yyyy\-mm\-dd">
                  <c:v>43158</c:v>
                </c:pt>
                <c:pt idx="504" c:formatCode="yyyy\-mm\-dd">
                  <c:v>43159</c:v>
                </c:pt>
                <c:pt idx="505" c:formatCode="yyyy\-mm\-dd">
                  <c:v>43160</c:v>
                </c:pt>
                <c:pt idx="506" c:formatCode="yyyy\-mm\-dd">
                  <c:v>43161</c:v>
                </c:pt>
                <c:pt idx="507" c:formatCode="yyyy\-mm\-dd">
                  <c:v>43164</c:v>
                </c:pt>
                <c:pt idx="508" c:formatCode="yyyy\-mm\-dd">
                  <c:v>43165</c:v>
                </c:pt>
                <c:pt idx="509" c:formatCode="yyyy\-mm\-dd">
                  <c:v>43166</c:v>
                </c:pt>
                <c:pt idx="510" c:formatCode="yyyy\-mm\-dd">
                  <c:v>43167</c:v>
                </c:pt>
                <c:pt idx="511" c:formatCode="yyyy\-mm\-dd">
                  <c:v>43168</c:v>
                </c:pt>
                <c:pt idx="512" c:formatCode="yyyy\-mm\-dd">
                  <c:v>43171</c:v>
                </c:pt>
                <c:pt idx="513" c:formatCode="yyyy\-mm\-dd">
                  <c:v>43172</c:v>
                </c:pt>
                <c:pt idx="514" c:formatCode="yyyy\-mm\-dd">
                  <c:v>43173</c:v>
                </c:pt>
                <c:pt idx="515" c:formatCode="yyyy\-mm\-dd">
                  <c:v>43174</c:v>
                </c:pt>
                <c:pt idx="516" c:formatCode="yyyy\-mm\-dd">
                  <c:v>43175</c:v>
                </c:pt>
                <c:pt idx="517" c:formatCode="yyyy\-mm\-dd">
                  <c:v>43178</c:v>
                </c:pt>
                <c:pt idx="518" c:formatCode="yyyy\-mm\-dd">
                  <c:v>43179</c:v>
                </c:pt>
                <c:pt idx="519" c:formatCode="yyyy\-mm\-dd">
                  <c:v>43180</c:v>
                </c:pt>
                <c:pt idx="520" c:formatCode="yyyy\-mm\-dd">
                  <c:v>43181</c:v>
                </c:pt>
                <c:pt idx="521" c:formatCode="yyyy\-mm\-dd">
                  <c:v>43182</c:v>
                </c:pt>
                <c:pt idx="522" c:formatCode="yyyy\-mm\-dd">
                  <c:v>43185</c:v>
                </c:pt>
                <c:pt idx="523" c:formatCode="yyyy\-mm\-dd">
                  <c:v>43186</c:v>
                </c:pt>
                <c:pt idx="524" c:formatCode="yyyy\-mm\-dd">
                  <c:v>43187</c:v>
                </c:pt>
                <c:pt idx="525" c:formatCode="yyyy\-mm\-dd">
                  <c:v>43188</c:v>
                </c:pt>
                <c:pt idx="526" c:formatCode="yyyy\-mm\-dd">
                  <c:v>43189</c:v>
                </c:pt>
                <c:pt idx="527" c:formatCode="yyyy\-mm\-dd">
                  <c:v>43192</c:v>
                </c:pt>
                <c:pt idx="528" c:formatCode="yyyy\-mm\-dd">
                  <c:v>43193</c:v>
                </c:pt>
                <c:pt idx="529" c:formatCode="yyyy\-mm\-dd">
                  <c:v>43194</c:v>
                </c:pt>
                <c:pt idx="530" c:formatCode="yyyy\-mm\-dd">
                  <c:v>43199</c:v>
                </c:pt>
                <c:pt idx="531" c:formatCode="yyyy\-mm\-dd">
                  <c:v>43200</c:v>
                </c:pt>
                <c:pt idx="532" c:formatCode="yyyy\-mm\-dd">
                  <c:v>43201</c:v>
                </c:pt>
                <c:pt idx="533" c:formatCode="yyyy\-mm\-dd">
                  <c:v>43202</c:v>
                </c:pt>
                <c:pt idx="534" c:formatCode="yyyy\-mm\-dd">
                  <c:v>43203</c:v>
                </c:pt>
                <c:pt idx="535" c:formatCode="yyyy\-mm\-dd">
                  <c:v>43206</c:v>
                </c:pt>
                <c:pt idx="536" c:formatCode="yyyy\-mm\-dd">
                  <c:v>43207</c:v>
                </c:pt>
                <c:pt idx="537" c:formatCode="yyyy\-mm\-dd">
                  <c:v>43208</c:v>
                </c:pt>
                <c:pt idx="538" c:formatCode="yyyy\-mm\-dd">
                  <c:v>43209</c:v>
                </c:pt>
                <c:pt idx="539" c:formatCode="yyyy\-mm\-dd">
                  <c:v>43210</c:v>
                </c:pt>
                <c:pt idx="540" c:formatCode="yyyy\-mm\-dd">
                  <c:v>43213</c:v>
                </c:pt>
                <c:pt idx="541" c:formatCode="yyyy\-mm\-dd">
                  <c:v>43214</c:v>
                </c:pt>
                <c:pt idx="542" c:formatCode="yyyy\-mm\-dd">
                  <c:v>43215</c:v>
                </c:pt>
                <c:pt idx="543" c:formatCode="yyyy\-mm\-dd">
                  <c:v>43216</c:v>
                </c:pt>
                <c:pt idx="544" c:formatCode="yyyy\-mm\-dd">
                  <c:v>43217</c:v>
                </c:pt>
                <c:pt idx="545" c:formatCode="yyyy\-mm\-dd">
                  <c:v>43222</c:v>
                </c:pt>
                <c:pt idx="546" c:formatCode="yyyy\-mm\-dd">
                  <c:v>43223</c:v>
                </c:pt>
                <c:pt idx="547" c:formatCode="yyyy\-mm\-dd">
                  <c:v>43224</c:v>
                </c:pt>
                <c:pt idx="548" c:formatCode="yyyy\-mm\-dd">
                  <c:v>43227</c:v>
                </c:pt>
                <c:pt idx="549" c:formatCode="yyyy\-mm\-dd">
                  <c:v>43228</c:v>
                </c:pt>
                <c:pt idx="550" c:formatCode="yyyy\-mm\-dd">
                  <c:v>43229</c:v>
                </c:pt>
                <c:pt idx="551" c:formatCode="yyyy\-mm\-dd">
                  <c:v>43230</c:v>
                </c:pt>
                <c:pt idx="552" c:formatCode="yyyy\-mm\-dd">
                  <c:v>43231</c:v>
                </c:pt>
                <c:pt idx="553" c:formatCode="yyyy\-mm\-dd">
                  <c:v>43234</c:v>
                </c:pt>
                <c:pt idx="554" c:formatCode="yyyy\-mm\-dd">
                  <c:v>43235</c:v>
                </c:pt>
                <c:pt idx="555" c:formatCode="yyyy\-mm\-dd">
                  <c:v>43236</c:v>
                </c:pt>
                <c:pt idx="556" c:formatCode="yyyy\-mm\-dd">
                  <c:v>43237</c:v>
                </c:pt>
                <c:pt idx="557" c:formatCode="yyyy\-mm\-dd">
                  <c:v>43238</c:v>
                </c:pt>
                <c:pt idx="558" c:formatCode="yyyy\-mm\-dd">
                  <c:v>43241</c:v>
                </c:pt>
                <c:pt idx="559" c:formatCode="yyyy\-mm\-dd">
                  <c:v>43242</c:v>
                </c:pt>
                <c:pt idx="560" c:formatCode="yyyy\-mm\-dd">
                  <c:v>43243</c:v>
                </c:pt>
                <c:pt idx="561" c:formatCode="yyyy\-mm\-dd">
                  <c:v>43244</c:v>
                </c:pt>
                <c:pt idx="562" c:formatCode="yyyy\-mm\-dd">
                  <c:v>43245</c:v>
                </c:pt>
                <c:pt idx="563" c:formatCode="yyyy\-mm\-dd">
                  <c:v>43248</c:v>
                </c:pt>
                <c:pt idx="564" c:formatCode="yyyy\-mm\-dd">
                  <c:v>43249</c:v>
                </c:pt>
                <c:pt idx="565" c:formatCode="yyyy\-mm\-dd">
                  <c:v>43250</c:v>
                </c:pt>
                <c:pt idx="566" c:formatCode="yyyy\-mm\-dd">
                  <c:v>43251</c:v>
                </c:pt>
                <c:pt idx="567" c:formatCode="yyyy\-mm\-dd">
                  <c:v>43252</c:v>
                </c:pt>
                <c:pt idx="568" c:formatCode="yyyy\-mm\-dd">
                  <c:v>43255</c:v>
                </c:pt>
                <c:pt idx="569" c:formatCode="yyyy\-mm\-dd">
                  <c:v>43256</c:v>
                </c:pt>
                <c:pt idx="570" c:formatCode="yyyy\-mm\-dd">
                  <c:v>43257</c:v>
                </c:pt>
                <c:pt idx="571" c:formatCode="yyyy\-mm\-dd">
                  <c:v>43258</c:v>
                </c:pt>
                <c:pt idx="572" c:formatCode="yyyy\-mm\-dd">
                  <c:v>43259</c:v>
                </c:pt>
                <c:pt idx="573" c:formatCode="yyyy\-mm\-dd">
                  <c:v>43262</c:v>
                </c:pt>
                <c:pt idx="574" c:formatCode="yyyy\-mm\-dd">
                  <c:v>43263</c:v>
                </c:pt>
                <c:pt idx="575" c:formatCode="yyyy\-mm\-dd">
                  <c:v>43264</c:v>
                </c:pt>
                <c:pt idx="576" c:formatCode="yyyy\-mm\-dd">
                  <c:v>43265</c:v>
                </c:pt>
                <c:pt idx="577" c:formatCode="yyyy\-mm\-dd">
                  <c:v>43266</c:v>
                </c:pt>
                <c:pt idx="578" c:formatCode="yyyy\-mm\-dd">
                  <c:v>43270</c:v>
                </c:pt>
                <c:pt idx="579" c:formatCode="yyyy\-mm\-dd">
                  <c:v>43271</c:v>
                </c:pt>
                <c:pt idx="580" c:formatCode="yyyy\-mm\-dd">
                  <c:v>43272</c:v>
                </c:pt>
                <c:pt idx="581" c:formatCode="yyyy\-mm\-dd">
                  <c:v>43273</c:v>
                </c:pt>
                <c:pt idx="582" c:formatCode="yyyy\-mm\-dd">
                  <c:v>43276</c:v>
                </c:pt>
                <c:pt idx="583" c:formatCode="yyyy\-mm\-dd">
                  <c:v>43277</c:v>
                </c:pt>
                <c:pt idx="584" c:formatCode="yyyy\-mm\-dd">
                  <c:v>43278</c:v>
                </c:pt>
                <c:pt idx="585" c:formatCode="yyyy\-mm\-dd">
                  <c:v>43279</c:v>
                </c:pt>
                <c:pt idx="586" c:formatCode="yyyy\-mm\-dd">
                  <c:v>43280</c:v>
                </c:pt>
                <c:pt idx="587" c:formatCode="yyyy\-mm\-dd">
                  <c:v>43283</c:v>
                </c:pt>
                <c:pt idx="588" c:formatCode="yyyy\-mm\-dd">
                  <c:v>43284</c:v>
                </c:pt>
                <c:pt idx="589" c:formatCode="yyyy\-mm\-dd">
                  <c:v>43285</c:v>
                </c:pt>
                <c:pt idx="590" c:formatCode="yyyy\-mm\-dd">
                  <c:v>43286</c:v>
                </c:pt>
                <c:pt idx="591" c:formatCode="yyyy\-mm\-dd">
                  <c:v>43287</c:v>
                </c:pt>
                <c:pt idx="592" c:formatCode="yyyy\-mm\-dd">
                  <c:v>43290</c:v>
                </c:pt>
                <c:pt idx="593" c:formatCode="yyyy\-mm\-dd">
                  <c:v>43291</c:v>
                </c:pt>
                <c:pt idx="594" c:formatCode="yyyy\-mm\-dd">
                  <c:v>43292</c:v>
                </c:pt>
                <c:pt idx="595" c:formatCode="yyyy\-mm\-dd">
                  <c:v>43293</c:v>
                </c:pt>
                <c:pt idx="596" c:formatCode="yyyy\-mm\-dd">
                  <c:v>43294</c:v>
                </c:pt>
                <c:pt idx="597" c:formatCode="yyyy\-mm\-dd">
                  <c:v>43297</c:v>
                </c:pt>
                <c:pt idx="598" c:formatCode="yyyy\-mm\-dd">
                  <c:v>43298</c:v>
                </c:pt>
                <c:pt idx="599" c:formatCode="yyyy\-mm\-dd">
                  <c:v>43299</c:v>
                </c:pt>
                <c:pt idx="600" c:formatCode="yyyy\-mm\-dd">
                  <c:v>43300</c:v>
                </c:pt>
                <c:pt idx="601" c:formatCode="yyyy\-mm\-dd">
                  <c:v>43301</c:v>
                </c:pt>
                <c:pt idx="602" c:formatCode="yyyy\-mm\-dd">
                  <c:v>43304</c:v>
                </c:pt>
                <c:pt idx="603" c:formatCode="yyyy\-mm\-dd">
                  <c:v>43305</c:v>
                </c:pt>
                <c:pt idx="604" c:formatCode="yyyy\-mm\-dd">
                  <c:v>43306</c:v>
                </c:pt>
                <c:pt idx="605" c:formatCode="yyyy\-mm\-dd">
                  <c:v>43307</c:v>
                </c:pt>
                <c:pt idx="606" c:formatCode="yyyy\-mm\-dd">
                  <c:v>43308</c:v>
                </c:pt>
                <c:pt idx="607" c:formatCode="yyyy\-mm\-dd">
                  <c:v>43311</c:v>
                </c:pt>
                <c:pt idx="608" c:formatCode="yyyy\-mm\-dd">
                  <c:v>43312</c:v>
                </c:pt>
                <c:pt idx="609" c:formatCode="yyyy\-mm\-dd">
                  <c:v>43313</c:v>
                </c:pt>
                <c:pt idx="610" c:formatCode="yyyy\-mm\-dd">
                  <c:v>43314</c:v>
                </c:pt>
                <c:pt idx="611" c:formatCode="yyyy\-mm\-dd">
                  <c:v>43315</c:v>
                </c:pt>
                <c:pt idx="612" c:formatCode="yyyy\-mm\-dd">
                  <c:v>43318</c:v>
                </c:pt>
                <c:pt idx="613" c:formatCode="yyyy\-mm\-dd">
                  <c:v>43319</c:v>
                </c:pt>
                <c:pt idx="614" c:formatCode="yyyy\-mm\-dd">
                  <c:v>43320</c:v>
                </c:pt>
                <c:pt idx="615" c:formatCode="yyyy\-mm\-dd">
                  <c:v>43321</c:v>
                </c:pt>
                <c:pt idx="616" c:formatCode="yyyy\-mm\-dd">
                  <c:v>43322</c:v>
                </c:pt>
                <c:pt idx="617" c:formatCode="yyyy\-mm\-dd">
                  <c:v>43325</c:v>
                </c:pt>
                <c:pt idx="618" c:formatCode="yyyy\-mm\-dd">
                  <c:v>43326</c:v>
                </c:pt>
                <c:pt idx="619" c:formatCode="yyyy\-mm\-dd">
                  <c:v>43327</c:v>
                </c:pt>
                <c:pt idx="620" c:formatCode="yyyy\-mm\-dd">
                  <c:v>43328</c:v>
                </c:pt>
                <c:pt idx="621" c:formatCode="yyyy\-mm\-dd">
                  <c:v>43329</c:v>
                </c:pt>
                <c:pt idx="622" c:formatCode="yyyy\-mm\-dd">
                  <c:v>43332</c:v>
                </c:pt>
                <c:pt idx="623" c:formatCode="yyyy\-mm\-dd">
                  <c:v>43333</c:v>
                </c:pt>
                <c:pt idx="624" c:formatCode="yyyy\-mm\-dd">
                  <c:v>43334</c:v>
                </c:pt>
                <c:pt idx="625" c:formatCode="yyyy\-mm\-dd">
                  <c:v>43335</c:v>
                </c:pt>
                <c:pt idx="626" c:formatCode="yyyy\-mm\-dd">
                  <c:v>43336</c:v>
                </c:pt>
                <c:pt idx="627" c:formatCode="yyyy\-mm\-dd">
                  <c:v>43339</c:v>
                </c:pt>
                <c:pt idx="628" c:formatCode="yyyy\-mm\-dd">
                  <c:v>43340</c:v>
                </c:pt>
                <c:pt idx="629" c:formatCode="yyyy\-mm\-dd">
                  <c:v>43341</c:v>
                </c:pt>
                <c:pt idx="630" c:formatCode="yyyy\-mm\-dd">
                  <c:v>43342</c:v>
                </c:pt>
                <c:pt idx="631" c:formatCode="yyyy\-mm\-dd">
                  <c:v>43343</c:v>
                </c:pt>
                <c:pt idx="632" c:formatCode="yyyy\-mm\-dd">
                  <c:v>43346</c:v>
                </c:pt>
                <c:pt idx="633" c:formatCode="yyyy\-mm\-dd">
                  <c:v>43347</c:v>
                </c:pt>
                <c:pt idx="634" c:formatCode="yyyy\-mm\-dd">
                  <c:v>43348</c:v>
                </c:pt>
                <c:pt idx="635" c:formatCode="yyyy\-mm\-dd">
                  <c:v>43349</c:v>
                </c:pt>
                <c:pt idx="636" c:formatCode="yyyy\-mm\-dd">
                  <c:v>43350</c:v>
                </c:pt>
                <c:pt idx="637" c:formatCode="yyyy\-mm\-dd">
                  <c:v>43353</c:v>
                </c:pt>
                <c:pt idx="638" c:formatCode="yyyy\-mm\-dd">
                  <c:v>43354</c:v>
                </c:pt>
                <c:pt idx="639" c:formatCode="yyyy\-mm\-dd">
                  <c:v>43355</c:v>
                </c:pt>
                <c:pt idx="640" c:formatCode="yyyy\-mm\-dd">
                  <c:v>43356</c:v>
                </c:pt>
                <c:pt idx="641" c:formatCode="yyyy\-mm\-dd">
                  <c:v>43357</c:v>
                </c:pt>
                <c:pt idx="642" c:formatCode="yyyy\-mm\-dd">
                  <c:v>43360</c:v>
                </c:pt>
                <c:pt idx="643" c:formatCode="yyyy\-mm\-dd">
                  <c:v>43361</c:v>
                </c:pt>
                <c:pt idx="644" c:formatCode="yyyy\-mm\-dd">
                  <c:v>43362</c:v>
                </c:pt>
                <c:pt idx="645" c:formatCode="yyyy\-mm\-dd">
                  <c:v>43363</c:v>
                </c:pt>
                <c:pt idx="646" c:formatCode="yyyy\-mm\-dd">
                  <c:v>43364</c:v>
                </c:pt>
                <c:pt idx="647" c:formatCode="yyyy\-mm\-dd">
                  <c:v>43368</c:v>
                </c:pt>
                <c:pt idx="648" c:formatCode="yyyy\-mm\-dd">
                  <c:v>43369</c:v>
                </c:pt>
                <c:pt idx="649" c:formatCode="yyyy\-mm\-dd">
                  <c:v>43370</c:v>
                </c:pt>
                <c:pt idx="650" c:formatCode="yyyy\-mm\-dd">
                  <c:v>43371</c:v>
                </c:pt>
                <c:pt idx="651" c:formatCode="yyyy\-mm\-dd">
                  <c:v>43381</c:v>
                </c:pt>
                <c:pt idx="652" c:formatCode="yyyy\-mm\-dd">
                  <c:v>43382</c:v>
                </c:pt>
                <c:pt idx="653" c:formatCode="yyyy\-mm\-dd">
                  <c:v>43383</c:v>
                </c:pt>
                <c:pt idx="654" c:formatCode="yyyy\-mm\-dd">
                  <c:v>43384</c:v>
                </c:pt>
                <c:pt idx="655" c:formatCode="yyyy\-mm\-dd">
                  <c:v>43385</c:v>
                </c:pt>
                <c:pt idx="656" c:formatCode="yyyy\-mm\-dd">
                  <c:v>43388</c:v>
                </c:pt>
                <c:pt idx="657" c:formatCode="yyyy\-mm\-dd">
                  <c:v>43389</c:v>
                </c:pt>
                <c:pt idx="658" c:formatCode="yyyy\-mm\-dd">
                  <c:v>43390</c:v>
                </c:pt>
                <c:pt idx="659" c:formatCode="yyyy\-mm\-dd">
                  <c:v>43391</c:v>
                </c:pt>
                <c:pt idx="660" c:formatCode="yyyy\-mm\-dd">
                  <c:v>43392</c:v>
                </c:pt>
                <c:pt idx="661" c:formatCode="yyyy\-mm\-dd">
                  <c:v>43395</c:v>
                </c:pt>
                <c:pt idx="662" c:formatCode="yyyy\-mm\-dd">
                  <c:v>43396</c:v>
                </c:pt>
                <c:pt idx="663" c:formatCode="yyyy\-mm\-dd">
                  <c:v>43397</c:v>
                </c:pt>
                <c:pt idx="664" c:formatCode="yyyy\-mm\-dd">
                  <c:v>43398</c:v>
                </c:pt>
                <c:pt idx="665" c:formatCode="yyyy\-mm\-dd">
                  <c:v>43399</c:v>
                </c:pt>
                <c:pt idx="666" c:formatCode="yyyy\-mm\-dd">
                  <c:v>43402</c:v>
                </c:pt>
                <c:pt idx="667" c:formatCode="yyyy\-mm\-dd">
                  <c:v>43403</c:v>
                </c:pt>
                <c:pt idx="668" c:formatCode="yyyy\-mm\-dd">
                  <c:v>43404</c:v>
                </c:pt>
                <c:pt idx="669" c:formatCode="yyyy\-mm\-dd">
                  <c:v>43405</c:v>
                </c:pt>
                <c:pt idx="670" c:formatCode="yyyy\-mm\-dd">
                  <c:v>43406</c:v>
                </c:pt>
                <c:pt idx="671" c:formatCode="yyyy\-mm\-dd">
                  <c:v>43409</c:v>
                </c:pt>
                <c:pt idx="672" c:formatCode="yyyy\-mm\-dd">
                  <c:v>43410</c:v>
                </c:pt>
                <c:pt idx="673" c:formatCode="yyyy\-mm\-dd">
                  <c:v>43411</c:v>
                </c:pt>
                <c:pt idx="674" c:formatCode="yyyy\-mm\-dd">
                  <c:v>43412</c:v>
                </c:pt>
                <c:pt idx="675" c:formatCode="yyyy\-mm\-dd">
                  <c:v>43413</c:v>
                </c:pt>
                <c:pt idx="676" c:formatCode="yyyy\-mm\-dd">
                  <c:v>43416</c:v>
                </c:pt>
                <c:pt idx="677" c:formatCode="yyyy\-mm\-dd">
                  <c:v>43417</c:v>
                </c:pt>
                <c:pt idx="678" c:formatCode="yyyy\-mm\-dd">
                  <c:v>43418</c:v>
                </c:pt>
                <c:pt idx="679" c:formatCode="yyyy\-mm\-dd">
                  <c:v>43419</c:v>
                </c:pt>
                <c:pt idx="680" c:formatCode="yyyy\-mm\-dd">
                  <c:v>43420</c:v>
                </c:pt>
                <c:pt idx="681" c:formatCode="yyyy\-mm\-dd">
                  <c:v>43423</c:v>
                </c:pt>
                <c:pt idx="682" c:formatCode="yyyy\-mm\-dd">
                  <c:v>43424</c:v>
                </c:pt>
                <c:pt idx="683" c:formatCode="yyyy\-mm\-dd">
                  <c:v>43425</c:v>
                </c:pt>
                <c:pt idx="684" c:formatCode="yyyy\-mm\-dd">
                  <c:v>43426</c:v>
                </c:pt>
                <c:pt idx="685" c:formatCode="yyyy\-mm\-dd">
                  <c:v>43427</c:v>
                </c:pt>
                <c:pt idx="686" c:formatCode="yyyy\-mm\-dd">
                  <c:v>43430</c:v>
                </c:pt>
                <c:pt idx="687" c:formatCode="yyyy\-mm\-dd">
                  <c:v>43431</c:v>
                </c:pt>
                <c:pt idx="688" c:formatCode="yyyy\-mm\-dd">
                  <c:v>43432</c:v>
                </c:pt>
                <c:pt idx="689" c:formatCode="yyyy\-mm\-dd">
                  <c:v>43433</c:v>
                </c:pt>
                <c:pt idx="690" c:formatCode="yyyy\-mm\-dd">
                  <c:v>43434</c:v>
                </c:pt>
                <c:pt idx="691" c:formatCode="yyyy\-mm\-dd">
                  <c:v>43437</c:v>
                </c:pt>
                <c:pt idx="692" c:formatCode="yyyy\-mm\-dd">
                  <c:v>43438</c:v>
                </c:pt>
                <c:pt idx="693" c:formatCode="yyyy\-mm\-dd">
                  <c:v>43439</c:v>
                </c:pt>
                <c:pt idx="694" c:formatCode="yyyy\-mm\-dd">
                  <c:v>43440</c:v>
                </c:pt>
                <c:pt idx="695" c:formatCode="yyyy\-mm\-dd">
                  <c:v>43441</c:v>
                </c:pt>
                <c:pt idx="696" c:formatCode="yyyy\-mm\-dd">
                  <c:v>43444</c:v>
                </c:pt>
                <c:pt idx="697" c:formatCode="yyyy\-mm\-dd">
                  <c:v>43445</c:v>
                </c:pt>
                <c:pt idx="698" c:formatCode="yyyy\-mm\-dd">
                  <c:v>43446</c:v>
                </c:pt>
                <c:pt idx="699" c:formatCode="yyyy\-mm\-dd">
                  <c:v>43447</c:v>
                </c:pt>
                <c:pt idx="700" c:formatCode="yyyy\-mm\-dd">
                  <c:v>43448</c:v>
                </c:pt>
                <c:pt idx="701" c:formatCode="yyyy\-mm\-dd">
                  <c:v>43451</c:v>
                </c:pt>
                <c:pt idx="702" c:formatCode="yyyy\-mm\-dd">
                  <c:v>43452</c:v>
                </c:pt>
                <c:pt idx="703" c:formatCode="yyyy\-mm\-dd">
                  <c:v>43453</c:v>
                </c:pt>
                <c:pt idx="704" c:formatCode="yyyy\-mm\-dd">
                  <c:v>43454</c:v>
                </c:pt>
                <c:pt idx="705" c:formatCode="yyyy\-mm\-dd">
                  <c:v>43455</c:v>
                </c:pt>
                <c:pt idx="706" c:formatCode="yyyy\-mm\-dd">
                  <c:v>43458</c:v>
                </c:pt>
                <c:pt idx="707" c:formatCode="yyyy\-mm\-dd">
                  <c:v>43459</c:v>
                </c:pt>
                <c:pt idx="708" c:formatCode="yyyy\-mm\-dd">
                  <c:v>43460</c:v>
                </c:pt>
                <c:pt idx="709" c:formatCode="yyyy\-mm\-dd">
                  <c:v>43461</c:v>
                </c:pt>
                <c:pt idx="710" c:formatCode="yyyy\-mm\-dd">
                  <c:v>43462</c:v>
                </c:pt>
                <c:pt idx="711" c:formatCode="yyyy\-mm\-dd">
                  <c:v>43467</c:v>
                </c:pt>
                <c:pt idx="712" c:formatCode="yyyy\-mm\-dd">
                  <c:v>43468</c:v>
                </c:pt>
                <c:pt idx="713" c:formatCode="yyyy\-mm\-dd">
                  <c:v>43469</c:v>
                </c:pt>
                <c:pt idx="714" c:formatCode="yyyy\-mm\-dd">
                  <c:v>43472</c:v>
                </c:pt>
                <c:pt idx="715" c:formatCode="yyyy\-mm\-dd">
                  <c:v>43473</c:v>
                </c:pt>
                <c:pt idx="716" c:formatCode="yyyy\-mm\-dd">
                  <c:v>43474</c:v>
                </c:pt>
                <c:pt idx="717" c:formatCode="yyyy\-mm\-dd">
                  <c:v>43475</c:v>
                </c:pt>
                <c:pt idx="718" c:formatCode="yyyy\-mm\-dd">
                  <c:v>43476</c:v>
                </c:pt>
                <c:pt idx="719" c:formatCode="yyyy\-mm\-dd">
                  <c:v>43479</c:v>
                </c:pt>
                <c:pt idx="720" c:formatCode="yyyy\-mm\-dd">
                  <c:v>43480</c:v>
                </c:pt>
                <c:pt idx="721" c:formatCode="yyyy\-mm\-dd">
                  <c:v>43481</c:v>
                </c:pt>
                <c:pt idx="722" c:formatCode="yyyy\-mm\-dd">
                  <c:v>43482</c:v>
                </c:pt>
                <c:pt idx="723" c:formatCode="yyyy\-mm\-dd">
                  <c:v>43483</c:v>
                </c:pt>
                <c:pt idx="724" c:formatCode="yyyy\-mm\-dd">
                  <c:v>43486</c:v>
                </c:pt>
                <c:pt idx="725" c:formatCode="yyyy\-mm\-dd">
                  <c:v>43487</c:v>
                </c:pt>
                <c:pt idx="726" c:formatCode="yyyy\-mm\-dd">
                  <c:v>43488</c:v>
                </c:pt>
                <c:pt idx="727" c:formatCode="yyyy\-mm\-dd">
                  <c:v>43489</c:v>
                </c:pt>
                <c:pt idx="728" c:formatCode="yyyy\-mm\-dd">
                  <c:v>43490</c:v>
                </c:pt>
                <c:pt idx="729" c:formatCode="yyyy\-mm\-dd">
                  <c:v>43493</c:v>
                </c:pt>
                <c:pt idx="730" c:formatCode="yyyy\-mm\-dd">
                  <c:v>43494</c:v>
                </c:pt>
                <c:pt idx="731" c:formatCode="yyyy\-mm\-dd">
                  <c:v>43495</c:v>
                </c:pt>
                <c:pt idx="732" c:formatCode="yyyy\-mm\-dd">
                  <c:v>43496</c:v>
                </c:pt>
                <c:pt idx="733" c:formatCode="yyyy\-mm\-dd">
                  <c:v>43497</c:v>
                </c:pt>
                <c:pt idx="734" c:formatCode="yyyy\-mm\-dd">
                  <c:v>43507</c:v>
                </c:pt>
                <c:pt idx="735" c:formatCode="yyyy\-mm\-dd">
                  <c:v>43508</c:v>
                </c:pt>
                <c:pt idx="736" c:formatCode="yyyy\-mm\-dd">
                  <c:v>43509</c:v>
                </c:pt>
                <c:pt idx="737" c:formatCode="yyyy\-mm\-dd">
                  <c:v>43510</c:v>
                </c:pt>
                <c:pt idx="738" c:formatCode="yyyy\-mm\-dd">
                  <c:v>43511</c:v>
                </c:pt>
                <c:pt idx="739" c:formatCode="yyyy\-mm\-dd">
                  <c:v>43514</c:v>
                </c:pt>
                <c:pt idx="740" c:formatCode="yyyy\-mm\-dd">
                  <c:v>43515</c:v>
                </c:pt>
                <c:pt idx="741" c:formatCode="yyyy\-mm\-dd">
                  <c:v>43516</c:v>
                </c:pt>
                <c:pt idx="742" c:formatCode="yyyy\-mm\-dd">
                  <c:v>43517</c:v>
                </c:pt>
                <c:pt idx="743" c:formatCode="yyyy\-mm\-dd">
                  <c:v>43518</c:v>
                </c:pt>
                <c:pt idx="744" c:formatCode="yyyy\-mm\-dd">
                  <c:v>43521</c:v>
                </c:pt>
                <c:pt idx="745" c:formatCode="yyyy\-mm\-dd">
                  <c:v>43522</c:v>
                </c:pt>
                <c:pt idx="746" c:formatCode="yyyy\-mm\-dd">
                  <c:v>43523</c:v>
                </c:pt>
                <c:pt idx="747" c:formatCode="yyyy\-mm\-dd">
                  <c:v>43524</c:v>
                </c:pt>
                <c:pt idx="748" c:formatCode="yyyy\-mm\-dd">
                  <c:v>43525</c:v>
                </c:pt>
                <c:pt idx="749" c:formatCode="yyyy\-mm\-dd">
                  <c:v>43528</c:v>
                </c:pt>
                <c:pt idx="750" c:formatCode="yyyy\-mm\-dd">
                  <c:v>43529</c:v>
                </c:pt>
                <c:pt idx="751" c:formatCode="yyyy\-mm\-dd">
                  <c:v>43530</c:v>
                </c:pt>
                <c:pt idx="752" c:formatCode="yyyy\-mm\-dd">
                  <c:v>43531</c:v>
                </c:pt>
                <c:pt idx="753" c:formatCode="yyyy\-mm\-dd">
                  <c:v>43532</c:v>
                </c:pt>
                <c:pt idx="754" c:formatCode="yyyy\-mm\-dd">
                  <c:v>43535</c:v>
                </c:pt>
                <c:pt idx="755" c:formatCode="yyyy\-mm\-dd">
                  <c:v>43536</c:v>
                </c:pt>
                <c:pt idx="756" c:formatCode="yyyy\-mm\-dd">
                  <c:v>43537</c:v>
                </c:pt>
                <c:pt idx="757" c:formatCode="yyyy\-mm\-dd">
                  <c:v>43538</c:v>
                </c:pt>
                <c:pt idx="758" c:formatCode="yyyy\-mm\-dd">
                  <c:v>43539</c:v>
                </c:pt>
                <c:pt idx="759" c:formatCode="yyyy\-mm\-dd">
                  <c:v>43542</c:v>
                </c:pt>
                <c:pt idx="760" c:formatCode="yyyy\-mm\-dd">
                  <c:v>43543</c:v>
                </c:pt>
                <c:pt idx="761" c:formatCode="yyyy\-mm\-dd">
                  <c:v>43544</c:v>
                </c:pt>
                <c:pt idx="762" c:formatCode="yyyy\-mm\-dd">
                  <c:v>43545</c:v>
                </c:pt>
                <c:pt idx="763" c:formatCode="yyyy\-mm\-dd">
                  <c:v>43546</c:v>
                </c:pt>
                <c:pt idx="764" c:formatCode="yyyy\-mm\-dd">
                  <c:v>43549</c:v>
                </c:pt>
                <c:pt idx="765" c:formatCode="yyyy\-mm\-dd">
                  <c:v>43550</c:v>
                </c:pt>
                <c:pt idx="766" c:formatCode="yyyy\-mm\-dd">
                  <c:v>43551</c:v>
                </c:pt>
                <c:pt idx="767" c:formatCode="yyyy\-mm\-dd">
                  <c:v>43552</c:v>
                </c:pt>
                <c:pt idx="768" c:formatCode="yyyy\-mm\-dd">
                  <c:v>43553</c:v>
                </c:pt>
                <c:pt idx="769" c:formatCode="yyyy\-mm\-dd">
                  <c:v>43556</c:v>
                </c:pt>
                <c:pt idx="770" c:formatCode="yyyy\-mm\-dd">
                  <c:v>43557</c:v>
                </c:pt>
                <c:pt idx="771" c:formatCode="yyyy\-mm\-dd">
                  <c:v>43558</c:v>
                </c:pt>
                <c:pt idx="772" c:formatCode="yyyy\-mm\-dd">
                  <c:v>43559</c:v>
                </c:pt>
                <c:pt idx="773" c:formatCode="yyyy\-mm\-dd">
                  <c:v>43563</c:v>
                </c:pt>
                <c:pt idx="774" c:formatCode="yyyy\-mm\-dd">
                  <c:v>43564</c:v>
                </c:pt>
                <c:pt idx="775" c:formatCode="yyyy\-mm\-dd">
                  <c:v>43565</c:v>
                </c:pt>
                <c:pt idx="776" c:formatCode="yyyy\-mm\-dd">
                  <c:v>43566</c:v>
                </c:pt>
                <c:pt idx="777" c:formatCode="yyyy\-mm\-dd">
                  <c:v>43567</c:v>
                </c:pt>
                <c:pt idx="778" c:formatCode="yyyy\-mm\-dd">
                  <c:v>43570</c:v>
                </c:pt>
                <c:pt idx="779" c:formatCode="yyyy\-mm\-dd">
                  <c:v>43571</c:v>
                </c:pt>
                <c:pt idx="780" c:formatCode="yyyy\-mm\-dd">
                  <c:v>43572</c:v>
                </c:pt>
                <c:pt idx="781" c:formatCode="yyyy\-mm\-dd">
                  <c:v>43573</c:v>
                </c:pt>
                <c:pt idx="782" c:formatCode="yyyy\-mm\-dd">
                  <c:v>43574</c:v>
                </c:pt>
                <c:pt idx="783" c:formatCode="yyyy\-mm\-dd">
                  <c:v>43577</c:v>
                </c:pt>
                <c:pt idx="784" c:formatCode="yyyy\-mm\-dd">
                  <c:v>43578</c:v>
                </c:pt>
                <c:pt idx="785" c:formatCode="yyyy\-mm\-dd">
                  <c:v>43579</c:v>
                </c:pt>
                <c:pt idx="786" c:formatCode="yyyy\-mm\-dd">
                  <c:v>43580</c:v>
                </c:pt>
                <c:pt idx="787" c:formatCode="yyyy\-mm\-dd">
                  <c:v>43581</c:v>
                </c:pt>
                <c:pt idx="788" c:formatCode="yyyy\-mm\-dd">
                  <c:v>43584</c:v>
                </c:pt>
                <c:pt idx="789" c:formatCode="yyyy\-mm\-dd">
                  <c:v>43585</c:v>
                </c:pt>
                <c:pt idx="790" c:formatCode="yyyy\-mm\-dd">
                  <c:v>43591</c:v>
                </c:pt>
                <c:pt idx="791" c:formatCode="yyyy\-mm\-dd">
                  <c:v>43592</c:v>
                </c:pt>
                <c:pt idx="792" c:formatCode="yyyy\-mm\-dd">
                  <c:v>43593</c:v>
                </c:pt>
                <c:pt idx="793" c:formatCode="yyyy\-mm\-dd">
                  <c:v>43594</c:v>
                </c:pt>
                <c:pt idx="794" c:formatCode="yyyy\-mm\-dd">
                  <c:v>43595</c:v>
                </c:pt>
                <c:pt idx="795" c:formatCode="yyyy\-mm\-dd">
                  <c:v>43598</c:v>
                </c:pt>
                <c:pt idx="796" c:formatCode="yyyy\-mm\-dd">
                  <c:v>43599</c:v>
                </c:pt>
                <c:pt idx="797" c:formatCode="yyyy\-mm\-dd">
                  <c:v>43600</c:v>
                </c:pt>
                <c:pt idx="798" c:formatCode="yyyy\-mm\-dd">
                  <c:v>43601</c:v>
                </c:pt>
                <c:pt idx="799" c:formatCode="yyyy\-mm\-dd">
                  <c:v>43602</c:v>
                </c:pt>
                <c:pt idx="800" c:formatCode="yyyy\-mm\-dd">
                  <c:v>43605</c:v>
                </c:pt>
                <c:pt idx="801" c:formatCode="yyyy\-mm\-dd">
                  <c:v>43606</c:v>
                </c:pt>
                <c:pt idx="802" c:formatCode="yyyy\-mm\-dd">
                  <c:v>43607</c:v>
                </c:pt>
                <c:pt idx="803" c:formatCode="yyyy\-mm\-dd">
                  <c:v>43608</c:v>
                </c:pt>
                <c:pt idx="804" c:formatCode="yyyy\-mm\-dd">
                  <c:v>43609</c:v>
                </c:pt>
                <c:pt idx="805" c:formatCode="yyyy\-mm\-dd">
                  <c:v>43612</c:v>
                </c:pt>
                <c:pt idx="806" c:formatCode="yyyy\-mm\-dd">
                  <c:v>43613</c:v>
                </c:pt>
                <c:pt idx="807" c:formatCode="yyyy\-mm\-dd">
                  <c:v>43614</c:v>
                </c:pt>
                <c:pt idx="808" c:formatCode="yyyy\-mm\-dd">
                  <c:v>43615</c:v>
                </c:pt>
                <c:pt idx="809" c:formatCode="yyyy\-mm\-dd">
                  <c:v>43616</c:v>
                </c:pt>
                <c:pt idx="810" c:formatCode="yyyy\-mm\-dd">
                  <c:v>43619</c:v>
                </c:pt>
                <c:pt idx="811" c:formatCode="yyyy\-mm\-dd">
                  <c:v>43620</c:v>
                </c:pt>
                <c:pt idx="812" c:formatCode="yyyy\-mm\-dd">
                  <c:v>43621</c:v>
                </c:pt>
                <c:pt idx="813" c:formatCode="yyyy\-mm\-dd">
                  <c:v>43622</c:v>
                </c:pt>
                <c:pt idx="814" c:formatCode="yyyy\-mm\-dd">
                  <c:v>43626</c:v>
                </c:pt>
                <c:pt idx="815" c:formatCode="yyyy\-mm\-dd">
                  <c:v>43627</c:v>
                </c:pt>
                <c:pt idx="816" c:formatCode="yyyy\-mm\-dd">
                  <c:v>43628</c:v>
                </c:pt>
                <c:pt idx="817" c:formatCode="yyyy\-mm\-dd">
                  <c:v>43629</c:v>
                </c:pt>
                <c:pt idx="818" c:formatCode="yyyy\-mm\-dd">
                  <c:v>43630</c:v>
                </c:pt>
                <c:pt idx="819" c:formatCode="yyyy\-mm\-dd">
                  <c:v>43633</c:v>
                </c:pt>
                <c:pt idx="820" c:formatCode="yyyy\-mm\-dd">
                  <c:v>43634</c:v>
                </c:pt>
                <c:pt idx="821" c:formatCode="yyyy\-mm\-dd">
                  <c:v>43635</c:v>
                </c:pt>
                <c:pt idx="822" c:formatCode="yyyy\-mm\-dd">
                  <c:v>43636</c:v>
                </c:pt>
                <c:pt idx="823" c:formatCode="yyyy\-mm\-dd">
                  <c:v>43637</c:v>
                </c:pt>
                <c:pt idx="824" c:formatCode="yyyy\-mm\-dd">
                  <c:v>43640</c:v>
                </c:pt>
                <c:pt idx="825" c:formatCode="yyyy\-mm\-dd">
                  <c:v>43641</c:v>
                </c:pt>
                <c:pt idx="826" c:formatCode="yyyy\-mm\-dd">
                  <c:v>43642</c:v>
                </c:pt>
                <c:pt idx="827" c:formatCode="yyyy\-mm\-dd">
                  <c:v>43643</c:v>
                </c:pt>
                <c:pt idx="828" c:formatCode="yyyy\-mm\-dd">
                  <c:v>43644</c:v>
                </c:pt>
                <c:pt idx="829" c:formatCode="yyyy\-mm\-dd">
                  <c:v>43647</c:v>
                </c:pt>
                <c:pt idx="830" c:formatCode="yyyy\-mm\-dd">
                  <c:v>43648</c:v>
                </c:pt>
                <c:pt idx="831" c:formatCode="yyyy\-mm\-dd">
                  <c:v>43649</c:v>
                </c:pt>
                <c:pt idx="832" c:formatCode="yyyy\-mm\-dd">
                  <c:v>43650</c:v>
                </c:pt>
                <c:pt idx="833" c:formatCode="yyyy\-mm\-dd">
                  <c:v>43651</c:v>
                </c:pt>
                <c:pt idx="834" c:formatCode="yyyy\-mm\-dd">
                  <c:v>43654</c:v>
                </c:pt>
                <c:pt idx="835" c:formatCode="yyyy\-mm\-dd">
                  <c:v>43655</c:v>
                </c:pt>
                <c:pt idx="836" c:formatCode="yyyy\-mm\-dd">
                  <c:v>43656</c:v>
                </c:pt>
                <c:pt idx="837" c:formatCode="yyyy\-mm\-dd">
                  <c:v>43657</c:v>
                </c:pt>
                <c:pt idx="838" c:formatCode="yyyy\-mm\-dd">
                  <c:v>43658</c:v>
                </c:pt>
                <c:pt idx="839" c:formatCode="yyyy\-mm\-dd">
                  <c:v>43661</c:v>
                </c:pt>
                <c:pt idx="840" c:formatCode="yyyy\-mm\-dd">
                  <c:v>43662</c:v>
                </c:pt>
                <c:pt idx="841" c:formatCode="yyyy\-mm\-dd">
                  <c:v>43663</c:v>
                </c:pt>
                <c:pt idx="842" c:formatCode="yyyy\-mm\-dd">
                  <c:v>43664</c:v>
                </c:pt>
                <c:pt idx="843" c:formatCode="yyyy\-mm\-dd">
                  <c:v>43665</c:v>
                </c:pt>
                <c:pt idx="844" c:formatCode="yyyy\-mm\-dd">
                  <c:v>43668</c:v>
                </c:pt>
                <c:pt idx="845" c:formatCode="yyyy\-mm\-dd">
                  <c:v>43669</c:v>
                </c:pt>
                <c:pt idx="846" c:formatCode="yyyy\-mm\-dd">
                  <c:v>43670</c:v>
                </c:pt>
                <c:pt idx="847" c:formatCode="yyyy\-mm\-dd">
                  <c:v>43671</c:v>
                </c:pt>
                <c:pt idx="848" c:formatCode="yyyy\-mm\-dd">
                  <c:v>43672</c:v>
                </c:pt>
                <c:pt idx="849" c:formatCode="yyyy\-mm\-dd">
                  <c:v>43675</c:v>
                </c:pt>
                <c:pt idx="850" c:formatCode="yyyy\-mm\-dd">
                  <c:v>43676</c:v>
                </c:pt>
                <c:pt idx="851" c:formatCode="yyyy\-mm\-dd">
                  <c:v>43677</c:v>
                </c:pt>
                <c:pt idx="852" c:formatCode="yyyy\-mm\-dd">
                  <c:v>43678</c:v>
                </c:pt>
                <c:pt idx="853" c:formatCode="yyyy\-mm\-dd">
                  <c:v>43679</c:v>
                </c:pt>
                <c:pt idx="854" c:formatCode="yyyy\-mm\-dd">
                  <c:v>43682</c:v>
                </c:pt>
                <c:pt idx="855" c:formatCode="yyyy\-mm\-dd">
                  <c:v>43683</c:v>
                </c:pt>
                <c:pt idx="856" c:formatCode="yyyy\-mm\-dd">
                  <c:v>43684</c:v>
                </c:pt>
                <c:pt idx="857" c:formatCode="yyyy\-mm\-dd">
                  <c:v>43685</c:v>
                </c:pt>
                <c:pt idx="858" c:formatCode="yyyy\-mm\-dd">
                  <c:v>43686</c:v>
                </c:pt>
                <c:pt idx="859" c:formatCode="yyyy\-mm\-dd">
                  <c:v>43689</c:v>
                </c:pt>
                <c:pt idx="860" c:formatCode="yyyy\-mm\-dd">
                  <c:v>43690</c:v>
                </c:pt>
                <c:pt idx="861" c:formatCode="yyyy\-mm\-dd">
                  <c:v>43691</c:v>
                </c:pt>
                <c:pt idx="862" c:formatCode="yyyy\-mm\-dd">
                  <c:v>43692</c:v>
                </c:pt>
                <c:pt idx="863" c:formatCode="yyyy\-mm\-dd">
                  <c:v>43693</c:v>
                </c:pt>
                <c:pt idx="864" c:formatCode="yyyy\-mm\-dd">
                  <c:v>43696</c:v>
                </c:pt>
                <c:pt idx="865" c:formatCode="yyyy\-mm\-dd">
                  <c:v>43697</c:v>
                </c:pt>
                <c:pt idx="866" c:formatCode="yyyy\-mm\-dd">
                  <c:v>43698</c:v>
                </c:pt>
                <c:pt idx="867" c:formatCode="yyyy\-mm\-dd">
                  <c:v>43699</c:v>
                </c:pt>
                <c:pt idx="868" c:formatCode="yyyy\-mm\-dd">
                  <c:v>43700</c:v>
                </c:pt>
                <c:pt idx="869" c:formatCode="yyyy\-mm\-dd">
                  <c:v>43703</c:v>
                </c:pt>
                <c:pt idx="870" c:formatCode="yyyy\-mm\-dd">
                  <c:v>43704</c:v>
                </c:pt>
                <c:pt idx="871" c:formatCode="yyyy\-mm\-dd">
                  <c:v>43705</c:v>
                </c:pt>
                <c:pt idx="872" c:formatCode="yyyy\-mm\-dd">
                  <c:v>43706</c:v>
                </c:pt>
                <c:pt idx="873" c:formatCode="yyyy\-mm\-dd">
                  <c:v>43707</c:v>
                </c:pt>
                <c:pt idx="874" c:formatCode="yyyy\-mm\-dd">
                  <c:v>43710</c:v>
                </c:pt>
                <c:pt idx="875" c:formatCode="yyyy\-mm\-dd">
                  <c:v>43711</c:v>
                </c:pt>
                <c:pt idx="876" c:formatCode="yyyy\-mm\-dd">
                  <c:v>43712</c:v>
                </c:pt>
                <c:pt idx="877" c:formatCode="yyyy\-mm\-dd">
                  <c:v>43713</c:v>
                </c:pt>
                <c:pt idx="878" c:formatCode="yyyy\-mm\-dd">
                  <c:v>43714</c:v>
                </c:pt>
                <c:pt idx="879" c:formatCode="yyyy\-mm\-dd">
                  <c:v>43717</c:v>
                </c:pt>
                <c:pt idx="880" c:formatCode="yyyy\-mm\-dd">
                  <c:v>43718</c:v>
                </c:pt>
                <c:pt idx="881" c:formatCode="yyyy\-mm\-dd">
                  <c:v>43719</c:v>
                </c:pt>
                <c:pt idx="882" c:formatCode="yyyy\-mm\-dd">
                  <c:v>43720</c:v>
                </c:pt>
                <c:pt idx="883" c:formatCode="yyyy\-mm\-dd">
                  <c:v>43724</c:v>
                </c:pt>
                <c:pt idx="884" c:formatCode="yyyy\-mm\-dd">
                  <c:v>43725</c:v>
                </c:pt>
                <c:pt idx="885" c:formatCode="yyyy\-mm\-dd">
                  <c:v>43726</c:v>
                </c:pt>
                <c:pt idx="886" c:formatCode="yyyy\-mm\-dd">
                  <c:v>43727</c:v>
                </c:pt>
                <c:pt idx="887" c:formatCode="yyyy\-mm\-dd">
                  <c:v>43728</c:v>
                </c:pt>
                <c:pt idx="888" c:formatCode="yyyy\-mm\-dd">
                  <c:v>43731</c:v>
                </c:pt>
                <c:pt idx="889" c:formatCode="yyyy\-mm\-dd">
                  <c:v>43732</c:v>
                </c:pt>
                <c:pt idx="890" c:formatCode="yyyy\-mm\-dd">
                  <c:v>43733</c:v>
                </c:pt>
                <c:pt idx="891" c:formatCode="yyyy\-mm\-dd">
                  <c:v>43734</c:v>
                </c:pt>
                <c:pt idx="892" c:formatCode="yyyy\-mm\-dd">
                  <c:v>43735</c:v>
                </c:pt>
                <c:pt idx="893" c:formatCode="yyyy\-mm\-dd">
                  <c:v>43738</c:v>
                </c:pt>
                <c:pt idx="894" c:formatCode="yyyy\-mm\-dd">
                  <c:v>43746</c:v>
                </c:pt>
                <c:pt idx="895" c:formatCode="yyyy\-mm\-dd">
                  <c:v>43747</c:v>
                </c:pt>
                <c:pt idx="896" c:formatCode="yyyy\-mm\-dd">
                  <c:v>43748</c:v>
                </c:pt>
                <c:pt idx="897" c:formatCode="yyyy\-mm\-dd">
                  <c:v>43749</c:v>
                </c:pt>
                <c:pt idx="898" c:formatCode="yyyy\-mm\-dd">
                  <c:v>43752</c:v>
                </c:pt>
                <c:pt idx="899" c:formatCode="yyyy\-mm\-dd">
                  <c:v>43753</c:v>
                </c:pt>
                <c:pt idx="900" c:formatCode="yyyy\-mm\-dd">
                  <c:v>43754</c:v>
                </c:pt>
                <c:pt idx="901" c:formatCode="yyyy\-mm\-dd">
                  <c:v>43755</c:v>
                </c:pt>
                <c:pt idx="902" c:formatCode="yyyy\-mm\-dd">
                  <c:v>43756</c:v>
                </c:pt>
                <c:pt idx="903" c:formatCode="yyyy\-mm\-dd">
                  <c:v>43759</c:v>
                </c:pt>
                <c:pt idx="904" c:formatCode="yyyy\-mm\-dd">
                  <c:v>43760</c:v>
                </c:pt>
                <c:pt idx="905" c:formatCode="yyyy\-mm\-dd">
                  <c:v>43761</c:v>
                </c:pt>
                <c:pt idx="906" c:formatCode="yyyy\-mm\-dd">
                  <c:v>43762</c:v>
                </c:pt>
                <c:pt idx="907" c:formatCode="yyyy\-mm\-dd">
                  <c:v>43763</c:v>
                </c:pt>
                <c:pt idx="908" c:formatCode="yyyy\-mm\-dd">
                  <c:v>43766</c:v>
                </c:pt>
                <c:pt idx="909" c:formatCode="yyyy\-mm\-dd">
                  <c:v>43767</c:v>
                </c:pt>
                <c:pt idx="910" c:formatCode="yyyy\-mm\-dd">
                  <c:v>43768</c:v>
                </c:pt>
                <c:pt idx="911" c:formatCode="yyyy\-mm\-dd">
                  <c:v>43769</c:v>
                </c:pt>
                <c:pt idx="912" c:formatCode="yyyy\-mm\-dd">
                  <c:v>43770</c:v>
                </c:pt>
                <c:pt idx="913" c:formatCode="yyyy\-mm\-dd">
                  <c:v>43773</c:v>
                </c:pt>
                <c:pt idx="914" c:formatCode="yyyy\-mm\-dd">
                  <c:v>43774</c:v>
                </c:pt>
                <c:pt idx="915" c:formatCode="yyyy\-mm\-dd">
                  <c:v>43775</c:v>
                </c:pt>
                <c:pt idx="916" c:formatCode="yyyy\-mm\-dd">
                  <c:v>43776</c:v>
                </c:pt>
                <c:pt idx="917" c:formatCode="yyyy\-mm\-dd">
                  <c:v>43777</c:v>
                </c:pt>
                <c:pt idx="918" c:formatCode="yyyy\-mm\-dd">
                  <c:v>43780</c:v>
                </c:pt>
                <c:pt idx="919" c:formatCode="yyyy\-mm\-dd">
                  <c:v>43781</c:v>
                </c:pt>
                <c:pt idx="920" c:formatCode="yyyy\-mm\-dd">
                  <c:v>43782</c:v>
                </c:pt>
                <c:pt idx="921" c:formatCode="yyyy\-mm\-dd">
                  <c:v>43783</c:v>
                </c:pt>
                <c:pt idx="922" c:formatCode="yyyy\-mm\-dd">
                  <c:v>43784</c:v>
                </c:pt>
                <c:pt idx="923" c:formatCode="yyyy\-mm\-dd">
                  <c:v>43787</c:v>
                </c:pt>
                <c:pt idx="924" c:formatCode="yyyy\-mm\-dd">
                  <c:v>43788</c:v>
                </c:pt>
                <c:pt idx="925" c:formatCode="yyyy\-mm\-dd">
                  <c:v>43789</c:v>
                </c:pt>
                <c:pt idx="926" c:formatCode="yyyy\-mm\-dd">
                  <c:v>43790</c:v>
                </c:pt>
                <c:pt idx="927" c:formatCode="yyyy\-mm\-dd">
                  <c:v>43791</c:v>
                </c:pt>
                <c:pt idx="928" c:formatCode="yyyy\-mm\-dd">
                  <c:v>43794</c:v>
                </c:pt>
                <c:pt idx="929" c:formatCode="yyyy\-mm\-dd">
                  <c:v>43795</c:v>
                </c:pt>
                <c:pt idx="930" c:formatCode="yyyy\-mm\-dd">
                  <c:v>43796</c:v>
                </c:pt>
                <c:pt idx="931" c:formatCode="yyyy\-mm\-dd">
                  <c:v>43797</c:v>
                </c:pt>
                <c:pt idx="932" c:formatCode="yyyy\-mm\-dd">
                  <c:v>43798</c:v>
                </c:pt>
                <c:pt idx="933" c:formatCode="yyyy\-mm\-dd">
                  <c:v>43801</c:v>
                </c:pt>
                <c:pt idx="934" c:formatCode="yyyy\-mm\-dd">
                  <c:v>43802</c:v>
                </c:pt>
                <c:pt idx="935" c:formatCode="yyyy\-mm\-dd">
                  <c:v>43803</c:v>
                </c:pt>
                <c:pt idx="936" c:formatCode="yyyy\-mm\-dd">
                  <c:v>43804</c:v>
                </c:pt>
                <c:pt idx="937" c:formatCode="yyyy\-mm\-dd">
                  <c:v>43805</c:v>
                </c:pt>
                <c:pt idx="938" c:formatCode="yyyy\-mm\-dd">
                  <c:v>43808</c:v>
                </c:pt>
                <c:pt idx="939" c:formatCode="yyyy\-mm\-dd">
                  <c:v>43809</c:v>
                </c:pt>
                <c:pt idx="940" c:formatCode="yyyy\-mm\-dd">
                  <c:v>43810</c:v>
                </c:pt>
                <c:pt idx="941" c:formatCode="yyyy\-mm\-dd">
                  <c:v>43811</c:v>
                </c:pt>
                <c:pt idx="942" c:formatCode="yyyy\-mm\-dd">
                  <c:v>43812</c:v>
                </c:pt>
                <c:pt idx="943" c:formatCode="yyyy\-mm\-dd">
                  <c:v>43815</c:v>
                </c:pt>
                <c:pt idx="944" c:formatCode="yyyy\-mm\-dd">
                  <c:v>43816</c:v>
                </c:pt>
                <c:pt idx="945" c:formatCode="yyyy\-mm\-dd">
                  <c:v>43817</c:v>
                </c:pt>
                <c:pt idx="946" c:formatCode="yyyy\-mm\-dd">
                  <c:v>43818</c:v>
                </c:pt>
                <c:pt idx="947" c:formatCode="yyyy\-mm\-dd">
                  <c:v>43819</c:v>
                </c:pt>
                <c:pt idx="948" c:formatCode="yyyy\-mm\-dd">
                  <c:v>43822</c:v>
                </c:pt>
                <c:pt idx="949" c:formatCode="yyyy\-mm\-dd">
                  <c:v>43823</c:v>
                </c:pt>
                <c:pt idx="950" c:formatCode="yyyy\-mm\-dd">
                  <c:v>43824</c:v>
                </c:pt>
                <c:pt idx="951" c:formatCode="yyyy\-mm\-dd">
                  <c:v>43825</c:v>
                </c:pt>
                <c:pt idx="952" c:formatCode="yyyy\-mm\-dd">
                  <c:v>43826</c:v>
                </c:pt>
                <c:pt idx="953" c:formatCode="yyyy\-mm\-dd">
                  <c:v>43829</c:v>
                </c:pt>
                <c:pt idx="954" c:formatCode="yyyy\-mm\-dd">
                  <c:v>43830</c:v>
                </c:pt>
                <c:pt idx="955" c:formatCode="yyyy\-mm\-dd">
                  <c:v>43832</c:v>
                </c:pt>
                <c:pt idx="956" c:formatCode="yyyy\-mm\-dd">
                  <c:v>43833</c:v>
                </c:pt>
                <c:pt idx="957" c:formatCode="yyyy\-mm\-dd">
                  <c:v>43836</c:v>
                </c:pt>
                <c:pt idx="958" c:formatCode="yyyy\-mm\-dd">
                  <c:v>43837</c:v>
                </c:pt>
                <c:pt idx="959" c:formatCode="yyyy\-mm\-dd">
                  <c:v>43838</c:v>
                </c:pt>
                <c:pt idx="960" c:formatCode="yyyy\-mm\-dd">
                  <c:v>43839</c:v>
                </c:pt>
                <c:pt idx="961" c:formatCode="yyyy\-mm\-dd">
                  <c:v>43840</c:v>
                </c:pt>
                <c:pt idx="962" c:formatCode="yyyy\-mm\-dd">
                  <c:v>43843</c:v>
                </c:pt>
                <c:pt idx="963" c:formatCode="yyyy\-mm\-dd">
                  <c:v>43844</c:v>
                </c:pt>
                <c:pt idx="964" c:formatCode="yyyy\-mm\-dd">
                  <c:v>43845</c:v>
                </c:pt>
                <c:pt idx="965" c:formatCode="yyyy\-mm\-dd">
                  <c:v>43846</c:v>
                </c:pt>
                <c:pt idx="966" c:formatCode="yyyy\-mm\-dd">
                  <c:v>43847</c:v>
                </c:pt>
                <c:pt idx="967" c:formatCode="yyyy\-mm\-dd">
                  <c:v>43850</c:v>
                </c:pt>
                <c:pt idx="968" c:formatCode="yyyy\-mm\-dd">
                  <c:v>43851</c:v>
                </c:pt>
                <c:pt idx="969" c:formatCode="yyyy\-mm\-dd">
                  <c:v>43852</c:v>
                </c:pt>
                <c:pt idx="970" c:formatCode="yyyy\-mm\-dd">
                  <c:v>43853</c:v>
                </c:pt>
                <c:pt idx="971" c:formatCode="yyyy\-mm\-dd">
                  <c:v>43864</c:v>
                </c:pt>
                <c:pt idx="972" c:formatCode="yyyy\-mm\-dd">
                  <c:v>43865</c:v>
                </c:pt>
                <c:pt idx="973" c:formatCode="yyyy\-mm\-dd">
                  <c:v>43866</c:v>
                </c:pt>
                <c:pt idx="974" c:formatCode="yyyy\-mm\-dd">
                  <c:v>43867</c:v>
                </c:pt>
                <c:pt idx="975" c:formatCode="yyyy\-mm\-dd">
                  <c:v>43868</c:v>
                </c:pt>
                <c:pt idx="976" c:formatCode="yyyy\-mm\-dd">
                  <c:v>43871</c:v>
                </c:pt>
                <c:pt idx="977" c:formatCode="yyyy\-mm\-dd">
                  <c:v>43872</c:v>
                </c:pt>
                <c:pt idx="978" c:formatCode="yyyy\-mm\-dd">
                  <c:v>43873</c:v>
                </c:pt>
                <c:pt idx="979" c:formatCode="yyyy\-mm\-dd">
                  <c:v>43874</c:v>
                </c:pt>
                <c:pt idx="980" c:formatCode="yyyy\-mm\-dd">
                  <c:v>43875</c:v>
                </c:pt>
                <c:pt idx="981" c:formatCode="yyyy\-mm\-dd">
                  <c:v>43878</c:v>
                </c:pt>
                <c:pt idx="982" c:formatCode="yyyy\-mm\-dd">
                  <c:v>43879</c:v>
                </c:pt>
                <c:pt idx="983" c:formatCode="yyyy\-mm\-dd">
                  <c:v>43880</c:v>
                </c:pt>
                <c:pt idx="984" c:formatCode="yyyy\-mm\-dd">
                  <c:v>43881</c:v>
                </c:pt>
                <c:pt idx="985" c:formatCode="yyyy\-mm\-dd">
                  <c:v>43882</c:v>
                </c:pt>
                <c:pt idx="986" c:formatCode="yyyy\-mm\-dd">
                  <c:v>43885</c:v>
                </c:pt>
                <c:pt idx="987" c:formatCode="yyyy\-mm\-dd">
                  <c:v>43886</c:v>
                </c:pt>
                <c:pt idx="988" c:formatCode="yyyy\-mm\-dd">
                  <c:v>43887</c:v>
                </c:pt>
                <c:pt idx="989" c:formatCode="yyyy\-mm\-dd">
                  <c:v>43888</c:v>
                </c:pt>
                <c:pt idx="990" c:formatCode="yyyy\-mm\-dd">
                  <c:v>43889</c:v>
                </c:pt>
                <c:pt idx="991" c:formatCode="yyyy\-mm\-dd">
                  <c:v>43892</c:v>
                </c:pt>
                <c:pt idx="992" c:formatCode="yyyy\-mm\-dd">
                  <c:v>43893</c:v>
                </c:pt>
                <c:pt idx="993" c:formatCode="yyyy\-mm\-dd">
                  <c:v>43894</c:v>
                </c:pt>
                <c:pt idx="994" c:formatCode="yyyy\-mm\-dd">
                  <c:v>43895</c:v>
                </c:pt>
                <c:pt idx="995" c:formatCode="yyyy\-mm\-dd">
                  <c:v>43896</c:v>
                </c:pt>
                <c:pt idx="996" c:formatCode="yyyy\-mm\-dd">
                  <c:v>43899</c:v>
                </c:pt>
                <c:pt idx="997" c:formatCode="yyyy\-mm\-dd">
                  <c:v>43900</c:v>
                </c:pt>
                <c:pt idx="998" c:formatCode="yyyy\-mm\-dd">
                  <c:v>43901</c:v>
                </c:pt>
                <c:pt idx="999" c:formatCode="yyyy\-mm\-dd">
                  <c:v>43902</c:v>
                </c:pt>
                <c:pt idx="1000" c:formatCode="yyyy\-mm\-dd">
                  <c:v>43903</c:v>
                </c:pt>
                <c:pt idx="1001" c:formatCode="yyyy\-mm\-dd">
                  <c:v>43906</c:v>
                </c:pt>
                <c:pt idx="1002" c:formatCode="yyyy\-mm\-dd">
                  <c:v>43907</c:v>
                </c:pt>
                <c:pt idx="1003" c:formatCode="yyyy\-mm\-dd">
                  <c:v>43908</c:v>
                </c:pt>
                <c:pt idx="1004" c:formatCode="yyyy\-mm\-dd">
                  <c:v>43909</c:v>
                </c:pt>
                <c:pt idx="1005" c:formatCode="yyyy\-mm\-dd">
                  <c:v>43910</c:v>
                </c:pt>
                <c:pt idx="1006" c:formatCode="yyyy\-mm\-dd">
                  <c:v>43913</c:v>
                </c:pt>
                <c:pt idx="1007" c:formatCode="yyyy\-mm\-dd">
                  <c:v>43914</c:v>
                </c:pt>
                <c:pt idx="1008" c:formatCode="yyyy\-mm\-dd">
                  <c:v>43915</c:v>
                </c:pt>
                <c:pt idx="1009" c:formatCode="yyyy\-mm\-dd">
                  <c:v>43916</c:v>
                </c:pt>
                <c:pt idx="1010" c:formatCode="yyyy\-mm\-dd">
                  <c:v>43917</c:v>
                </c:pt>
                <c:pt idx="1011" c:formatCode="yyyy\-mm\-dd">
                  <c:v>43920</c:v>
                </c:pt>
                <c:pt idx="1012" c:formatCode="yyyy\-mm\-dd">
                  <c:v>43921</c:v>
                </c:pt>
                <c:pt idx="1013" c:formatCode="yyyy\-mm\-dd">
                  <c:v>43922</c:v>
                </c:pt>
                <c:pt idx="1014" c:formatCode="yyyy\-mm\-dd">
                  <c:v>43923</c:v>
                </c:pt>
                <c:pt idx="1015" c:formatCode="yyyy\-mm\-dd">
                  <c:v>43924</c:v>
                </c:pt>
                <c:pt idx="1016" c:formatCode="yyyy\-mm\-dd">
                  <c:v>43928</c:v>
                </c:pt>
                <c:pt idx="1017" c:formatCode="yyyy\-mm\-dd">
                  <c:v>43929</c:v>
                </c:pt>
                <c:pt idx="1018" c:formatCode="yyyy\-mm\-dd">
                  <c:v>43930</c:v>
                </c:pt>
                <c:pt idx="1019" c:formatCode="yyyy\-mm\-dd">
                  <c:v>43931</c:v>
                </c:pt>
                <c:pt idx="1020" c:formatCode="yyyy\-mm\-dd">
                  <c:v>43934</c:v>
                </c:pt>
                <c:pt idx="1021" c:formatCode="yyyy\-mm\-dd">
                  <c:v>43935</c:v>
                </c:pt>
                <c:pt idx="1022" c:formatCode="yyyy\-mm\-dd">
                  <c:v>43936</c:v>
                </c:pt>
                <c:pt idx="1023" c:formatCode="yyyy\-mm\-dd">
                  <c:v>43937</c:v>
                </c:pt>
                <c:pt idx="1024" c:formatCode="yyyy\-mm\-dd">
                  <c:v>43938</c:v>
                </c:pt>
                <c:pt idx="1025" c:formatCode="yyyy\-mm\-dd">
                  <c:v>43941</c:v>
                </c:pt>
                <c:pt idx="1026" c:formatCode="yyyy\-mm\-dd">
                  <c:v>43942</c:v>
                </c:pt>
                <c:pt idx="1027" c:formatCode="yyyy\-mm\-dd">
                  <c:v>43943</c:v>
                </c:pt>
                <c:pt idx="1028" c:formatCode="yyyy\-mm\-dd">
                  <c:v>43944</c:v>
                </c:pt>
                <c:pt idx="1029" c:formatCode="yyyy\-mm\-dd">
                  <c:v>43945</c:v>
                </c:pt>
                <c:pt idx="1030" c:formatCode="yyyy\-mm\-dd">
                  <c:v>43948</c:v>
                </c:pt>
                <c:pt idx="1031" c:formatCode="yyyy\-mm\-dd">
                  <c:v>43949</c:v>
                </c:pt>
                <c:pt idx="1032" c:formatCode="yyyy\-mm\-dd">
                  <c:v>43950</c:v>
                </c:pt>
                <c:pt idx="1033" c:formatCode="yyyy\-mm\-dd">
                  <c:v>43951</c:v>
                </c:pt>
                <c:pt idx="1034" c:formatCode="yyyy\-mm\-dd">
                  <c:v>43957</c:v>
                </c:pt>
                <c:pt idx="1035" c:formatCode="yyyy\-mm\-dd">
                  <c:v>43958</c:v>
                </c:pt>
                <c:pt idx="1036" c:formatCode="yyyy\-mm\-dd">
                  <c:v>43959</c:v>
                </c:pt>
                <c:pt idx="1037" c:formatCode="yyyy\-mm\-dd">
                  <c:v>43962</c:v>
                </c:pt>
                <c:pt idx="1038" c:formatCode="yyyy\-mm\-dd">
                  <c:v>43963</c:v>
                </c:pt>
                <c:pt idx="1039" c:formatCode="yyyy\-mm\-dd">
                  <c:v>43964</c:v>
                </c:pt>
                <c:pt idx="1040" c:formatCode="yyyy\-mm\-dd">
                  <c:v>43965</c:v>
                </c:pt>
                <c:pt idx="1041" c:formatCode="yyyy\-mm\-dd">
                  <c:v>43966</c:v>
                </c:pt>
                <c:pt idx="1042" c:formatCode="yyyy\-mm\-dd">
                  <c:v>43969</c:v>
                </c:pt>
                <c:pt idx="1043" c:formatCode="yyyy\-mm\-dd">
                  <c:v>43970</c:v>
                </c:pt>
                <c:pt idx="1044" c:formatCode="yyyy\-mm\-dd">
                  <c:v>43971</c:v>
                </c:pt>
                <c:pt idx="1045" c:formatCode="yyyy\-mm\-dd">
                  <c:v>43972</c:v>
                </c:pt>
                <c:pt idx="1046" c:formatCode="yyyy\-mm\-dd">
                  <c:v>43973</c:v>
                </c:pt>
                <c:pt idx="1047" c:formatCode="yyyy\-mm\-dd">
                  <c:v>43976</c:v>
                </c:pt>
                <c:pt idx="1048" c:formatCode="yyyy\-mm\-dd">
                  <c:v>43977</c:v>
                </c:pt>
                <c:pt idx="1049" c:formatCode="yyyy\-mm\-dd">
                  <c:v>43978</c:v>
                </c:pt>
                <c:pt idx="1050" c:formatCode="yyyy\-mm\-dd">
                  <c:v>43979</c:v>
                </c:pt>
                <c:pt idx="1051" c:formatCode="yyyy\-mm\-dd">
                  <c:v>43980</c:v>
                </c:pt>
                <c:pt idx="1052" c:formatCode="yyyy\-mm\-dd">
                  <c:v>43983</c:v>
                </c:pt>
                <c:pt idx="1053" c:formatCode="yyyy\-mm\-dd">
                  <c:v>43984</c:v>
                </c:pt>
                <c:pt idx="1054" c:formatCode="yyyy\-mm\-dd">
                  <c:v>43985</c:v>
                </c:pt>
                <c:pt idx="1055" c:formatCode="yyyy\-mm\-dd">
                  <c:v>43986</c:v>
                </c:pt>
                <c:pt idx="1056" c:formatCode="yyyy\-mm\-dd">
                  <c:v>43987</c:v>
                </c:pt>
                <c:pt idx="1057" c:formatCode="yyyy\-mm\-dd">
                  <c:v>43990</c:v>
                </c:pt>
                <c:pt idx="1058" c:formatCode="yyyy\-mm\-dd">
                  <c:v>43991</c:v>
                </c:pt>
                <c:pt idx="1059" c:formatCode="yyyy\-mm\-dd">
                  <c:v>43992</c:v>
                </c:pt>
                <c:pt idx="1060" c:formatCode="yyyy\-mm\-dd">
                  <c:v>43993</c:v>
                </c:pt>
                <c:pt idx="1061" c:formatCode="yyyy\-mm\-dd">
                  <c:v>43994</c:v>
                </c:pt>
                <c:pt idx="1062" c:formatCode="yyyy\-mm\-dd">
                  <c:v>43997</c:v>
                </c:pt>
                <c:pt idx="1063" c:formatCode="yyyy\-mm\-dd">
                  <c:v>43998</c:v>
                </c:pt>
                <c:pt idx="1064" c:formatCode="yyyy\-mm\-dd">
                  <c:v>43999</c:v>
                </c:pt>
                <c:pt idx="1065" c:formatCode="yyyy\-mm\-dd">
                  <c:v>44000</c:v>
                </c:pt>
                <c:pt idx="1066" c:formatCode="yyyy\-mm\-dd">
                  <c:v>44001</c:v>
                </c:pt>
                <c:pt idx="1067" c:formatCode="yyyy\-mm\-dd">
                  <c:v>44004</c:v>
                </c:pt>
                <c:pt idx="1068" c:formatCode="yyyy\-mm\-dd">
                  <c:v>44005</c:v>
                </c:pt>
                <c:pt idx="1069" c:formatCode="yyyy\-mm\-dd">
                  <c:v>44006</c:v>
                </c:pt>
                <c:pt idx="1070" c:formatCode="yyyy\-mm\-dd">
                  <c:v>44011</c:v>
                </c:pt>
                <c:pt idx="1071" c:formatCode="yyyy\-mm\-dd">
                  <c:v>44012</c:v>
                </c:pt>
                <c:pt idx="1072" c:formatCode="yyyy\-mm\-dd">
                  <c:v>44013</c:v>
                </c:pt>
                <c:pt idx="1073" c:formatCode="yyyy\-mm\-dd">
                  <c:v>44014</c:v>
                </c:pt>
                <c:pt idx="1074" c:formatCode="yyyy\-mm\-dd">
                  <c:v>44015</c:v>
                </c:pt>
                <c:pt idx="1075" c:formatCode="yyyy\-mm\-dd">
                  <c:v>44018</c:v>
                </c:pt>
                <c:pt idx="1076" c:formatCode="yyyy\-mm\-dd">
                  <c:v>44019</c:v>
                </c:pt>
                <c:pt idx="1077" c:formatCode="yyyy\-mm\-dd">
                  <c:v>44020</c:v>
                </c:pt>
                <c:pt idx="1078" c:formatCode="yyyy\-mm\-dd">
                  <c:v>44021</c:v>
                </c:pt>
                <c:pt idx="1079" c:formatCode="yyyy\-mm\-dd">
                  <c:v>44022</c:v>
                </c:pt>
                <c:pt idx="1080" c:formatCode="yyyy\-mm\-dd">
                  <c:v>44025</c:v>
                </c:pt>
                <c:pt idx="1081" c:formatCode="yyyy\-mm\-dd">
                  <c:v>44026</c:v>
                </c:pt>
                <c:pt idx="1082" c:formatCode="yyyy\-mm\-dd">
                  <c:v>44027</c:v>
                </c:pt>
                <c:pt idx="1083" c:formatCode="yyyy\-mm\-dd">
                  <c:v>44028</c:v>
                </c:pt>
                <c:pt idx="1084" c:formatCode="yyyy\-mm\-dd">
                  <c:v>44029</c:v>
                </c:pt>
                <c:pt idx="1085" c:formatCode="yyyy\-mm\-dd">
                  <c:v>44032</c:v>
                </c:pt>
                <c:pt idx="1086" c:formatCode="yyyy\-mm\-dd">
                  <c:v>44033</c:v>
                </c:pt>
                <c:pt idx="1087" c:formatCode="yyyy\-mm\-dd">
                  <c:v>44034</c:v>
                </c:pt>
                <c:pt idx="1088" c:formatCode="yyyy\-mm\-dd">
                  <c:v>44035</c:v>
                </c:pt>
                <c:pt idx="1089" c:formatCode="yyyy\-mm\-dd">
                  <c:v>44036</c:v>
                </c:pt>
                <c:pt idx="1090" c:formatCode="yyyy\-mm\-dd">
                  <c:v>44039</c:v>
                </c:pt>
                <c:pt idx="1091" c:formatCode="yyyy\-mm\-dd">
                  <c:v>44040</c:v>
                </c:pt>
                <c:pt idx="1092" c:formatCode="yyyy\-mm\-dd">
                  <c:v>44041</c:v>
                </c:pt>
                <c:pt idx="1093" c:formatCode="yyyy\-mm\-dd">
                  <c:v>44042</c:v>
                </c:pt>
                <c:pt idx="1094" c:formatCode="yyyy\-mm\-dd">
                  <c:v>44043</c:v>
                </c:pt>
                <c:pt idx="1095" c:formatCode="yyyy\-mm\-dd">
                  <c:v>44046</c:v>
                </c:pt>
                <c:pt idx="1096" c:formatCode="yyyy\-mm\-dd">
                  <c:v>44047</c:v>
                </c:pt>
                <c:pt idx="1097" c:formatCode="yyyy\-mm\-dd">
                  <c:v>44048</c:v>
                </c:pt>
                <c:pt idx="1098" c:formatCode="yyyy\-mm\-dd">
                  <c:v>44049</c:v>
                </c:pt>
                <c:pt idx="1099" c:formatCode="yyyy\-mm\-dd">
                  <c:v>44050</c:v>
                </c:pt>
                <c:pt idx="1100" c:formatCode="yyyy\-mm\-dd">
                  <c:v>44053</c:v>
                </c:pt>
                <c:pt idx="1101" c:formatCode="yyyy\-mm\-dd">
                  <c:v>44054</c:v>
                </c:pt>
                <c:pt idx="1102" c:formatCode="yyyy\-mm\-dd">
                  <c:v>44055</c:v>
                </c:pt>
                <c:pt idx="1103" c:formatCode="yyyy\-mm\-dd">
                  <c:v>44056</c:v>
                </c:pt>
                <c:pt idx="1104" c:formatCode="yyyy\-mm\-dd">
                  <c:v>44057</c:v>
                </c:pt>
                <c:pt idx="1105" c:formatCode="yyyy\-mm\-dd">
                  <c:v>44060</c:v>
                </c:pt>
                <c:pt idx="1106" c:formatCode="yyyy\-mm\-dd">
                  <c:v>44061</c:v>
                </c:pt>
                <c:pt idx="1107" c:formatCode="yyyy\-mm\-dd">
                  <c:v>44062</c:v>
                </c:pt>
                <c:pt idx="1108" c:formatCode="yyyy\-mm\-dd">
                  <c:v>44063</c:v>
                </c:pt>
                <c:pt idx="1109" c:formatCode="yyyy\-mm\-dd">
                  <c:v>44064</c:v>
                </c:pt>
                <c:pt idx="1110" c:formatCode="yyyy\-mm\-dd">
                  <c:v>44067</c:v>
                </c:pt>
                <c:pt idx="1111" c:formatCode="yyyy\-mm\-dd">
                  <c:v>44068</c:v>
                </c:pt>
                <c:pt idx="1112" c:formatCode="yyyy\-mm\-dd">
                  <c:v>44069</c:v>
                </c:pt>
                <c:pt idx="1113" c:formatCode="yyyy\-mm\-dd">
                  <c:v>44070</c:v>
                </c:pt>
                <c:pt idx="1114" c:formatCode="yyyy\-mm\-dd">
                  <c:v>44071</c:v>
                </c:pt>
                <c:pt idx="1115" c:formatCode="yyyy\-mm\-dd">
                  <c:v>44074</c:v>
                </c:pt>
                <c:pt idx="1116" c:formatCode="yyyy\-mm\-dd">
                  <c:v>44075</c:v>
                </c:pt>
                <c:pt idx="1117" c:formatCode="yyyy\-mm\-dd">
                  <c:v>44076</c:v>
                </c:pt>
                <c:pt idx="1118" c:formatCode="yyyy\-mm\-dd">
                  <c:v>44077</c:v>
                </c:pt>
                <c:pt idx="1119" c:formatCode="yyyy\-mm\-dd">
                  <c:v>44078</c:v>
                </c:pt>
                <c:pt idx="1120" c:formatCode="yyyy\-mm\-dd">
                  <c:v>44081</c:v>
                </c:pt>
                <c:pt idx="1121" c:formatCode="yyyy\-mm\-dd">
                  <c:v>44082</c:v>
                </c:pt>
                <c:pt idx="1122" c:formatCode="yyyy\-mm\-dd">
                  <c:v>44083</c:v>
                </c:pt>
                <c:pt idx="1123" c:formatCode="yyyy\-mm\-dd">
                  <c:v>44084</c:v>
                </c:pt>
                <c:pt idx="1124" c:formatCode="yyyy\-mm\-dd">
                  <c:v>44085</c:v>
                </c:pt>
                <c:pt idx="1125" c:formatCode="yyyy\-mm\-dd">
                  <c:v>44088</c:v>
                </c:pt>
                <c:pt idx="1126" c:formatCode="yyyy\-mm\-dd">
                  <c:v>44089</c:v>
                </c:pt>
                <c:pt idx="1127" c:formatCode="yyyy\-mm\-dd">
                  <c:v>44090</c:v>
                </c:pt>
                <c:pt idx="1128" c:formatCode="yyyy\-mm\-dd">
                  <c:v>44091</c:v>
                </c:pt>
                <c:pt idx="1129" c:formatCode="yyyy\-mm\-dd">
                  <c:v>44092</c:v>
                </c:pt>
                <c:pt idx="1130" c:formatCode="yyyy\-mm\-dd">
                  <c:v>44095</c:v>
                </c:pt>
                <c:pt idx="1131" c:formatCode="yyyy\-mm\-dd">
                  <c:v>44096</c:v>
                </c:pt>
                <c:pt idx="1132" c:formatCode="yyyy\-mm\-dd">
                  <c:v>44097</c:v>
                </c:pt>
                <c:pt idx="1133" c:formatCode="yyyy\-mm\-dd">
                  <c:v>44098</c:v>
                </c:pt>
                <c:pt idx="1134" c:formatCode="yyyy\-mm\-dd">
                  <c:v>44099</c:v>
                </c:pt>
                <c:pt idx="1135" c:formatCode="yyyy\-mm\-dd">
                  <c:v>44102</c:v>
                </c:pt>
                <c:pt idx="1136" c:formatCode="yyyy\-mm\-dd">
                  <c:v>44103</c:v>
                </c:pt>
                <c:pt idx="1137" c:formatCode="yyyy\-mm\-dd">
                  <c:v>44104</c:v>
                </c:pt>
                <c:pt idx="1138" c:formatCode="yyyy\-mm\-dd">
                  <c:v>44113</c:v>
                </c:pt>
                <c:pt idx="1139" c:formatCode="yyyy\-mm\-dd">
                  <c:v>44116</c:v>
                </c:pt>
                <c:pt idx="1140" c:formatCode="yyyy\-mm\-dd">
                  <c:v>44117</c:v>
                </c:pt>
                <c:pt idx="1141" c:formatCode="yyyy\-mm\-dd">
                  <c:v>44118</c:v>
                </c:pt>
                <c:pt idx="1142" c:formatCode="yyyy\-mm\-dd">
                  <c:v>44119</c:v>
                </c:pt>
                <c:pt idx="1143" c:formatCode="yyyy\-mm\-dd">
                  <c:v>44120</c:v>
                </c:pt>
                <c:pt idx="1144" c:formatCode="yyyy\-mm\-dd">
                  <c:v>44123</c:v>
                </c:pt>
                <c:pt idx="1145" c:formatCode="yyyy\-mm\-dd">
                  <c:v>44124</c:v>
                </c:pt>
                <c:pt idx="1146" c:formatCode="yyyy\-mm\-dd">
                  <c:v>44125</c:v>
                </c:pt>
                <c:pt idx="1147" c:formatCode="yyyy\-mm\-dd">
                  <c:v>44126</c:v>
                </c:pt>
                <c:pt idx="1148" c:formatCode="yyyy\-mm\-dd">
                  <c:v>44127</c:v>
                </c:pt>
                <c:pt idx="1149" c:formatCode="yyyy\-mm\-dd">
                  <c:v>44130</c:v>
                </c:pt>
                <c:pt idx="1150" c:formatCode="yyyy\-mm\-dd">
                  <c:v>44131</c:v>
                </c:pt>
                <c:pt idx="1151" c:formatCode="yyyy\-mm\-dd">
                  <c:v>44132</c:v>
                </c:pt>
                <c:pt idx="1152" c:formatCode="yyyy\-mm\-dd">
                  <c:v>44133</c:v>
                </c:pt>
                <c:pt idx="1153" c:formatCode="yyyy\-mm\-dd">
                  <c:v>44134</c:v>
                </c:pt>
                <c:pt idx="1154" c:formatCode="yyyy\-mm\-dd">
                  <c:v>44137</c:v>
                </c:pt>
                <c:pt idx="1155" c:formatCode="yyyy\-mm\-dd">
                  <c:v>44138</c:v>
                </c:pt>
                <c:pt idx="1156" c:formatCode="yyyy\-mm\-dd">
                  <c:v>44139</c:v>
                </c:pt>
                <c:pt idx="1157" c:formatCode="yyyy\-mm\-dd">
                  <c:v>44140</c:v>
                </c:pt>
                <c:pt idx="1158" c:formatCode="yyyy\-mm\-dd">
                  <c:v>44141</c:v>
                </c:pt>
                <c:pt idx="1159" c:formatCode="yyyy\-mm\-dd">
                  <c:v>44144</c:v>
                </c:pt>
                <c:pt idx="1160" c:formatCode="yyyy\-mm\-dd">
                  <c:v>44145</c:v>
                </c:pt>
                <c:pt idx="1161" c:formatCode="yyyy\-mm\-dd">
                  <c:v>44146</c:v>
                </c:pt>
                <c:pt idx="1162" c:formatCode="yyyy\-mm\-dd">
                  <c:v>44147</c:v>
                </c:pt>
                <c:pt idx="1163" c:formatCode="yyyy\-mm\-dd">
                  <c:v>44148</c:v>
                </c:pt>
                <c:pt idx="1164" c:formatCode="yyyy\-mm\-dd">
                  <c:v>44151</c:v>
                </c:pt>
                <c:pt idx="1165" c:formatCode="yyyy\-mm\-dd">
                  <c:v>44152</c:v>
                </c:pt>
                <c:pt idx="1166" c:formatCode="yyyy\-mm\-dd">
                  <c:v>44153</c:v>
                </c:pt>
                <c:pt idx="1167" c:formatCode="yyyy\-mm\-dd">
                  <c:v>44154</c:v>
                </c:pt>
                <c:pt idx="1168" c:formatCode="yyyy\-mm\-dd">
                  <c:v>44155</c:v>
                </c:pt>
                <c:pt idx="1169" c:formatCode="yyyy\-mm\-dd">
                  <c:v>44158</c:v>
                </c:pt>
                <c:pt idx="1170" c:formatCode="yyyy\-mm\-dd">
                  <c:v>44159</c:v>
                </c:pt>
                <c:pt idx="1171" c:formatCode="yyyy\-mm\-dd">
                  <c:v>44160</c:v>
                </c:pt>
                <c:pt idx="1172" c:formatCode="yyyy\-mm\-dd">
                  <c:v>44161</c:v>
                </c:pt>
                <c:pt idx="1173" c:formatCode="yyyy\-mm\-dd">
                  <c:v>44162</c:v>
                </c:pt>
                <c:pt idx="1174" c:formatCode="yyyy\-mm\-dd">
                  <c:v>44165</c:v>
                </c:pt>
                <c:pt idx="1175" c:formatCode="yyyy\-mm\-dd">
                  <c:v>44166</c:v>
                </c:pt>
                <c:pt idx="1176" c:formatCode="yyyy\-mm\-dd">
                  <c:v>44167</c:v>
                </c:pt>
                <c:pt idx="1177" c:formatCode="yyyy\-mm\-dd">
                  <c:v>44168</c:v>
                </c:pt>
                <c:pt idx="1178" c:formatCode="yyyy\-mm\-dd">
                  <c:v>44169</c:v>
                </c:pt>
                <c:pt idx="1179" c:formatCode="yyyy\-mm\-dd">
                  <c:v>44172</c:v>
                </c:pt>
                <c:pt idx="1180" c:formatCode="yyyy\-mm\-dd">
                  <c:v>44173</c:v>
                </c:pt>
                <c:pt idx="1181" c:formatCode="yyyy\-mm\-dd">
                  <c:v>44174</c:v>
                </c:pt>
                <c:pt idx="1182" c:formatCode="yyyy\-mm\-dd">
                  <c:v>44175</c:v>
                </c:pt>
                <c:pt idx="1183" c:formatCode="yyyy\-mm\-dd">
                  <c:v>44176</c:v>
                </c:pt>
                <c:pt idx="1184" c:formatCode="yyyy\-mm\-dd">
                  <c:v>44179</c:v>
                </c:pt>
                <c:pt idx="1185" c:formatCode="yyyy\-mm\-dd">
                  <c:v>44180</c:v>
                </c:pt>
                <c:pt idx="1186" c:formatCode="yyyy\-mm\-dd">
                  <c:v>44181</c:v>
                </c:pt>
                <c:pt idx="1187" c:formatCode="yyyy\-mm\-dd">
                  <c:v>44182</c:v>
                </c:pt>
                <c:pt idx="1188" c:formatCode="yyyy\-mm\-dd">
                  <c:v>44183</c:v>
                </c:pt>
                <c:pt idx="1189" c:formatCode="yyyy\-mm\-dd">
                  <c:v>44186</c:v>
                </c:pt>
                <c:pt idx="1190" c:formatCode="yyyy\-mm\-dd">
                  <c:v>44187</c:v>
                </c:pt>
                <c:pt idx="1191" c:formatCode="yyyy\-mm\-dd">
                  <c:v>44188</c:v>
                </c:pt>
                <c:pt idx="1192" c:formatCode="yyyy\-mm\-dd">
                  <c:v>44189</c:v>
                </c:pt>
                <c:pt idx="1193" c:formatCode="yyyy\-mm\-dd">
                  <c:v>44190</c:v>
                </c:pt>
                <c:pt idx="1194" c:formatCode="yyyy\-mm\-dd">
                  <c:v>44193</c:v>
                </c:pt>
                <c:pt idx="1195" c:formatCode="yyyy\-mm\-dd">
                  <c:v>44194</c:v>
                </c:pt>
                <c:pt idx="1196" c:formatCode="yyyy\-mm\-dd">
                  <c:v>44195</c:v>
                </c:pt>
                <c:pt idx="1197" c:formatCode="yyyy\-mm\-dd">
                  <c:v>44196</c:v>
                </c:pt>
                <c:pt idx="1198" c:formatCode="yyyy\-mm\-dd">
                  <c:v>44200</c:v>
                </c:pt>
                <c:pt idx="1199" c:formatCode="yyyy\-mm\-dd">
                  <c:v>44201</c:v>
                </c:pt>
                <c:pt idx="1200" c:formatCode="yyyy\-mm\-dd">
                  <c:v>44202</c:v>
                </c:pt>
                <c:pt idx="1201" c:formatCode="yyyy\-mm\-dd">
                  <c:v>44203</c:v>
                </c:pt>
                <c:pt idx="1202" c:formatCode="yyyy\-mm\-dd">
                  <c:v>44204</c:v>
                </c:pt>
                <c:pt idx="1203" c:formatCode="yyyy\-mm\-dd">
                  <c:v>44207</c:v>
                </c:pt>
                <c:pt idx="1204" c:formatCode="yyyy\-mm\-dd">
                  <c:v>44208</c:v>
                </c:pt>
                <c:pt idx="1205" c:formatCode="yyyy\-mm\-dd">
                  <c:v>44209</c:v>
                </c:pt>
                <c:pt idx="1206" c:formatCode="yyyy\-mm\-dd">
                  <c:v>44210</c:v>
                </c:pt>
                <c:pt idx="1207" c:formatCode="yyyy\-mm\-dd">
                  <c:v>44211</c:v>
                </c:pt>
                <c:pt idx="1208" c:formatCode="yyyy\-mm\-dd">
                  <c:v>44214</c:v>
                </c:pt>
                <c:pt idx="1209" c:formatCode="yyyy\-mm\-dd">
                  <c:v>44215</c:v>
                </c:pt>
                <c:pt idx="1210" c:formatCode="yyyy\-mm\-dd">
                  <c:v>44216</c:v>
                </c:pt>
                <c:pt idx="1211" c:formatCode="yyyy\-mm\-dd">
                  <c:v>44217</c:v>
                </c:pt>
                <c:pt idx="1212" c:formatCode="yyyy\-mm\-dd">
                  <c:v>44218</c:v>
                </c:pt>
                <c:pt idx="1213" c:formatCode="yyyy\-mm\-dd">
                  <c:v>44221</c:v>
                </c:pt>
                <c:pt idx="1214" c:formatCode="yyyy\-mm\-dd">
                  <c:v>44222</c:v>
                </c:pt>
                <c:pt idx="1215" c:formatCode="yyyy\-mm\-dd">
                  <c:v>44223</c:v>
                </c:pt>
                <c:pt idx="1216" c:formatCode="yyyy\-mm\-dd">
                  <c:v>44224</c:v>
                </c:pt>
                <c:pt idx="1217" c:formatCode="yyyy\-mm\-dd">
                  <c:v>44225</c:v>
                </c:pt>
                <c:pt idx="1218" c:formatCode="yyyy\-mm\-dd">
                  <c:v>44228</c:v>
                </c:pt>
                <c:pt idx="1219" c:formatCode="yyyy\-mm\-dd">
                  <c:v>44229</c:v>
                </c:pt>
                <c:pt idx="1220" c:formatCode="yyyy\-mm\-dd">
                  <c:v>44230</c:v>
                </c:pt>
                <c:pt idx="1221" c:formatCode="yyyy\-mm\-dd">
                  <c:v>44231</c:v>
                </c:pt>
                <c:pt idx="1222" c:formatCode="yyyy\-mm\-dd">
                  <c:v>44232</c:v>
                </c:pt>
                <c:pt idx="1223" c:formatCode="yyyy\-mm\-dd">
                  <c:v>44235</c:v>
                </c:pt>
                <c:pt idx="1224" c:formatCode="yyyy\-mm\-dd">
                  <c:v>44236</c:v>
                </c:pt>
                <c:pt idx="1225" c:formatCode="yyyy\-mm\-dd">
                  <c:v>44237</c:v>
                </c:pt>
                <c:pt idx="1226" c:formatCode="yyyy\-mm\-dd">
                  <c:v>44245</c:v>
                </c:pt>
                <c:pt idx="1227" c:formatCode="yyyy\-mm\-dd">
                  <c:v>44246</c:v>
                </c:pt>
                <c:pt idx="1228" c:formatCode="yyyy\-mm\-dd">
                  <c:v>44249</c:v>
                </c:pt>
                <c:pt idx="1229" c:formatCode="yyyy\-mm\-dd">
                  <c:v>44250</c:v>
                </c:pt>
                <c:pt idx="1230" c:formatCode="yyyy\-mm\-dd">
                  <c:v>44251</c:v>
                </c:pt>
                <c:pt idx="1231" c:formatCode="yyyy\-mm\-dd">
                  <c:v>44252</c:v>
                </c:pt>
                <c:pt idx="1232" c:formatCode="yyyy\-mm\-dd">
                  <c:v>44253</c:v>
                </c:pt>
                <c:pt idx="1233" c:formatCode="yyyy\-mm\-dd">
                  <c:v>44256</c:v>
                </c:pt>
                <c:pt idx="1234" c:formatCode="yyyy\-mm\-dd">
                  <c:v>44257</c:v>
                </c:pt>
                <c:pt idx="1235" c:formatCode="yyyy\-mm\-dd">
                  <c:v>44258</c:v>
                </c:pt>
                <c:pt idx="1236" c:formatCode="yyyy\-mm\-dd">
                  <c:v>44259</c:v>
                </c:pt>
                <c:pt idx="1237" c:formatCode="yyyy\-mm\-dd">
                  <c:v>44260</c:v>
                </c:pt>
                <c:pt idx="1238" c:formatCode="yyyy\-mm\-dd">
                  <c:v>44263</c:v>
                </c:pt>
                <c:pt idx="1239" c:formatCode="yyyy\-mm\-dd">
                  <c:v>44264</c:v>
                </c:pt>
                <c:pt idx="1240" c:formatCode="yyyy\-mm\-dd">
                  <c:v>44265</c:v>
                </c:pt>
                <c:pt idx="1241" c:formatCode="yyyy\-mm\-dd">
                  <c:v>44266</c:v>
                </c:pt>
                <c:pt idx="1242" c:formatCode="yyyy\-mm\-dd">
                  <c:v>44267</c:v>
                </c:pt>
                <c:pt idx="1243" c:formatCode="yyyy\-mm\-dd">
                  <c:v>44270</c:v>
                </c:pt>
                <c:pt idx="1244" c:formatCode="yyyy\-mm\-dd">
                  <c:v>44271</c:v>
                </c:pt>
                <c:pt idx="1245" c:formatCode="yyyy\-mm\-dd">
                  <c:v>44272</c:v>
                </c:pt>
                <c:pt idx="1246" c:formatCode="yyyy\-mm\-dd">
                  <c:v>44273</c:v>
                </c:pt>
                <c:pt idx="1247" c:formatCode="yyyy\-mm\-dd">
                  <c:v>44274</c:v>
                </c:pt>
                <c:pt idx="1248" c:formatCode="yyyy\-mm\-dd">
                  <c:v>44277</c:v>
                </c:pt>
                <c:pt idx="1249" c:formatCode="yyyy\-mm\-dd">
                  <c:v>44278</c:v>
                </c:pt>
                <c:pt idx="1250" c:formatCode="yyyy\-mm\-dd">
                  <c:v>44279</c:v>
                </c:pt>
                <c:pt idx="1251" c:formatCode="yyyy\-mm\-dd">
                  <c:v>44280</c:v>
                </c:pt>
                <c:pt idx="1252" c:formatCode="yyyy\-mm\-dd">
                  <c:v>44281</c:v>
                </c:pt>
                <c:pt idx="1253" c:formatCode="yyyy\-mm\-dd">
                  <c:v>44284</c:v>
                </c:pt>
                <c:pt idx="1254" c:formatCode="yyyy\-mm\-dd">
                  <c:v>44285</c:v>
                </c:pt>
                <c:pt idx="1255" c:formatCode="yyyy\-mm\-dd">
                  <c:v>44286</c:v>
                </c:pt>
                <c:pt idx="1256" c:formatCode="yyyy\-mm\-dd">
                  <c:v>44287</c:v>
                </c:pt>
                <c:pt idx="1257" c:formatCode="yyyy\-mm\-dd">
                  <c:v>44288</c:v>
                </c:pt>
                <c:pt idx="1258" c:formatCode="yyyy\-mm\-dd">
                  <c:v>44292</c:v>
                </c:pt>
                <c:pt idx="1259" c:formatCode="yyyy\-mm\-dd">
                  <c:v>44293</c:v>
                </c:pt>
                <c:pt idx="1260" c:formatCode="yyyy\-mm\-dd">
                  <c:v>44294</c:v>
                </c:pt>
                <c:pt idx="1261" c:formatCode="yyyy\-mm\-dd">
                  <c:v>44295</c:v>
                </c:pt>
                <c:pt idx="1262" c:formatCode="yyyy\-mm\-dd">
                  <c:v>44298</c:v>
                </c:pt>
                <c:pt idx="1263" c:formatCode="yyyy\-mm\-dd">
                  <c:v>44299</c:v>
                </c:pt>
                <c:pt idx="1264" c:formatCode="yyyy\-mm\-dd">
                  <c:v>44300</c:v>
                </c:pt>
                <c:pt idx="1265" c:formatCode="yyyy\-mm\-dd">
                  <c:v>44301</c:v>
                </c:pt>
                <c:pt idx="1266" c:formatCode="yyyy\-mm\-dd">
                  <c:v>44302</c:v>
                </c:pt>
                <c:pt idx="1267" c:formatCode="yyyy\-mm\-dd">
                  <c:v>44305</c:v>
                </c:pt>
                <c:pt idx="1268" c:formatCode="yyyy\-mm\-dd">
                  <c:v>44306</c:v>
                </c:pt>
                <c:pt idx="1269" c:formatCode="yyyy\-mm\-dd">
                  <c:v>44307</c:v>
                </c:pt>
                <c:pt idx="1270" c:formatCode="yyyy\-mm\-dd">
                  <c:v>44308</c:v>
                </c:pt>
                <c:pt idx="1271" c:formatCode="yyyy\-mm\-dd">
                  <c:v>44309</c:v>
                </c:pt>
                <c:pt idx="1272" c:formatCode="yyyy\-mm\-dd">
                  <c:v>44312</c:v>
                </c:pt>
                <c:pt idx="1273" c:formatCode="yyyy\-mm\-dd">
                  <c:v>44313</c:v>
                </c:pt>
                <c:pt idx="1274" c:formatCode="yyyy\-mm\-dd">
                  <c:v>44314</c:v>
                </c:pt>
                <c:pt idx="1275" c:formatCode="yyyy\-mm\-dd">
                  <c:v>44315</c:v>
                </c:pt>
                <c:pt idx="1276" c:formatCode="yyyy\-mm\-dd">
                  <c:v>44316</c:v>
                </c:pt>
                <c:pt idx="1277" c:formatCode="yyyy\-mm\-dd">
                  <c:v>44322</c:v>
                </c:pt>
                <c:pt idx="1278" c:formatCode="yyyy\-mm\-dd">
                  <c:v>44323</c:v>
                </c:pt>
                <c:pt idx="1279" c:formatCode="yyyy\-mm\-dd">
                  <c:v>44326</c:v>
                </c:pt>
                <c:pt idx="1280" c:formatCode="yyyy\-mm\-dd">
                  <c:v>44327</c:v>
                </c:pt>
                <c:pt idx="1281" c:formatCode="yyyy\-mm\-dd">
                  <c:v>44328</c:v>
                </c:pt>
                <c:pt idx="1282" c:formatCode="yyyy\-mm\-dd">
                  <c:v>44329</c:v>
                </c:pt>
                <c:pt idx="1283" c:formatCode="yyyy\-mm\-dd">
                  <c:v>44330</c:v>
                </c:pt>
                <c:pt idx="1284" c:formatCode="yyyy\-mm\-dd">
                  <c:v>44333</c:v>
                </c:pt>
                <c:pt idx="1285" c:formatCode="yyyy\-mm\-dd">
                  <c:v>44334</c:v>
                </c:pt>
                <c:pt idx="1286" c:formatCode="yyyy\-mm\-dd">
                  <c:v>44335</c:v>
                </c:pt>
                <c:pt idx="1287" c:formatCode="yyyy\-mm\-dd">
                  <c:v>44336</c:v>
                </c:pt>
                <c:pt idx="1288" c:formatCode="yyyy\-mm\-dd">
                  <c:v>44337</c:v>
                </c:pt>
                <c:pt idx="1289" c:formatCode="yyyy\-mm\-dd">
                  <c:v>44340</c:v>
                </c:pt>
                <c:pt idx="1290" c:formatCode="yyyy\-mm\-dd">
                  <c:v>44341</c:v>
                </c:pt>
                <c:pt idx="1291" c:formatCode="yyyy\-mm\-dd">
                  <c:v>44342</c:v>
                </c:pt>
                <c:pt idx="1292" c:formatCode="yyyy\-mm\-dd">
                  <c:v>44343</c:v>
                </c:pt>
                <c:pt idx="1293" c:formatCode="yyyy\-mm\-dd">
                  <c:v>44344</c:v>
                </c:pt>
                <c:pt idx="1294" c:formatCode="yyyy\-mm\-dd">
                  <c:v>44347</c:v>
                </c:pt>
                <c:pt idx="1295" c:formatCode="yyyy\-mm\-dd">
                  <c:v>44348</c:v>
                </c:pt>
                <c:pt idx="1296" c:formatCode="yyyy\-mm\-dd">
                  <c:v>44349</c:v>
                </c:pt>
                <c:pt idx="1297" c:formatCode="yyyy\-mm\-dd">
                  <c:v>44350</c:v>
                </c:pt>
                <c:pt idx="1298" c:formatCode="yyyy\-mm\-dd">
                  <c:v>44351</c:v>
                </c:pt>
                <c:pt idx="1299" c:formatCode="yyyy\-mm\-dd">
                  <c:v>44354</c:v>
                </c:pt>
                <c:pt idx="1300" c:formatCode="yyyy\-mm\-dd">
                  <c:v>44355</c:v>
                </c:pt>
                <c:pt idx="1301" c:formatCode="yyyy\-mm\-dd">
                  <c:v>44356</c:v>
                </c:pt>
                <c:pt idx="1302" c:formatCode="yyyy\-mm\-dd">
                  <c:v>44357</c:v>
                </c:pt>
                <c:pt idx="1303" c:formatCode="yyyy\-mm\-dd">
                  <c:v>44358</c:v>
                </c:pt>
                <c:pt idx="1304" c:formatCode="yyyy\-mm\-dd">
                  <c:v>44362</c:v>
                </c:pt>
                <c:pt idx="1305" c:formatCode="yyyy\-mm\-dd">
                  <c:v>44363</c:v>
                </c:pt>
                <c:pt idx="1306" c:formatCode="yyyy\-mm\-dd">
                  <c:v>44364</c:v>
                </c:pt>
                <c:pt idx="1307" c:formatCode="yyyy\-mm\-dd">
                  <c:v>44365</c:v>
                </c:pt>
                <c:pt idx="1308" c:formatCode="yyyy\-mm\-dd">
                  <c:v>44368</c:v>
                </c:pt>
                <c:pt idx="1309" c:formatCode="yyyy\-mm\-dd">
                  <c:v>44369</c:v>
                </c:pt>
                <c:pt idx="1310" c:formatCode="yyyy\-mm\-dd">
                  <c:v>44370</c:v>
                </c:pt>
                <c:pt idx="1311" c:formatCode="yyyy\-mm\-dd">
                  <c:v>44371</c:v>
                </c:pt>
                <c:pt idx="1312" c:formatCode="yyyy\-mm\-dd">
                  <c:v>44372</c:v>
                </c:pt>
                <c:pt idx="1313" c:formatCode="yyyy\-mm\-dd">
                  <c:v>44375</c:v>
                </c:pt>
                <c:pt idx="1314" c:formatCode="yyyy\-mm\-dd">
                  <c:v>44376</c:v>
                </c:pt>
                <c:pt idx="1315" c:formatCode="yyyy\-mm\-dd">
                  <c:v>44377</c:v>
                </c:pt>
                <c:pt idx="1316" c:formatCode="yyyy\-mm\-dd">
                  <c:v>44378</c:v>
                </c:pt>
                <c:pt idx="1317" c:formatCode="yyyy\-mm\-dd">
                  <c:v>44379</c:v>
                </c:pt>
                <c:pt idx="1318" c:formatCode="yyyy\-mm\-dd">
                  <c:v>44382</c:v>
                </c:pt>
                <c:pt idx="1319" c:formatCode="yyyy\-mm\-dd">
                  <c:v>44383</c:v>
                </c:pt>
                <c:pt idx="1320" c:formatCode="yyyy\-mm\-dd">
                  <c:v>44384</c:v>
                </c:pt>
                <c:pt idx="1321" c:formatCode="yyyy\-mm\-dd">
                  <c:v>44385</c:v>
                </c:pt>
                <c:pt idx="1322" c:formatCode="yyyy\-mm\-dd">
                  <c:v>44386</c:v>
                </c:pt>
                <c:pt idx="1323" c:formatCode="yyyy\-mm\-dd">
                  <c:v>44389</c:v>
                </c:pt>
                <c:pt idx="1324" c:formatCode="yyyy\-mm\-dd">
                  <c:v>44390</c:v>
                </c:pt>
                <c:pt idx="1325" c:formatCode="yyyy\-mm\-dd">
                  <c:v>44391</c:v>
                </c:pt>
                <c:pt idx="1326" c:formatCode="yyyy\-mm\-dd">
                  <c:v>44392</c:v>
                </c:pt>
                <c:pt idx="1327" c:formatCode="yyyy\-mm\-dd">
                  <c:v>44393</c:v>
                </c:pt>
                <c:pt idx="1328" c:formatCode="yyyy\-mm\-dd">
                  <c:v>44396</c:v>
                </c:pt>
                <c:pt idx="1329" c:formatCode="yyyy\-mm\-dd">
                  <c:v>44397</c:v>
                </c:pt>
                <c:pt idx="1330" c:formatCode="yyyy\-mm\-dd">
                  <c:v>44398</c:v>
                </c:pt>
                <c:pt idx="1331" c:formatCode="yyyy\-mm\-dd">
                  <c:v>44399</c:v>
                </c:pt>
                <c:pt idx="1332" c:formatCode="yyyy\-mm\-dd">
                  <c:v>44400</c:v>
                </c:pt>
                <c:pt idx="1333" c:formatCode="yyyy\-mm\-dd">
                  <c:v>44403</c:v>
                </c:pt>
                <c:pt idx="1334" c:formatCode="yyyy\-mm\-dd">
                  <c:v>44404</c:v>
                </c:pt>
                <c:pt idx="1335" c:formatCode="yyyy\-mm\-dd">
                  <c:v>44405</c:v>
                </c:pt>
                <c:pt idx="1336" c:formatCode="yyyy\-mm\-dd">
                  <c:v>44406</c:v>
                </c:pt>
                <c:pt idx="1337" c:formatCode="yyyy\-mm\-dd">
                  <c:v>44407</c:v>
                </c:pt>
                <c:pt idx="1338" c:formatCode="yyyy\-mm\-dd">
                  <c:v>44410</c:v>
                </c:pt>
                <c:pt idx="1339" c:formatCode="yyyy\-mm\-dd">
                  <c:v>44411</c:v>
                </c:pt>
                <c:pt idx="1340" c:formatCode="yyyy\-mm\-dd">
                  <c:v>44412</c:v>
                </c:pt>
                <c:pt idx="1341" c:formatCode="yyyy\-mm\-dd">
                  <c:v>44413</c:v>
                </c:pt>
                <c:pt idx="1342" c:formatCode="yyyy\-mm\-dd">
                  <c:v>44414</c:v>
                </c:pt>
                <c:pt idx="1343" c:formatCode="yyyy\-mm\-dd">
                  <c:v>44417</c:v>
                </c:pt>
                <c:pt idx="1344" c:formatCode="yyyy\-mm\-dd">
                  <c:v>44418</c:v>
                </c:pt>
                <c:pt idx="1345" c:formatCode="yyyy\-mm\-dd">
                  <c:v>44419</c:v>
                </c:pt>
                <c:pt idx="1346" c:formatCode="yyyy\-mm\-dd">
                  <c:v>44420</c:v>
                </c:pt>
                <c:pt idx="1347" c:formatCode="yyyy\-mm\-dd">
                  <c:v>44421</c:v>
                </c:pt>
                <c:pt idx="1348" c:formatCode="yyyy\-mm\-dd">
                  <c:v>44424</c:v>
                </c:pt>
                <c:pt idx="1349" c:formatCode="yyyy\-mm\-dd">
                  <c:v>44425</c:v>
                </c:pt>
                <c:pt idx="1350" c:formatCode="yyyy\-mm\-dd">
                  <c:v>44426</c:v>
                </c:pt>
                <c:pt idx="1351" c:formatCode="yyyy\-mm\-dd">
                  <c:v>44427</c:v>
                </c:pt>
                <c:pt idx="1352" c:formatCode="yyyy\-mm\-dd">
                  <c:v>44428</c:v>
                </c:pt>
                <c:pt idx="1353" c:formatCode="yyyy\-mm\-dd">
                  <c:v>44431</c:v>
                </c:pt>
                <c:pt idx="1354" c:formatCode="yyyy\-mm\-dd">
                  <c:v>44432</c:v>
                </c:pt>
                <c:pt idx="1355" c:formatCode="yyyy\-mm\-dd">
                  <c:v>44433</c:v>
                </c:pt>
                <c:pt idx="1356" c:formatCode="yyyy\-mm\-dd">
                  <c:v>44434</c:v>
                </c:pt>
                <c:pt idx="1357" c:formatCode="yyyy\-mm\-dd">
                  <c:v>44435</c:v>
                </c:pt>
                <c:pt idx="1358" c:formatCode="yyyy\-mm\-dd">
                  <c:v>44438</c:v>
                </c:pt>
                <c:pt idx="1359" c:formatCode="yyyy\-mm\-dd">
                  <c:v>44439</c:v>
                </c:pt>
                <c:pt idx="1360" c:formatCode="yyyy\-mm\-dd">
                  <c:v>44440</c:v>
                </c:pt>
                <c:pt idx="1361" c:formatCode="yyyy\-mm\-dd">
                  <c:v>44441</c:v>
                </c:pt>
                <c:pt idx="1362" c:formatCode="yyyy\-mm\-dd">
                  <c:v>44442</c:v>
                </c:pt>
                <c:pt idx="1363" c:formatCode="yyyy\-mm\-dd">
                  <c:v>44445</c:v>
                </c:pt>
                <c:pt idx="1364" c:formatCode="yyyy\-mm\-dd">
                  <c:v>44446</c:v>
                </c:pt>
                <c:pt idx="1365" c:formatCode="yyyy\-mm\-dd">
                  <c:v>44447</c:v>
                </c:pt>
                <c:pt idx="1366" c:formatCode="yyyy\-mm\-dd">
                  <c:v>44448</c:v>
                </c:pt>
                <c:pt idx="1367" c:formatCode="yyyy\-mm\-dd">
                  <c:v>44449</c:v>
                </c:pt>
                <c:pt idx="1368" c:formatCode="yyyy\-mm\-dd">
                  <c:v>44452</c:v>
                </c:pt>
                <c:pt idx="1369" c:formatCode="yyyy\-mm\-dd">
                  <c:v>44453</c:v>
                </c:pt>
                <c:pt idx="1370" c:formatCode="yyyy\-mm\-dd">
                  <c:v>44454</c:v>
                </c:pt>
                <c:pt idx="1371" c:formatCode="yyyy\-mm\-dd">
                  <c:v>44455</c:v>
                </c:pt>
                <c:pt idx="1372" c:formatCode="yyyy\-mm\-dd">
                  <c:v>44456</c:v>
                </c:pt>
                <c:pt idx="1373" c:formatCode="yyyy\-mm\-dd">
                  <c:v>44461</c:v>
                </c:pt>
                <c:pt idx="1374" c:formatCode="yyyy\-mm\-dd">
                  <c:v>44462</c:v>
                </c:pt>
                <c:pt idx="1375" c:formatCode="yyyy\-mm\-dd">
                  <c:v>44463</c:v>
                </c:pt>
                <c:pt idx="1376" c:formatCode="yyyy\-mm\-dd">
                  <c:v>44466</c:v>
                </c:pt>
                <c:pt idx="1377" c:formatCode="yyyy\-mm\-dd">
                  <c:v>44467</c:v>
                </c:pt>
                <c:pt idx="1378" c:formatCode="yyyy\-mm\-dd">
                  <c:v>44468</c:v>
                </c:pt>
                <c:pt idx="1379" c:formatCode="yyyy\-mm\-dd">
                  <c:v>44469</c:v>
                </c:pt>
                <c:pt idx="1380" c:formatCode="yyyy\-mm\-dd">
                  <c:v>44477</c:v>
                </c:pt>
                <c:pt idx="1381" c:formatCode="yyyy\-mm\-dd">
                  <c:v>44480</c:v>
                </c:pt>
                <c:pt idx="1382" c:formatCode="yyyy\-mm\-dd">
                  <c:v>44481</c:v>
                </c:pt>
                <c:pt idx="1383" c:formatCode="yyyy\-mm\-dd">
                  <c:v>44482</c:v>
                </c:pt>
                <c:pt idx="1384" c:formatCode="yyyy\-mm\-dd">
                  <c:v>44483</c:v>
                </c:pt>
                <c:pt idx="1385" c:formatCode="yyyy\-mm\-dd">
                  <c:v>44484</c:v>
                </c:pt>
                <c:pt idx="1386" c:formatCode="yyyy\-mm\-dd">
                  <c:v>44487</c:v>
                </c:pt>
                <c:pt idx="1387" c:formatCode="yyyy\-mm\-dd">
                  <c:v>44488</c:v>
                </c:pt>
                <c:pt idx="1388" c:formatCode="yyyy\-mm\-dd">
                  <c:v>44489</c:v>
                </c:pt>
                <c:pt idx="1389" c:formatCode="yyyy\-mm\-dd">
                  <c:v>44490</c:v>
                </c:pt>
                <c:pt idx="1390" c:formatCode="yyyy\-mm\-dd">
                  <c:v>44491</c:v>
                </c:pt>
                <c:pt idx="1391" c:formatCode="yyyy\-mm\-dd">
                  <c:v>44494</c:v>
                </c:pt>
                <c:pt idx="1392" c:formatCode="yyyy\-mm\-dd">
                  <c:v>44495</c:v>
                </c:pt>
                <c:pt idx="1393" c:formatCode="yyyy\-mm\-dd">
                  <c:v>44496</c:v>
                </c:pt>
                <c:pt idx="1394" c:formatCode="yyyy\-mm\-dd">
                  <c:v>44497</c:v>
                </c:pt>
                <c:pt idx="1395" c:formatCode="yyyy\-mm\-dd">
                  <c:v>44498</c:v>
                </c:pt>
                <c:pt idx="1396" c:formatCode="yyyy\-mm\-dd">
                  <c:v>44501</c:v>
                </c:pt>
                <c:pt idx="1397" c:formatCode="yyyy\-mm\-dd">
                  <c:v>44502</c:v>
                </c:pt>
                <c:pt idx="1398" c:formatCode="yyyy\-mm\-dd">
                  <c:v>44503</c:v>
                </c:pt>
                <c:pt idx="1399" c:formatCode="yyyy\-mm\-dd">
                  <c:v>44504</c:v>
                </c:pt>
                <c:pt idx="1400" c:formatCode="yyyy\-mm\-dd">
                  <c:v>44505</c:v>
                </c:pt>
                <c:pt idx="1401" c:formatCode="yyyy\-mm\-dd">
                  <c:v>44508</c:v>
                </c:pt>
                <c:pt idx="1402" c:formatCode="yyyy\-mm\-dd">
                  <c:v>44509</c:v>
                </c:pt>
                <c:pt idx="1403" c:formatCode="yyyy\-mm\-dd">
                  <c:v>44510</c:v>
                </c:pt>
                <c:pt idx="1404" c:formatCode="yyyy\-mm\-dd">
                  <c:v>44511</c:v>
                </c:pt>
                <c:pt idx="1405" c:formatCode="yyyy\-mm\-dd">
                  <c:v>44512</c:v>
                </c:pt>
                <c:pt idx="1406" c:formatCode="yyyy\-mm\-dd">
                  <c:v>44515</c:v>
                </c:pt>
                <c:pt idx="1407" c:formatCode="yyyy\-mm\-dd">
                  <c:v>44516</c:v>
                </c:pt>
                <c:pt idx="1408" c:formatCode="yyyy\-mm\-dd">
                  <c:v>44517</c:v>
                </c:pt>
                <c:pt idx="1409" c:formatCode="yyyy\-mm\-dd">
                  <c:v>44518</c:v>
                </c:pt>
                <c:pt idx="1410" c:formatCode="yyyy\-mm\-dd">
                  <c:v>44519</c:v>
                </c:pt>
                <c:pt idx="1411" c:formatCode="yyyy\-mm\-dd">
                  <c:v>44522</c:v>
                </c:pt>
                <c:pt idx="1412" c:formatCode="yyyy\-mm\-dd">
                  <c:v>44523</c:v>
                </c:pt>
                <c:pt idx="1413" c:formatCode="yyyy\-mm\-dd">
                  <c:v>44524</c:v>
                </c:pt>
                <c:pt idx="1414" c:formatCode="yyyy\-mm\-dd">
                  <c:v>44525</c:v>
                </c:pt>
                <c:pt idx="1415" c:formatCode="yyyy\-mm\-dd">
                  <c:v>44526</c:v>
                </c:pt>
                <c:pt idx="1416" c:formatCode="yyyy\-mm\-dd">
                  <c:v>44529</c:v>
                </c:pt>
                <c:pt idx="1417" c:formatCode="yyyy\-mm\-dd">
                  <c:v>44530</c:v>
                </c:pt>
                <c:pt idx="1418" c:formatCode="yyyy\-mm\-dd">
                  <c:v>44531</c:v>
                </c:pt>
                <c:pt idx="1419" c:formatCode="yyyy\-mm\-dd">
                  <c:v>44532</c:v>
                </c:pt>
                <c:pt idx="1420" c:formatCode="yyyy\-mm\-dd">
                  <c:v>44533</c:v>
                </c:pt>
                <c:pt idx="1421" c:formatCode="yyyy\-mm\-dd">
                  <c:v>44536</c:v>
                </c:pt>
                <c:pt idx="1422" c:formatCode="yyyy\-mm\-dd">
                  <c:v>44537</c:v>
                </c:pt>
                <c:pt idx="1423" c:formatCode="yyyy\-mm\-dd">
                  <c:v>44538</c:v>
                </c:pt>
                <c:pt idx="1424" c:formatCode="yyyy\-mm\-dd">
                  <c:v>44539</c:v>
                </c:pt>
                <c:pt idx="1425" c:formatCode="yyyy\-mm\-dd">
                  <c:v>44540</c:v>
                </c:pt>
                <c:pt idx="1426" c:formatCode="yyyy\-mm\-dd">
                  <c:v>44543</c:v>
                </c:pt>
                <c:pt idx="1427" c:formatCode="yyyy\-mm\-dd">
                  <c:v>44544</c:v>
                </c:pt>
                <c:pt idx="1428" c:formatCode="yyyy\-mm\-dd">
                  <c:v>44545</c:v>
                </c:pt>
                <c:pt idx="1429" c:formatCode="yyyy\-mm\-dd">
                  <c:v>44546</c:v>
                </c:pt>
                <c:pt idx="1430" c:formatCode="yyyy\-mm\-dd">
                  <c:v>44547</c:v>
                </c:pt>
                <c:pt idx="1431" c:formatCode="yyyy\-mm\-dd">
                  <c:v>44550</c:v>
                </c:pt>
                <c:pt idx="1432" c:formatCode="yyyy\-mm\-dd">
                  <c:v>44551</c:v>
                </c:pt>
                <c:pt idx="1433" c:formatCode="yyyy\-mm\-dd">
                  <c:v>44552</c:v>
                </c:pt>
                <c:pt idx="1434" c:formatCode="yyyy\-mm\-dd">
                  <c:v>44553</c:v>
                </c:pt>
                <c:pt idx="1435" c:formatCode="yyyy\-mm\-dd">
                  <c:v>44554</c:v>
                </c:pt>
                <c:pt idx="1436" c:formatCode="yyyy\-mm\-dd">
                  <c:v>44557</c:v>
                </c:pt>
                <c:pt idx="1437" c:formatCode="yyyy\-mm\-dd">
                  <c:v>44558</c:v>
                </c:pt>
                <c:pt idx="1438" c:formatCode="yyyy\-mm\-dd">
                  <c:v>44559</c:v>
                </c:pt>
                <c:pt idx="1439" c:formatCode="yyyy\-mm\-dd">
                  <c:v>44560</c:v>
                </c:pt>
                <c:pt idx="1440" c:formatCode="yyyy\-mm\-dd">
                  <c:v>44561</c:v>
                </c:pt>
                <c:pt idx="1441" c:formatCode="yyyy\-mm\-dd">
                  <c:v>44565</c:v>
                </c:pt>
                <c:pt idx="1442" c:formatCode="yyyy\-mm\-dd">
                  <c:v>44566</c:v>
                </c:pt>
                <c:pt idx="1443" c:formatCode="yyyy\-mm\-dd">
                  <c:v>44567</c:v>
                </c:pt>
                <c:pt idx="1444" c:formatCode="yyyy\-mm\-dd">
                  <c:v>44568</c:v>
                </c:pt>
                <c:pt idx="1445" c:formatCode="yyyy\-mm\-dd">
                  <c:v>44571</c:v>
                </c:pt>
                <c:pt idx="1446" c:formatCode="yyyy\-mm\-dd">
                  <c:v>44572</c:v>
                </c:pt>
                <c:pt idx="1447" c:formatCode="yyyy\-mm\-dd">
                  <c:v>44573</c:v>
                </c:pt>
                <c:pt idx="1448" c:formatCode="yyyy\-mm\-dd">
                  <c:v>44574</c:v>
                </c:pt>
                <c:pt idx="1449" c:formatCode="yyyy\-mm\-dd">
                  <c:v>44575</c:v>
                </c:pt>
                <c:pt idx="1450" c:formatCode="yyyy\-mm\-dd">
                  <c:v>44578</c:v>
                </c:pt>
                <c:pt idx="1451" c:formatCode="yyyy\-mm\-dd">
                  <c:v>44579</c:v>
                </c:pt>
                <c:pt idx="1452" c:formatCode="yyyy\-mm\-dd">
                  <c:v>44580</c:v>
                </c:pt>
                <c:pt idx="1453" c:formatCode="yyyy\-mm\-dd">
                  <c:v>44581</c:v>
                </c:pt>
                <c:pt idx="1454" c:formatCode="yyyy\-mm\-dd">
                  <c:v>44582</c:v>
                </c:pt>
                <c:pt idx="1455" c:formatCode="yyyy\-mm\-dd">
                  <c:v>44585</c:v>
                </c:pt>
                <c:pt idx="1456" c:formatCode="yyyy\-mm\-dd">
                  <c:v>44586</c:v>
                </c:pt>
                <c:pt idx="1457" c:formatCode="yyyy\-mm\-dd">
                  <c:v>44587</c:v>
                </c:pt>
                <c:pt idx="1458" c:formatCode="yyyy\-mm\-dd">
                  <c:v>44588</c:v>
                </c:pt>
                <c:pt idx="1459" c:formatCode="yyyy\-mm\-dd">
                  <c:v>44589</c:v>
                </c:pt>
                <c:pt idx="1460" c:formatCode="yyyy\-mm\-dd">
                  <c:v>44599</c:v>
                </c:pt>
                <c:pt idx="1461" c:formatCode="yyyy\-mm\-dd">
                  <c:v>44600</c:v>
                </c:pt>
                <c:pt idx="1462" c:formatCode="yyyy\-mm\-dd">
                  <c:v>44601</c:v>
                </c:pt>
                <c:pt idx="1463" c:formatCode="yyyy\-mm\-dd">
                  <c:v>44602</c:v>
                </c:pt>
                <c:pt idx="1464" c:formatCode="yyyy\-mm\-dd">
                  <c:v>44603</c:v>
                </c:pt>
                <c:pt idx="1465" c:formatCode="yyyy\-mm\-dd">
                  <c:v>44606</c:v>
                </c:pt>
                <c:pt idx="1466" c:formatCode="yyyy\-mm\-dd">
                  <c:v>44607</c:v>
                </c:pt>
                <c:pt idx="1467" c:formatCode="yyyy\-mm\-dd">
                  <c:v>44608</c:v>
                </c:pt>
                <c:pt idx="1468" c:formatCode="yyyy\-mm\-dd">
                  <c:v>44609</c:v>
                </c:pt>
                <c:pt idx="1469" c:formatCode="yyyy\-mm\-dd">
                  <c:v>44610</c:v>
                </c:pt>
                <c:pt idx="1470" c:formatCode="yyyy\-mm\-dd">
                  <c:v>44613</c:v>
                </c:pt>
                <c:pt idx="1471" c:formatCode="yyyy\-mm\-dd">
                  <c:v>44614</c:v>
                </c:pt>
                <c:pt idx="1472" c:formatCode="yyyy\-mm\-dd">
                  <c:v>44615</c:v>
                </c:pt>
                <c:pt idx="1473" c:formatCode="yyyy\-mm\-dd">
                  <c:v>44616</c:v>
                </c:pt>
                <c:pt idx="1474" c:formatCode="yyyy\-mm\-dd">
                  <c:v>44617</c:v>
                </c:pt>
                <c:pt idx="1475" c:formatCode="yyyy\-mm\-dd">
                  <c:v>44620</c:v>
                </c:pt>
                <c:pt idx="1476" c:formatCode="yyyy\-mm\-dd">
                  <c:v>44621</c:v>
                </c:pt>
                <c:pt idx="1477" c:formatCode="yyyy\-mm\-dd">
                  <c:v>44622</c:v>
                </c:pt>
                <c:pt idx="1478" c:formatCode="yyyy\-mm\-dd">
                  <c:v>44623</c:v>
                </c:pt>
                <c:pt idx="1479" c:formatCode="yyyy\-mm\-dd">
                  <c:v>44624</c:v>
                </c:pt>
                <c:pt idx="1480" c:formatCode="yyyy\-mm\-dd">
                  <c:v>44627</c:v>
                </c:pt>
                <c:pt idx="1481" c:formatCode="yyyy\-mm\-dd">
                  <c:v>44628</c:v>
                </c:pt>
                <c:pt idx="1482" c:formatCode="yyyy\-mm\-dd">
                  <c:v>44629</c:v>
                </c:pt>
                <c:pt idx="1483" c:formatCode="yyyy\-mm\-dd">
                  <c:v>44630</c:v>
                </c:pt>
                <c:pt idx="1484" c:formatCode="yyyy\-mm\-dd">
                  <c:v>44631</c:v>
                </c:pt>
                <c:pt idx="1485" c:formatCode="yyyy\-mm\-dd">
                  <c:v>44634</c:v>
                </c:pt>
                <c:pt idx="1486" c:formatCode="yyyy\-mm\-dd">
                  <c:v>44635</c:v>
                </c:pt>
                <c:pt idx="1487" c:formatCode="yyyy\-mm\-dd">
                  <c:v>44636</c:v>
                </c:pt>
                <c:pt idx="1488" c:formatCode="yyyy\-mm\-dd">
                  <c:v>44637</c:v>
                </c:pt>
                <c:pt idx="1489" c:formatCode="yyyy\-mm\-dd">
                  <c:v>44638</c:v>
                </c:pt>
                <c:pt idx="1490" c:formatCode="yyyy\-mm\-dd">
                  <c:v>44641</c:v>
                </c:pt>
                <c:pt idx="1491" c:formatCode="yyyy\-mm\-dd">
                  <c:v>44642</c:v>
                </c:pt>
                <c:pt idx="1492" c:formatCode="yyyy\-mm\-dd">
                  <c:v>44643</c:v>
                </c:pt>
                <c:pt idx="1493" c:formatCode="yyyy\-mm\-dd">
                  <c:v>44644</c:v>
                </c:pt>
                <c:pt idx="1494" c:formatCode="yyyy\-mm\-dd">
                  <c:v>44645</c:v>
                </c:pt>
                <c:pt idx="1495" c:formatCode="yyyy\-mm\-dd">
                  <c:v>44648</c:v>
                </c:pt>
                <c:pt idx="1496" c:formatCode="yyyy\-mm\-dd">
                  <c:v>44649</c:v>
                </c:pt>
                <c:pt idx="1497" c:formatCode="yyyy\-mm\-dd">
                  <c:v>44650</c:v>
                </c:pt>
                <c:pt idx="1498" c:formatCode="yyyy\-mm\-dd">
                  <c:v>44651</c:v>
                </c:pt>
                <c:pt idx="1499" c:formatCode="yyyy\-mm\-dd">
                  <c:v>44652</c:v>
                </c:pt>
                <c:pt idx="1500" c:formatCode="yyyy\-mm\-dd">
                  <c:v>44657</c:v>
                </c:pt>
                <c:pt idx="1501" c:formatCode="yyyy\-mm\-dd">
                  <c:v>44658</c:v>
                </c:pt>
                <c:pt idx="1502" c:formatCode="yyyy\-mm\-dd">
                  <c:v>44659</c:v>
                </c:pt>
                <c:pt idx="1503" c:formatCode="yyyy\-mm\-dd">
                  <c:v>44662</c:v>
                </c:pt>
                <c:pt idx="1504" c:formatCode="yyyy\-mm\-dd">
                  <c:v>44663</c:v>
                </c:pt>
                <c:pt idx="1505" c:formatCode="yyyy\-mm\-dd">
                  <c:v>44664</c:v>
                </c:pt>
                <c:pt idx="1506" c:formatCode="yyyy\-mm\-dd">
                  <c:v>44665</c:v>
                </c:pt>
                <c:pt idx="1507" c:formatCode="yyyy\-mm\-dd">
                  <c:v>44666</c:v>
                </c:pt>
                <c:pt idx="1508" c:formatCode="yyyy\-mm\-dd">
                  <c:v>44669</c:v>
                </c:pt>
                <c:pt idx="1509" c:formatCode="yyyy\-mm\-dd">
                  <c:v>44670</c:v>
                </c:pt>
                <c:pt idx="1510" c:formatCode="yyyy\-mm\-dd">
                  <c:v>44671</c:v>
                </c:pt>
                <c:pt idx="1511" c:formatCode="yyyy\-mm\-dd">
                  <c:v>44672</c:v>
                </c:pt>
                <c:pt idx="1512" c:formatCode="yyyy\-mm\-dd">
                  <c:v>44673</c:v>
                </c:pt>
                <c:pt idx="1513" c:formatCode="yyyy\-mm\-dd">
                  <c:v>44676</c:v>
                </c:pt>
                <c:pt idx="1514" c:formatCode="yyyy\-mm\-dd">
                  <c:v>44677</c:v>
                </c:pt>
                <c:pt idx="1515" c:formatCode="yyyy\-mm\-dd">
                  <c:v>44678</c:v>
                </c:pt>
                <c:pt idx="1516" c:formatCode="yyyy\-mm\-dd">
                  <c:v>44679</c:v>
                </c:pt>
                <c:pt idx="1517" c:formatCode="yyyy\-mm\-dd">
                  <c:v>44680</c:v>
                </c:pt>
                <c:pt idx="1518" c:formatCode="yyyy\-mm\-dd">
                  <c:v>44686</c:v>
                </c:pt>
                <c:pt idx="1519" c:formatCode="yyyy\-mm\-dd">
                  <c:v>44687</c:v>
                </c:pt>
                <c:pt idx="1520" c:formatCode="yyyy\-mm\-dd">
                  <c:v>44690</c:v>
                </c:pt>
                <c:pt idx="1521" c:formatCode="yyyy\-mm\-dd">
                  <c:v>44691</c:v>
                </c:pt>
                <c:pt idx="1522" c:formatCode="yyyy\-mm\-dd">
                  <c:v>44692</c:v>
                </c:pt>
                <c:pt idx="1523" c:formatCode="yyyy\-mm\-dd">
                  <c:v>44693</c:v>
                </c:pt>
                <c:pt idx="1524" c:formatCode="yyyy\-mm\-dd">
                  <c:v>44694</c:v>
                </c:pt>
                <c:pt idx="1525" c:formatCode="yyyy\-mm\-dd">
                  <c:v>44697</c:v>
                </c:pt>
                <c:pt idx="1526" c:formatCode="yyyy\-mm\-dd">
                  <c:v>44698</c:v>
                </c:pt>
                <c:pt idx="1527" c:formatCode="yyyy\-mm\-dd">
                  <c:v>44699</c:v>
                </c:pt>
                <c:pt idx="1528" c:formatCode="yyyy\-mm\-dd">
                  <c:v>44700</c:v>
                </c:pt>
                <c:pt idx="1529" c:formatCode="yyyy\-mm\-dd">
                  <c:v>44701</c:v>
                </c:pt>
                <c:pt idx="1530" c:formatCode="yyyy\-mm\-dd">
                  <c:v>44704</c:v>
                </c:pt>
                <c:pt idx="1531" c:formatCode="yyyy\-mm\-dd">
                  <c:v>44705</c:v>
                </c:pt>
                <c:pt idx="1532" c:formatCode="yyyy\-mm\-dd">
                  <c:v>44706</c:v>
                </c:pt>
                <c:pt idx="1533" c:formatCode="yyyy\-mm\-dd">
                  <c:v>44707</c:v>
                </c:pt>
                <c:pt idx="1534" c:formatCode="yyyy\-mm\-dd">
                  <c:v>44708</c:v>
                </c:pt>
                <c:pt idx="1535" c:formatCode="yyyy\-mm\-dd">
                  <c:v>44711</c:v>
                </c:pt>
                <c:pt idx="1536" c:formatCode="yyyy\-mm\-dd">
                  <c:v>44712</c:v>
                </c:pt>
                <c:pt idx="1537" c:formatCode="yyyy\-mm\-dd">
                  <c:v>44713</c:v>
                </c:pt>
                <c:pt idx="1538" c:formatCode="yyyy\-mm\-dd">
                  <c:v>44714</c:v>
                </c:pt>
                <c:pt idx="1539" c:formatCode="yyyy\-mm\-dd">
                  <c:v>44718</c:v>
                </c:pt>
                <c:pt idx="1540" c:formatCode="yyyy\-mm\-dd">
                  <c:v>44719</c:v>
                </c:pt>
                <c:pt idx="1541" c:formatCode="yyyy\-mm\-dd">
                  <c:v>44720</c:v>
                </c:pt>
                <c:pt idx="1542" c:formatCode="yyyy\-mm\-dd">
                  <c:v>44721</c:v>
                </c:pt>
                <c:pt idx="1543" c:formatCode="yyyy\-mm\-dd">
                  <c:v>44722</c:v>
                </c:pt>
                <c:pt idx="1544" c:formatCode="yyyy\-mm\-dd">
                  <c:v>44725</c:v>
                </c:pt>
                <c:pt idx="1545" c:formatCode="yyyy\-mm\-dd">
                  <c:v>44726</c:v>
                </c:pt>
                <c:pt idx="1546" c:formatCode="yyyy\-mm\-dd">
                  <c:v>44727</c:v>
                </c:pt>
                <c:pt idx="1547" c:formatCode="yyyy\-mm\-dd">
                  <c:v>44728</c:v>
                </c:pt>
                <c:pt idx="1548" c:formatCode="yyyy\-mm\-dd">
                  <c:v>44729</c:v>
                </c:pt>
                <c:pt idx="1549" c:formatCode="yyyy\-mm\-dd">
                  <c:v>44732</c:v>
                </c:pt>
                <c:pt idx="1550" c:formatCode="yyyy\-mm\-dd">
                  <c:v>44733</c:v>
                </c:pt>
                <c:pt idx="1551" c:formatCode="yyyy\-mm\-dd">
                  <c:v>44734</c:v>
                </c:pt>
                <c:pt idx="1552" c:formatCode="yyyy\-mm\-dd">
                  <c:v>44735</c:v>
                </c:pt>
                <c:pt idx="1553" c:formatCode="yyyy\-mm\-dd">
                  <c:v>44736</c:v>
                </c:pt>
                <c:pt idx="1554" c:formatCode="yyyy\-mm\-dd">
                  <c:v>44739</c:v>
                </c:pt>
                <c:pt idx="1555" c:formatCode="yyyy\-mm\-dd">
                  <c:v>44740</c:v>
                </c:pt>
                <c:pt idx="1556" c:formatCode="yyyy\-mm\-dd">
                  <c:v>44741</c:v>
                </c:pt>
                <c:pt idx="1557" c:formatCode="yyyy\-mm\-dd">
                  <c:v>44742</c:v>
                </c:pt>
                <c:pt idx="1558" c:formatCode="yyyy\-mm\-dd">
                  <c:v>44743</c:v>
                </c:pt>
                <c:pt idx="1559" c:formatCode="yyyy\-mm\-dd">
                  <c:v>44746</c:v>
                </c:pt>
                <c:pt idx="1560" c:formatCode="yyyy\-mm\-dd">
                  <c:v>44747</c:v>
                </c:pt>
                <c:pt idx="1561" c:formatCode="yyyy\-mm\-dd">
                  <c:v>44748</c:v>
                </c:pt>
                <c:pt idx="1562" c:formatCode="yyyy\-mm\-dd">
                  <c:v>44749</c:v>
                </c:pt>
                <c:pt idx="1563" c:formatCode="yyyy\-mm\-dd">
                  <c:v>44750</c:v>
                </c:pt>
                <c:pt idx="1564" c:formatCode="yyyy\-mm\-dd">
                  <c:v>44753</c:v>
                </c:pt>
                <c:pt idx="1565" c:formatCode="yyyy\-mm\-dd">
                  <c:v>44754</c:v>
                </c:pt>
                <c:pt idx="1566" c:formatCode="yyyy\-mm\-dd">
                  <c:v>44755</c:v>
                </c:pt>
                <c:pt idx="1567" c:formatCode="yyyy\-mm\-dd">
                  <c:v>44756</c:v>
                </c:pt>
                <c:pt idx="1568" c:formatCode="yyyy\-mm\-dd">
                  <c:v>44757</c:v>
                </c:pt>
                <c:pt idx="1569" c:formatCode="yyyy\-mm\-dd">
                  <c:v>44760</c:v>
                </c:pt>
                <c:pt idx="1570" c:formatCode="yyyy\-mm\-dd">
                  <c:v>44761</c:v>
                </c:pt>
                <c:pt idx="1571" c:formatCode="yyyy\-mm\-dd">
                  <c:v>44762</c:v>
                </c:pt>
                <c:pt idx="1572" c:formatCode="yyyy\-mm\-dd">
                  <c:v>44763</c:v>
                </c:pt>
                <c:pt idx="1573" c:formatCode="yyyy\-mm\-dd">
                  <c:v>44764</c:v>
                </c:pt>
                <c:pt idx="1574" c:formatCode="yyyy\-mm\-dd">
                  <c:v>44767</c:v>
                </c:pt>
                <c:pt idx="1575" c:formatCode="yyyy\-mm\-dd">
                  <c:v>44768</c:v>
                </c:pt>
                <c:pt idx="1576" c:formatCode="yyyy\-mm\-dd">
                  <c:v>44769</c:v>
                </c:pt>
                <c:pt idx="1577" c:formatCode="yyyy\-mm\-dd">
                  <c:v>44770</c:v>
                </c:pt>
                <c:pt idx="1578" c:formatCode="yyyy\-mm\-dd">
                  <c:v>44771</c:v>
                </c:pt>
                <c:pt idx="1579" c:formatCode="yyyy\-mm\-dd">
                  <c:v>44774</c:v>
                </c:pt>
                <c:pt idx="1580" c:formatCode="yyyy\-mm\-dd">
                  <c:v>44775</c:v>
                </c:pt>
                <c:pt idx="1581" c:formatCode="yyyy\-mm\-dd">
                  <c:v>44776</c:v>
                </c:pt>
                <c:pt idx="1582" c:formatCode="yyyy\-mm\-dd">
                  <c:v>44777</c:v>
                </c:pt>
                <c:pt idx="1583" c:formatCode="yyyy\-mm\-dd">
                  <c:v>44778</c:v>
                </c:pt>
                <c:pt idx="1584" c:formatCode="yyyy\-mm\-dd">
                  <c:v>44781</c:v>
                </c:pt>
                <c:pt idx="1585" c:formatCode="yyyy\-mm\-dd">
                  <c:v>44782</c:v>
                </c:pt>
                <c:pt idx="1586" c:formatCode="yyyy\-mm\-dd">
                  <c:v>44783</c:v>
                </c:pt>
                <c:pt idx="1587" c:formatCode="yyyy\-mm\-dd">
                  <c:v>44784</c:v>
                </c:pt>
                <c:pt idx="1588" c:formatCode="yyyy\-mm\-dd">
                  <c:v>44785</c:v>
                </c:pt>
                <c:pt idx="1589" c:formatCode="yyyy\-mm\-dd">
                  <c:v>44788</c:v>
                </c:pt>
                <c:pt idx="1590" c:formatCode="yyyy\-mm\-dd">
                  <c:v>44789</c:v>
                </c:pt>
                <c:pt idx="1591" c:formatCode="yyyy\-mm\-dd">
                  <c:v>44790</c:v>
                </c:pt>
                <c:pt idx="1592" c:formatCode="yyyy\-mm\-dd">
                  <c:v>44791</c:v>
                </c:pt>
                <c:pt idx="1593" c:formatCode="yyyy\-mm\-dd">
                  <c:v>44792</c:v>
                </c:pt>
                <c:pt idx="1594" c:formatCode="yyyy\-mm\-dd">
                  <c:v>44795</c:v>
                </c:pt>
                <c:pt idx="1595" c:formatCode="yyyy\-mm\-dd">
                  <c:v>44796</c:v>
                </c:pt>
                <c:pt idx="1596" c:formatCode="yyyy\-mm\-dd">
                  <c:v>44797</c:v>
                </c:pt>
                <c:pt idx="1597" c:formatCode="yyyy\-mm\-dd">
                  <c:v>44798</c:v>
                </c:pt>
                <c:pt idx="1598" c:formatCode="yyyy\-mm\-dd">
                  <c:v>44799</c:v>
                </c:pt>
                <c:pt idx="1599" c:formatCode="yyyy\-mm\-dd">
                  <c:v>44802</c:v>
                </c:pt>
                <c:pt idx="1600" c:formatCode="yyyy\-mm\-dd">
                  <c:v>44803</c:v>
                </c:pt>
                <c:pt idx="1601" c:formatCode="yyyy\-mm\-dd">
                  <c:v>44804</c:v>
                </c:pt>
                <c:pt idx="1602" c:formatCode="yyyy\-mm\-dd">
                  <c:v>44805</c:v>
                </c:pt>
                <c:pt idx="1603" c:formatCode="yyyy\-mm\-dd">
                  <c:v>44806</c:v>
                </c:pt>
                <c:pt idx="1604" c:formatCode="yyyy\-mm\-dd">
                  <c:v>44809</c:v>
                </c:pt>
                <c:pt idx="1605" c:formatCode="yyyy\-mm\-dd">
                  <c:v>44810</c:v>
                </c:pt>
                <c:pt idx="1606" c:formatCode="yyyy\-mm\-dd">
                  <c:v>44811</c:v>
                </c:pt>
                <c:pt idx="1607" c:formatCode="yyyy\-mm\-dd">
                  <c:v>44812</c:v>
                </c:pt>
                <c:pt idx="1608" c:formatCode="yyyy\-mm\-dd">
                  <c:v>44813</c:v>
                </c:pt>
                <c:pt idx="1609" c:formatCode="yyyy\-mm\-dd">
                  <c:v>44817</c:v>
                </c:pt>
                <c:pt idx="1610" c:formatCode="yyyy\-mm\-dd">
                  <c:v>44818</c:v>
                </c:pt>
                <c:pt idx="1611" c:formatCode="yyyy\-mm\-dd">
                  <c:v>44819</c:v>
                </c:pt>
                <c:pt idx="1612" c:formatCode="yyyy\-mm\-dd">
                  <c:v>44820</c:v>
                </c:pt>
                <c:pt idx="1613" c:formatCode="yyyy\-mm\-dd">
                  <c:v>44823</c:v>
                </c:pt>
                <c:pt idx="1614" c:formatCode="yyyy\-mm\-dd">
                  <c:v>44824</c:v>
                </c:pt>
                <c:pt idx="1615" c:formatCode="yyyy\-mm\-dd">
                  <c:v>44825</c:v>
                </c:pt>
                <c:pt idx="1616" c:formatCode="yyyy\-mm\-dd">
                  <c:v>44826</c:v>
                </c:pt>
                <c:pt idx="1617" c:formatCode="yyyy\-mm\-dd">
                  <c:v>44827</c:v>
                </c:pt>
                <c:pt idx="1618" c:formatCode="yyyy\-mm\-dd">
                  <c:v>44830</c:v>
                </c:pt>
                <c:pt idx="1619" c:formatCode="yyyy\-mm\-dd">
                  <c:v>44831</c:v>
                </c:pt>
                <c:pt idx="1620" c:formatCode="yyyy\-mm\-dd">
                  <c:v>44832</c:v>
                </c:pt>
                <c:pt idx="1621" c:formatCode="yyyy\-mm\-dd">
                  <c:v>44833</c:v>
                </c:pt>
                <c:pt idx="1622" c:formatCode="yyyy\-mm\-dd">
                  <c:v>44834</c:v>
                </c:pt>
                <c:pt idx="1623" c:formatCode="yyyy\-mm\-dd">
                  <c:v>44844</c:v>
                </c:pt>
                <c:pt idx="1624" c:formatCode="yyyy\-mm\-dd">
                  <c:v>44845</c:v>
                </c:pt>
                <c:pt idx="1625" c:formatCode="yyyy\-mm\-dd">
                  <c:v>44846</c:v>
                </c:pt>
                <c:pt idx="1626" c:formatCode="yyyy\-mm\-dd">
                  <c:v>44847</c:v>
                </c:pt>
                <c:pt idx="1627" c:formatCode="yyyy\-mm\-dd">
                  <c:v>44848</c:v>
                </c:pt>
                <c:pt idx="1628" c:formatCode="yyyy\-mm\-dd">
                  <c:v>44851</c:v>
                </c:pt>
                <c:pt idx="1629" c:formatCode="yyyy\-mm\-dd">
                  <c:v>44852</c:v>
                </c:pt>
                <c:pt idx="1630" c:formatCode="yyyy\-mm\-dd">
                  <c:v>44853</c:v>
                </c:pt>
                <c:pt idx="1631" c:formatCode="yyyy\-mm\-dd">
                  <c:v>44854</c:v>
                </c:pt>
                <c:pt idx="1632" c:formatCode="yyyy\-mm\-dd">
                  <c:v>44855</c:v>
                </c:pt>
                <c:pt idx="1633" c:formatCode="yyyy\-mm\-dd">
                  <c:v>44858</c:v>
                </c:pt>
                <c:pt idx="1634" c:formatCode="yyyy\-mm\-dd">
                  <c:v>44859</c:v>
                </c:pt>
                <c:pt idx="1635" c:formatCode="yyyy\-mm\-dd">
                  <c:v>44860</c:v>
                </c:pt>
                <c:pt idx="1636" c:formatCode="yyyy\-mm\-dd">
                  <c:v>44861</c:v>
                </c:pt>
                <c:pt idx="1637" c:formatCode="yyyy\-mm\-dd">
                  <c:v>44862</c:v>
                </c:pt>
                <c:pt idx="1638" c:formatCode="yyyy\-mm\-dd">
                  <c:v>44865</c:v>
                </c:pt>
                <c:pt idx="1639" c:formatCode="yyyy\-mm\-dd">
                  <c:v>44866</c:v>
                </c:pt>
                <c:pt idx="1640" c:formatCode="yyyy\-mm\-dd">
                  <c:v>44867</c:v>
                </c:pt>
                <c:pt idx="1641" c:formatCode="yyyy\-mm\-dd">
                  <c:v>44868</c:v>
                </c:pt>
                <c:pt idx="1642" c:formatCode="yyyy\-mm\-dd">
                  <c:v>44869</c:v>
                </c:pt>
                <c:pt idx="1643" c:formatCode="yyyy\-mm\-dd">
                  <c:v>44872</c:v>
                </c:pt>
                <c:pt idx="1644" c:formatCode="yyyy\-mm\-dd">
                  <c:v>44873</c:v>
                </c:pt>
                <c:pt idx="1645" c:formatCode="yyyy\-mm\-dd">
                  <c:v>44874</c:v>
                </c:pt>
                <c:pt idx="1646" c:formatCode="yyyy\-mm\-dd">
                  <c:v>44875</c:v>
                </c:pt>
                <c:pt idx="1647" c:formatCode="yyyy\-mm\-dd">
                  <c:v>44876</c:v>
                </c:pt>
                <c:pt idx="1648" c:formatCode="yyyy\-mm\-dd">
                  <c:v>44879</c:v>
                </c:pt>
                <c:pt idx="1649" c:formatCode="yyyy\-mm\-dd">
                  <c:v>44880</c:v>
                </c:pt>
                <c:pt idx="1650" c:formatCode="yyyy\-mm\-dd">
                  <c:v>44881</c:v>
                </c:pt>
                <c:pt idx="1651" c:formatCode="yyyy\-mm\-dd">
                  <c:v>44882</c:v>
                </c:pt>
                <c:pt idx="1652" c:formatCode="yyyy\-mm\-dd">
                  <c:v>44883</c:v>
                </c:pt>
                <c:pt idx="1653" c:formatCode="yyyy\-mm\-dd">
                  <c:v>44886</c:v>
                </c:pt>
                <c:pt idx="1654" c:formatCode="yyyy\-mm\-dd">
                  <c:v>44887</c:v>
                </c:pt>
                <c:pt idx="1655" c:formatCode="yyyy\-mm\-dd">
                  <c:v>44888</c:v>
                </c:pt>
                <c:pt idx="1656" c:formatCode="yyyy\-mm\-dd">
                  <c:v>44889</c:v>
                </c:pt>
                <c:pt idx="1657" c:formatCode="yyyy\-mm\-dd">
                  <c:v>44890</c:v>
                </c:pt>
                <c:pt idx="1658" c:formatCode="yyyy\-mm\-dd">
                  <c:v>44893</c:v>
                </c:pt>
                <c:pt idx="1659" c:formatCode="yyyy\-mm\-dd">
                  <c:v>44894</c:v>
                </c:pt>
                <c:pt idx="1660" c:formatCode="yyyy\-mm\-dd">
                  <c:v>44895</c:v>
                </c:pt>
                <c:pt idx="1661" c:formatCode="yyyy\-mm\-dd">
                  <c:v>44896</c:v>
                </c:pt>
                <c:pt idx="1662" c:formatCode="yyyy\-mm\-dd">
                  <c:v>44897</c:v>
                </c:pt>
                <c:pt idx="1663" c:formatCode="yyyy\-mm\-dd">
                  <c:v>44900</c:v>
                </c:pt>
                <c:pt idx="1664" c:formatCode="yyyy\-mm\-dd">
                  <c:v>44901</c:v>
                </c:pt>
                <c:pt idx="1665" c:formatCode="yyyy\-mm\-dd">
                  <c:v>44902</c:v>
                </c:pt>
                <c:pt idx="1666" c:formatCode="yyyy\-mm\-dd">
                  <c:v>44903</c:v>
                </c:pt>
                <c:pt idx="1667" c:formatCode="yyyy\-mm\-dd">
                  <c:v>44904</c:v>
                </c:pt>
                <c:pt idx="1668" c:formatCode="yyyy\-mm\-dd">
                  <c:v>44907</c:v>
                </c:pt>
                <c:pt idx="1669" c:formatCode="yyyy\-mm\-dd">
                  <c:v>44908</c:v>
                </c:pt>
                <c:pt idx="1670" c:formatCode="yyyy\-mm\-dd">
                  <c:v>44909</c:v>
                </c:pt>
                <c:pt idx="1671" c:formatCode="yyyy\-mm\-dd">
                  <c:v>44910</c:v>
                </c:pt>
                <c:pt idx="1672" c:formatCode="yyyy\-mm\-dd">
                  <c:v>44911</c:v>
                </c:pt>
                <c:pt idx="1673" c:formatCode="yyyy\-mm\-dd">
                  <c:v>44914</c:v>
                </c:pt>
                <c:pt idx="1674" c:formatCode="yyyy\-mm\-dd">
                  <c:v>44915</c:v>
                </c:pt>
                <c:pt idx="1675" c:formatCode="yyyy\-mm\-dd">
                  <c:v>44916</c:v>
                </c:pt>
                <c:pt idx="1676" c:formatCode="yyyy\-mm\-dd">
                  <c:v>44917</c:v>
                </c:pt>
                <c:pt idx="1677" c:formatCode="yyyy\-mm\-dd">
                  <c:v>44918</c:v>
                </c:pt>
                <c:pt idx="1678" c:formatCode="yyyy\-mm\-dd">
                  <c:v>44921</c:v>
                </c:pt>
                <c:pt idx="1679" c:formatCode="yyyy\-mm\-dd">
                  <c:v>44922</c:v>
                </c:pt>
                <c:pt idx="1680" c:formatCode="yyyy\-mm\-dd">
                  <c:v>44923</c:v>
                </c:pt>
                <c:pt idx="1681" c:formatCode="yyyy\-mm\-dd">
                  <c:v>44924</c:v>
                </c:pt>
                <c:pt idx="1682" c:formatCode="yyyy\-mm\-dd">
                  <c:v>44925</c:v>
                </c:pt>
                <c:pt idx="1683" c:formatCode="yyyy\-mm\-dd">
                  <c:v>44929</c:v>
                </c:pt>
                <c:pt idx="1684" c:formatCode="yyyy\-mm\-dd">
                  <c:v>44930</c:v>
                </c:pt>
                <c:pt idx="1685" c:formatCode="yyyy\-mm\-dd">
                  <c:v>44931</c:v>
                </c:pt>
                <c:pt idx="1686" c:formatCode="yyyy\-mm\-dd">
                  <c:v>44932</c:v>
                </c:pt>
                <c:pt idx="1687" c:formatCode="yyyy\-mm\-dd">
                  <c:v>44935</c:v>
                </c:pt>
                <c:pt idx="1688" c:formatCode="yyyy\-mm\-dd">
                  <c:v>44936</c:v>
                </c:pt>
                <c:pt idx="1689" c:formatCode="yyyy\-mm\-dd">
                  <c:v>44937</c:v>
                </c:pt>
                <c:pt idx="1690" c:formatCode="yyyy\-mm\-dd">
                  <c:v>44938</c:v>
                </c:pt>
                <c:pt idx="1691" c:formatCode="yyyy\-mm\-dd">
                  <c:v>44939</c:v>
                </c:pt>
                <c:pt idx="1692" c:formatCode="yyyy\-mm\-dd">
                  <c:v>44942</c:v>
                </c:pt>
                <c:pt idx="1693" c:formatCode="yyyy\-mm\-dd">
                  <c:v>44943</c:v>
                </c:pt>
                <c:pt idx="1694" c:formatCode="yyyy\-mm\-dd">
                  <c:v>44944</c:v>
                </c:pt>
                <c:pt idx="1695" c:formatCode="yyyy\-mm\-dd">
                  <c:v>44945</c:v>
                </c:pt>
                <c:pt idx="1696" c:formatCode="yyyy\-mm\-dd">
                  <c:v>44946</c:v>
                </c:pt>
                <c:pt idx="1697" c:formatCode="yyyy\-mm\-dd">
                  <c:v>44956</c:v>
                </c:pt>
                <c:pt idx="1698" c:formatCode="yyyy\-mm\-dd">
                  <c:v>44957</c:v>
                </c:pt>
                <c:pt idx="1699" c:formatCode="yyyy\-mm\-dd">
                  <c:v>44958</c:v>
                </c:pt>
                <c:pt idx="1700" c:formatCode="yyyy\-mm\-dd">
                  <c:v>44959</c:v>
                </c:pt>
                <c:pt idx="1701" c:formatCode="yyyy\-mm\-dd">
                  <c:v>44960</c:v>
                </c:pt>
                <c:pt idx="1702" c:formatCode="yyyy\-mm\-dd">
                  <c:v>44963</c:v>
                </c:pt>
                <c:pt idx="1703" c:formatCode="yyyy\-mm\-dd">
                  <c:v>44964</c:v>
                </c:pt>
                <c:pt idx="1704" c:formatCode="yyyy\-mm\-dd">
                  <c:v>44965</c:v>
                </c:pt>
                <c:pt idx="1705" c:formatCode="yyyy\-mm\-dd">
                  <c:v>44966</c:v>
                </c:pt>
                <c:pt idx="1706" c:formatCode="yyyy\-mm\-dd">
                  <c:v>44967</c:v>
                </c:pt>
                <c:pt idx="1707" c:formatCode="yyyy\-mm\-dd">
                  <c:v>44970</c:v>
                </c:pt>
                <c:pt idx="1708" c:formatCode="yyyy\-mm\-dd">
                  <c:v>44971</c:v>
                </c:pt>
                <c:pt idx="1709" c:formatCode="yyyy\-mm\-dd">
                  <c:v>44972</c:v>
                </c:pt>
                <c:pt idx="1710" c:formatCode="yyyy\-mm\-dd">
                  <c:v>44973</c:v>
                </c:pt>
                <c:pt idx="1711" c:formatCode="yyyy\-mm\-dd">
                  <c:v>44974</c:v>
                </c:pt>
                <c:pt idx="1712" c:formatCode="yyyy\-mm\-dd">
                  <c:v>44977</c:v>
                </c:pt>
                <c:pt idx="1713" c:formatCode="yyyy\-mm\-dd">
                  <c:v>44978</c:v>
                </c:pt>
                <c:pt idx="1714" c:formatCode="yyyy\-mm\-dd">
                  <c:v>44979</c:v>
                </c:pt>
                <c:pt idx="1715" c:formatCode="yyyy\-mm\-dd">
                  <c:v>44980</c:v>
                </c:pt>
                <c:pt idx="1716" c:formatCode="yyyy\-mm\-dd">
                  <c:v>44981</c:v>
                </c:pt>
                <c:pt idx="1717" c:formatCode="yyyy\-mm\-dd">
                  <c:v>44984</c:v>
                </c:pt>
                <c:pt idx="1718" c:formatCode="yyyy\-mm\-dd">
                  <c:v>44985</c:v>
                </c:pt>
                <c:pt idx="1719" c:formatCode="yyyy\-mm\-dd">
                  <c:v>44986</c:v>
                </c:pt>
                <c:pt idx="1720" c:formatCode="yyyy\-mm\-dd">
                  <c:v>44987</c:v>
                </c:pt>
                <c:pt idx="1721" c:formatCode="yyyy\-mm\-dd">
                  <c:v>44988</c:v>
                </c:pt>
                <c:pt idx="1722" c:formatCode="yyyy\-mm\-dd">
                  <c:v>44991</c:v>
                </c:pt>
                <c:pt idx="1723" c:formatCode="yyyy\-mm\-dd">
                  <c:v>44992</c:v>
                </c:pt>
                <c:pt idx="1724" c:formatCode="yyyy\-mm\-dd">
                  <c:v>44993</c:v>
                </c:pt>
                <c:pt idx="1725" c:formatCode="yyyy\-mm\-dd">
                  <c:v>44994</c:v>
                </c:pt>
                <c:pt idx="1726" c:formatCode="yyyy\-mm\-dd">
                  <c:v>44995</c:v>
                </c:pt>
                <c:pt idx="1727" c:formatCode="yyyy\-mm\-dd">
                  <c:v>44998</c:v>
                </c:pt>
                <c:pt idx="1728" c:formatCode="yyyy\-mm\-dd">
                  <c:v>44999</c:v>
                </c:pt>
                <c:pt idx="1729" c:formatCode="yyyy\-mm\-dd">
                  <c:v>45000</c:v>
                </c:pt>
                <c:pt idx="1730" c:formatCode="yyyy\-mm\-dd">
                  <c:v>45001</c:v>
                </c:pt>
                <c:pt idx="1731" c:formatCode="yyyy\-mm\-dd">
                  <c:v>45002</c:v>
                </c:pt>
                <c:pt idx="1732" c:formatCode="yyyy\-mm\-dd">
                  <c:v>45005</c:v>
                </c:pt>
                <c:pt idx="1733" c:formatCode="yyyy\-mm\-dd">
                  <c:v>45006</c:v>
                </c:pt>
                <c:pt idx="1734" c:formatCode="yyyy\-mm\-dd">
                  <c:v>45007</c:v>
                </c:pt>
                <c:pt idx="1735" c:formatCode="yyyy\-mm\-dd">
                  <c:v>45008</c:v>
                </c:pt>
                <c:pt idx="1736" c:formatCode="yyyy\-mm\-dd">
                  <c:v>45009</c:v>
                </c:pt>
                <c:pt idx="1737" c:formatCode="yyyy\-mm\-dd">
                  <c:v>45012</c:v>
                </c:pt>
                <c:pt idx="1738" c:formatCode="yyyy\-mm\-dd">
                  <c:v>45013</c:v>
                </c:pt>
                <c:pt idx="1739" c:formatCode="yyyy\-mm\-dd">
                  <c:v>45014</c:v>
                </c:pt>
                <c:pt idx="1740" c:formatCode="yyyy\-mm\-dd">
                  <c:v>45015</c:v>
                </c:pt>
                <c:pt idx="1741" c:formatCode="yyyy\-mm\-dd">
                  <c:v>45016</c:v>
                </c:pt>
                <c:pt idx="1742" c:formatCode="yyyy\-mm\-dd">
                  <c:v>45019</c:v>
                </c:pt>
                <c:pt idx="1743" c:formatCode="yyyy\-mm\-dd">
                  <c:v>45020</c:v>
                </c:pt>
                <c:pt idx="1744" c:formatCode="yyyy\-mm\-dd">
                  <c:v>45022</c:v>
                </c:pt>
                <c:pt idx="1745" c:formatCode="yyyy\-mm\-dd">
                  <c:v>45023</c:v>
                </c:pt>
                <c:pt idx="1746" c:formatCode="yyyy\-mm\-dd">
                  <c:v>45026</c:v>
                </c:pt>
                <c:pt idx="1747" c:formatCode="yyyy\-mm\-dd">
                  <c:v>45027</c:v>
                </c:pt>
                <c:pt idx="1748" c:formatCode="yyyy\-mm\-dd">
                  <c:v>45028</c:v>
                </c:pt>
                <c:pt idx="1749" c:formatCode="yyyy\-mm\-dd">
                  <c:v>45029</c:v>
                </c:pt>
                <c:pt idx="1750" c:formatCode="yyyy\-mm\-dd">
                  <c:v>45030</c:v>
                </c:pt>
              </c:numCache>
            </c:numRef>
          </c:cat>
          <c:val>
            <c:numRef>
              <c:f>np_yoy.xlsx!daily__cum_ic</c:f>
              <c:numCache>
                <c:formatCode>0.0000_ </c:formatCode>
                <c:ptCount val="1751"/>
                <c:pt idx="0">
                  <c:v>-0.149537832876044</c:v>
                </c:pt>
                <c:pt idx="1">
                  <c:v>-0.295686019793057</c:v>
                </c:pt>
                <c:pt idx="2">
                  <c:v>-0.44319065085032</c:v>
                </c:pt>
                <c:pt idx="3">
                  <c:v>-0.570593598976952</c:v>
                </c:pt>
                <c:pt idx="4">
                  <c:v>-0.690156552442481</c:v>
                </c:pt>
                <c:pt idx="5">
                  <c:v>-0.818968123566365</c:v>
                </c:pt>
                <c:pt idx="6">
                  <c:v>-0.926680483399567</c:v>
                </c:pt>
                <c:pt idx="7">
                  <c:v>-1.02359253767619</c:v>
                </c:pt>
                <c:pt idx="8">
                  <c:v>-1.09514345464293</c:v>
                </c:pt>
                <c:pt idx="9">
                  <c:v>-1.17229686750094</c:v>
                </c:pt>
                <c:pt idx="10">
                  <c:v>-1.26732599375376</c:v>
                </c:pt>
                <c:pt idx="11">
                  <c:v>-1.32324800168264</c:v>
                </c:pt>
                <c:pt idx="12">
                  <c:v>-1.33634045675919</c:v>
                </c:pt>
                <c:pt idx="13">
                  <c:v>-1.34104803093172</c:v>
                </c:pt>
                <c:pt idx="14">
                  <c:v>-1.30455316241045</c:v>
                </c:pt>
                <c:pt idx="15">
                  <c:v>-1.26527455610695</c:v>
                </c:pt>
                <c:pt idx="16">
                  <c:v>-1.22016059752253</c:v>
                </c:pt>
                <c:pt idx="17">
                  <c:v>-1.11599494235945</c:v>
                </c:pt>
                <c:pt idx="18">
                  <c:v>-0.979179062499474</c:v>
                </c:pt>
                <c:pt idx="19">
                  <c:v>-0.853377046346137</c:v>
                </c:pt>
                <c:pt idx="20">
                  <c:v>-0.736555659144011</c:v>
                </c:pt>
                <c:pt idx="21">
                  <c:v>-0.629031249384523</c:v>
                </c:pt>
                <c:pt idx="22">
                  <c:v>-0.526383081030667</c:v>
                </c:pt>
                <c:pt idx="23">
                  <c:v>-0.429127757772164</c:v>
                </c:pt>
                <c:pt idx="24">
                  <c:v>-0.355137412314368</c:v>
                </c:pt>
                <c:pt idx="25">
                  <c:v>-0.295449631240211</c:v>
                </c:pt>
                <c:pt idx="26">
                  <c:v>-0.237837673693978</c:v>
                </c:pt>
                <c:pt idx="27">
                  <c:v>-0.176997232505197</c:v>
                </c:pt>
                <c:pt idx="28">
                  <c:v>-0.14660256837546</c:v>
                </c:pt>
                <c:pt idx="29">
                  <c:v>-0.124587822144316</c:v>
                </c:pt>
                <c:pt idx="30">
                  <c:v>-0.0749726077242178</c:v>
                </c:pt>
                <c:pt idx="31">
                  <c:v>-0.0323236880839661</c:v>
                </c:pt>
                <c:pt idx="32">
                  <c:v>0.0159556338086729</c:v>
                </c:pt>
                <c:pt idx="33">
                  <c:v>0.0949213427085923</c:v>
                </c:pt>
                <c:pt idx="34">
                  <c:v>0.171285300302675</c:v>
                </c:pt>
                <c:pt idx="35">
                  <c:v>0.239481670999233</c:v>
                </c:pt>
                <c:pt idx="36">
                  <c:v>0.320230954564803</c:v>
                </c:pt>
                <c:pt idx="37">
                  <c:v>0.382583578786611</c:v>
                </c:pt>
                <c:pt idx="38">
                  <c:v>0.47296788322462</c:v>
                </c:pt>
                <c:pt idx="39">
                  <c:v>0.566167268026053</c:v>
                </c:pt>
                <c:pt idx="40">
                  <c:v>0.657468769976708</c:v>
                </c:pt>
                <c:pt idx="41">
                  <c:v>0.739344900611191</c:v>
                </c:pt>
                <c:pt idx="42">
                  <c:v>0.821872564749006</c:v>
                </c:pt>
                <c:pt idx="43">
                  <c:v>0.926798994066706</c:v>
                </c:pt>
                <c:pt idx="44">
                  <c:v>1.01669421632421</c:v>
                </c:pt>
                <c:pt idx="45">
                  <c:v>1.12922190358956</c:v>
                </c:pt>
                <c:pt idx="46">
                  <c:v>1.25099152477756</c:v>
                </c:pt>
                <c:pt idx="47">
                  <c:v>1.36531704360175</c:v>
                </c:pt>
                <c:pt idx="48">
                  <c:v>1.49207739994972</c:v>
                </c:pt>
                <c:pt idx="49">
                  <c:v>1.61153981733879</c:v>
                </c:pt>
                <c:pt idx="50">
                  <c:v>1.73431696753897</c:v>
                </c:pt>
                <c:pt idx="51">
                  <c:v>1.84267172313988</c:v>
                </c:pt>
                <c:pt idx="52">
                  <c:v>1.9599520203519</c:v>
                </c:pt>
                <c:pt idx="53">
                  <c:v>2.0526392145333</c:v>
                </c:pt>
                <c:pt idx="54">
                  <c:v>2.13023036174508</c:v>
                </c:pt>
                <c:pt idx="55">
                  <c:v>2.20492195224002</c:v>
                </c:pt>
                <c:pt idx="56">
                  <c:v>2.27506098736544</c:v>
                </c:pt>
                <c:pt idx="57">
                  <c:v>2.260328573222</c:v>
                </c:pt>
                <c:pt idx="58">
                  <c:v>2.31128684410344</c:v>
                </c:pt>
                <c:pt idx="59">
                  <c:v>2.36193768757821</c:v>
                </c:pt>
                <c:pt idx="60">
                  <c:v>2.39945788617934</c:v>
                </c:pt>
                <c:pt idx="61">
                  <c:v>2.42661451721867</c:v>
                </c:pt>
                <c:pt idx="62">
                  <c:v>2.48634335754006</c:v>
                </c:pt>
                <c:pt idx="63">
                  <c:v>2.51922043566066</c:v>
                </c:pt>
                <c:pt idx="64">
                  <c:v>2.53596685663435</c:v>
                </c:pt>
                <c:pt idx="65">
                  <c:v>2.55321753955013</c:v>
                </c:pt>
                <c:pt idx="66">
                  <c:v>2.5484548127168</c:v>
                </c:pt>
                <c:pt idx="67">
                  <c:v>2.55935754722568</c:v>
                </c:pt>
                <c:pt idx="68">
                  <c:v>2.57287368821756</c:v>
                </c:pt>
                <c:pt idx="69">
                  <c:v>2.59285643932842</c:v>
                </c:pt>
                <c:pt idx="70">
                  <c:v>2.60915266344917</c:v>
                </c:pt>
                <c:pt idx="71">
                  <c:v>2.64545020757732</c:v>
                </c:pt>
                <c:pt idx="72">
                  <c:v>2.6696022567168</c:v>
                </c:pt>
                <c:pt idx="73">
                  <c:v>2.69309206744817</c:v>
                </c:pt>
                <c:pt idx="74">
                  <c:v>2.72865852399163</c:v>
                </c:pt>
                <c:pt idx="75">
                  <c:v>2.7781113164377</c:v>
                </c:pt>
                <c:pt idx="76">
                  <c:v>2.82951224652965</c:v>
                </c:pt>
                <c:pt idx="77">
                  <c:v>2.91421782966631</c:v>
                </c:pt>
                <c:pt idx="78">
                  <c:v>2.98260385131654</c:v>
                </c:pt>
                <c:pt idx="79">
                  <c:v>3.03437333244841</c:v>
                </c:pt>
                <c:pt idx="80">
                  <c:v>3.06781144616184</c:v>
                </c:pt>
                <c:pt idx="81">
                  <c:v>3.10849338777731</c:v>
                </c:pt>
                <c:pt idx="82">
                  <c:v>3.13705925603877</c:v>
                </c:pt>
                <c:pt idx="83">
                  <c:v>3.14899269202894</c:v>
                </c:pt>
                <c:pt idx="84">
                  <c:v>3.15036500887544</c:v>
                </c:pt>
                <c:pt idx="85">
                  <c:v>3.15245199633284</c:v>
                </c:pt>
                <c:pt idx="86">
                  <c:v>3.14053609762756</c:v>
                </c:pt>
                <c:pt idx="87">
                  <c:v>3.12584745788362</c:v>
                </c:pt>
                <c:pt idx="88">
                  <c:v>3.12754904859003</c:v>
                </c:pt>
                <c:pt idx="89">
                  <c:v>3.14041652936267</c:v>
                </c:pt>
                <c:pt idx="90">
                  <c:v>3.16712142165388</c:v>
                </c:pt>
                <c:pt idx="91">
                  <c:v>3.19847165804955</c:v>
                </c:pt>
                <c:pt idx="92">
                  <c:v>3.23310204000975</c:v>
                </c:pt>
                <c:pt idx="93">
                  <c:v>3.26444456688356</c:v>
                </c:pt>
                <c:pt idx="94">
                  <c:v>3.29633628793501</c:v>
                </c:pt>
                <c:pt idx="95">
                  <c:v>3.31220940539701</c:v>
                </c:pt>
                <c:pt idx="96">
                  <c:v>3.31183311424544</c:v>
                </c:pt>
                <c:pt idx="97">
                  <c:v>3.31379493529577</c:v>
                </c:pt>
                <c:pt idx="98">
                  <c:v>3.3284230864198</c:v>
                </c:pt>
                <c:pt idx="99">
                  <c:v>3.35767506902522</c:v>
                </c:pt>
                <c:pt idx="100">
                  <c:v>3.42875382700897</c:v>
                </c:pt>
                <c:pt idx="101">
                  <c:v>3.50171195970468</c:v>
                </c:pt>
                <c:pt idx="102">
                  <c:v>3.58439973708201</c:v>
                </c:pt>
                <c:pt idx="103">
                  <c:v>3.69481165172042</c:v>
                </c:pt>
                <c:pt idx="104">
                  <c:v>3.80753015470935</c:v>
                </c:pt>
                <c:pt idx="105">
                  <c:v>3.91372147577802</c:v>
                </c:pt>
                <c:pt idx="106">
                  <c:v>4.02621602553708</c:v>
                </c:pt>
                <c:pt idx="107">
                  <c:v>4.15739695675886</c:v>
                </c:pt>
                <c:pt idx="108">
                  <c:v>4.26470410801614</c:v>
                </c:pt>
                <c:pt idx="109">
                  <c:v>4.3493925463698</c:v>
                </c:pt>
                <c:pt idx="110">
                  <c:v>4.44438309539095</c:v>
                </c:pt>
                <c:pt idx="111">
                  <c:v>4.55071111057944</c:v>
                </c:pt>
                <c:pt idx="112">
                  <c:v>4.67489292050324</c:v>
                </c:pt>
                <c:pt idx="113">
                  <c:v>4.78532003895523</c:v>
                </c:pt>
                <c:pt idx="114">
                  <c:v>4.85781387445869</c:v>
                </c:pt>
                <c:pt idx="115">
                  <c:v>4.91694899715431</c:v>
                </c:pt>
                <c:pt idx="116">
                  <c:v>4.96999370350329</c:v>
                </c:pt>
                <c:pt idx="117">
                  <c:v>5.01847768394251</c:v>
                </c:pt>
                <c:pt idx="118">
                  <c:v>5.07585661412618</c:v>
                </c:pt>
                <c:pt idx="119">
                  <c:v>5.12299874237885</c:v>
                </c:pt>
                <c:pt idx="120">
                  <c:v>5.16680358556373</c:v>
                </c:pt>
                <c:pt idx="121">
                  <c:v>5.2186330866435</c:v>
                </c:pt>
                <c:pt idx="122">
                  <c:v>5.23223294255922</c:v>
                </c:pt>
                <c:pt idx="123">
                  <c:v>5.23652713609754</c:v>
                </c:pt>
                <c:pt idx="124">
                  <c:v>5.21410976532226</c:v>
                </c:pt>
                <c:pt idx="125">
                  <c:v>5.1795485109808</c:v>
                </c:pt>
                <c:pt idx="126">
                  <c:v>5.13953824067142</c:v>
                </c:pt>
                <c:pt idx="127">
                  <c:v>5.12189942078628</c:v>
                </c:pt>
                <c:pt idx="128">
                  <c:v>5.10687292556627</c:v>
                </c:pt>
                <c:pt idx="129">
                  <c:v>5.09497889193227</c:v>
                </c:pt>
                <c:pt idx="130">
                  <c:v>5.04410681293925</c:v>
                </c:pt>
                <c:pt idx="131">
                  <c:v>5.02690010996788</c:v>
                </c:pt>
                <c:pt idx="132">
                  <c:v>5.0174756074484</c:v>
                </c:pt>
                <c:pt idx="133">
                  <c:v>5.00491276032746</c:v>
                </c:pt>
                <c:pt idx="134">
                  <c:v>4.99728533647498</c:v>
                </c:pt>
                <c:pt idx="135">
                  <c:v>4.98122498423192</c:v>
                </c:pt>
                <c:pt idx="136">
                  <c:v>4.98284087820134</c:v>
                </c:pt>
                <c:pt idx="137">
                  <c:v>4.98392582883942</c:v>
                </c:pt>
                <c:pt idx="138">
                  <c:v>4.96670010654915</c:v>
                </c:pt>
                <c:pt idx="139">
                  <c:v>4.92568037795227</c:v>
                </c:pt>
                <c:pt idx="140">
                  <c:v>4.95032811289034</c:v>
                </c:pt>
                <c:pt idx="141">
                  <c:v>4.979761236451</c:v>
                </c:pt>
                <c:pt idx="142">
                  <c:v>5.02012537592139</c:v>
                </c:pt>
                <c:pt idx="143">
                  <c:v>5.07202103089764</c:v>
                </c:pt>
                <c:pt idx="144">
                  <c:v>5.11465593203716</c:v>
                </c:pt>
                <c:pt idx="145">
                  <c:v>5.1662112159665</c:v>
                </c:pt>
                <c:pt idx="146">
                  <c:v>5.22397466499914</c:v>
                </c:pt>
                <c:pt idx="147">
                  <c:v>5.24731544295399</c:v>
                </c:pt>
                <c:pt idx="148">
                  <c:v>5.27164931179097</c:v>
                </c:pt>
                <c:pt idx="149">
                  <c:v>5.29819503317284</c:v>
                </c:pt>
                <c:pt idx="150">
                  <c:v>5.32811408764362</c:v>
                </c:pt>
                <c:pt idx="151">
                  <c:v>5.33125370319959</c:v>
                </c:pt>
                <c:pt idx="152">
                  <c:v>5.35310014215454</c:v>
                </c:pt>
                <c:pt idx="153">
                  <c:v>5.34807637574713</c:v>
                </c:pt>
                <c:pt idx="154">
                  <c:v>5.3402651534915</c:v>
                </c:pt>
                <c:pt idx="155">
                  <c:v>5.33931139413826</c:v>
                </c:pt>
                <c:pt idx="156">
                  <c:v>5.30848481852803</c:v>
                </c:pt>
                <c:pt idx="157">
                  <c:v>5.28621957366837</c:v>
                </c:pt>
                <c:pt idx="158">
                  <c:v>5.24785960694556</c:v>
                </c:pt>
                <c:pt idx="159">
                  <c:v>5.20624131368423</c:v>
                </c:pt>
                <c:pt idx="160">
                  <c:v>5.16401133844584</c:v>
                </c:pt>
                <c:pt idx="161">
                  <c:v>5.13504865609251</c:v>
                </c:pt>
                <c:pt idx="162">
                  <c:v>5.08519267260238</c:v>
                </c:pt>
                <c:pt idx="163">
                  <c:v>5.0182623994046</c:v>
                </c:pt>
                <c:pt idx="164">
                  <c:v>4.96042650224397</c:v>
                </c:pt>
                <c:pt idx="165">
                  <c:v>4.87537092401975</c:v>
                </c:pt>
                <c:pt idx="166">
                  <c:v>4.78023034392183</c:v>
                </c:pt>
                <c:pt idx="167">
                  <c:v>4.66618956848043</c:v>
                </c:pt>
                <c:pt idx="168">
                  <c:v>4.54554510045622</c:v>
                </c:pt>
                <c:pt idx="169">
                  <c:v>4.41032454860129</c:v>
                </c:pt>
                <c:pt idx="170">
                  <c:v>4.27978409964049</c:v>
                </c:pt>
                <c:pt idx="171">
                  <c:v>4.13129702958605</c:v>
                </c:pt>
                <c:pt idx="172">
                  <c:v>3.96283402724686</c:v>
                </c:pt>
                <c:pt idx="173">
                  <c:v>3.78479344342361</c:v>
                </c:pt>
                <c:pt idx="174">
                  <c:v>3.61135549890393</c:v>
                </c:pt>
                <c:pt idx="175">
                  <c:v>3.44732717529802</c:v>
                </c:pt>
                <c:pt idx="176">
                  <c:v>3.28844378710842</c:v>
                </c:pt>
                <c:pt idx="177">
                  <c:v>3.16634492471044</c:v>
                </c:pt>
                <c:pt idx="178">
                  <c:v>3.11430967805758</c:v>
                </c:pt>
                <c:pt idx="179">
                  <c:v>3.06152777968672</c:v>
                </c:pt>
                <c:pt idx="180">
                  <c:v>3.00081729127017</c:v>
                </c:pt>
                <c:pt idx="181">
                  <c:v>2.92803714533285</c:v>
                </c:pt>
                <c:pt idx="182">
                  <c:v>2.85327403188925</c:v>
                </c:pt>
                <c:pt idx="183">
                  <c:v>2.81749456371029</c:v>
                </c:pt>
                <c:pt idx="184">
                  <c:v>2.79522837889158</c:v>
                </c:pt>
                <c:pt idx="185">
                  <c:v>2.77459211046029</c:v>
                </c:pt>
                <c:pt idx="186">
                  <c:v>2.75985717964398</c:v>
                </c:pt>
                <c:pt idx="187">
                  <c:v>2.76148845876627</c:v>
                </c:pt>
                <c:pt idx="188">
                  <c:v>2.77966175165883</c:v>
                </c:pt>
                <c:pt idx="189">
                  <c:v>2.85082597236139</c:v>
                </c:pt>
                <c:pt idx="190">
                  <c:v>2.88648078161361</c:v>
                </c:pt>
                <c:pt idx="191">
                  <c:v>2.92067582699852</c:v>
                </c:pt>
                <c:pt idx="192">
                  <c:v>2.94356830302683</c:v>
                </c:pt>
                <c:pt idx="193">
                  <c:v>2.96995319610219</c:v>
                </c:pt>
                <c:pt idx="194">
                  <c:v>2.99844419997424</c:v>
                </c:pt>
                <c:pt idx="195">
                  <c:v>3.03947034242401</c:v>
                </c:pt>
                <c:pt idx="196">
                  <c:v>3.0768834325463</c:v>
                </c:pt>
                <c:pt idx="197">
                  <c:v>3.1217290761392</c:v>
                </c:pt>
                <c:pt idx="198">
                  <c:v>3.14701736758985</c:v>
                </c:pt>
                <c:pt idx="199">
                  <c:v>3.17692349465235</c:v>
                </c:pt>
                <c:pt idx="200">
                  <c:v>3.20847676281906</c:v>
                </c:pt>
                <c:pt idx="201">
                  <c:v>3.22869463699692</c:v>
                </c:pt>
                <c:pt idx="202">
                  <c:v>3.24845127928426</c:v>
                </c:pt>
                <c:pt idx="203">
                  <c:v>3.24721974341159</c:v>
                </c:pt>
                <c:pt idx="204">
                  <c:v>3.23972268120886</c:v>
                </c:pt>
                <c:pt idx="205">
                  <c:v>3.24091561331938</c:v>
                </c:pt>
                <c:pt idx="206">
                  <c:v>3.22905195013635</c:v>
                </c:pt>
                <c:pt idx="207">
                  <c:v>3.19948743570446</c:v>
                </c:pt>
                <c:pt idx="208">
                  <c:v>3.18671675251174</c:v>
                </c:pt>
                <c:pt idx="209">
                  <c:v>3.12488569834533</c:v>
                </c:pt>
                <c:pt idx="210">
                  <c:v>3.09375739186376</c:v>
                </c:pt>
                <c:pt idx="211">
                  <c:v>3.0852533599447</c:v>
                </c:pt>
                <c:pt idx="212">
                  <c:v>3.09195573597308</c:v>
                </c:pt>
                <c:pt idx="213">
                  <c:v>3.08430298482276</c:v>
                </c:pt>
                <c:pt idx="214">
                  <c:v>3.08571634987302</c:v>
                </c:pt>
                <c:pt idx="215">
                  <c:v>3.08359976569441</c:v>
                </c:pt>
                <c:pt idx="216">
                  <c:v>3.10605202270338</c:v>
                </c:pt>
                <c:pt idx="217">
                  <c:v>3.12234749666353</c:v>
                </c:pt>
                <c:pt idx="218">
                  <c:v>3.12459374244098</c:v>
                </c:pt>
                <c:pt idx="219">
                  <c:v>3.12240617840928</c:v>
                </c:pt>
                <c:pt idx="220">
                  <c:v>3.12575038281884</c:v>
                </c:pt>
                <c:pt idx="221">
                  <c:v>3.1379923642003</c:v>
                </c:pt>
                <c:pt idx="222">
                  <c:v>3.15950678000323</c:v>
                </c:pt>
                <c:pt idx="223">
                  <c:v>3.18195564567519</c:v>
                </c:pt>
                <c:pt idx="224">
                  <c:v>3.19329737014151</c:v>
                </c:pt>
                <c:pt idx="225">
                  <c:v>3.20318572991498</c:v>
                </c:pt>
                <c:pt idx="226">
                  <c:v>3.21322164105542</c:v>
                </c:pt>
                <c:pt idx="227">
                  <c:v>3.21739297853584</c:v>
                </c:pt>
                <c:pt idx="228">
                  <c:v>3.23484889368304</c:v>
                </c:pt>
                <c:pt idx="229">
                  <c:v>3.24112788050481</c:v>
                </c:pt>
                <c:pt idx="230">
                  <c:v>3.24856986395469</c:v>
                </c:pt>
                <c:pt idx="231">
                  <c:v>3.24011689131435</c:v>
                </c:pt>
                <c:pt idx="232">
                  <c:v>3.21637994920871</c:v>
                </c:pt>
                <c:pt idx="233">
                  <c:v>3.16331210205757</c:v>
                </c:pt>
                <c:pt idx="234">
                  <c:v>3.12512033314133</c:v>
                </c:pt>
                <c:pt idx="235">
                  <c:v>3.10848434265751</c:v>
                </c:pt>
                <c:pt idx="236">
                  <c:v>3.10522681489079</c:v>
                </c:pt>
                <c:pt idx="237">
                  <c:v>3.08973598912599</c:v>
                </c:pt>
                <c:pt idx="238">
                  <c:v>3.09671767351874</c:v>
                </c:pt>
                <c:pt idx="239">
                  <c:v>3.10407063247273</c:v>
                </c:pt>
                <c:pt idx="240">
                  <c:v>3.11366733948044</c:v>
                </c:pt>
                <c:pt idx="241">
                  <c:v>3.12905276053865</c:v>
                </c:pt>
                <c:pt idx="242">
                  <c:v>3.14968684509691</c:v>
                </c:pt>
                <c:pt idx="243">
                  <c:v>3.16845744188641</c:v>
                </c:pt>
                <c:pt idx="244">
                  <c:v>3.19361708570972</c:v>
                </c:pt>
                <c:pt idx="245">
                  <c:v>3.21781443143075</c:v>
                </c:pt>
                <c:pt idx="246">
                  <c:v>3.24910850989616</c:v>
                </c:pt>
                <c:pt idx="247">
                  <c:v>3.30424297907595</c:v>
                </c:pt>
                <c:pt idx="248">
                  <c:v>3.3592955360388</c:v>
                </c:pt>
                <c:pt idx="249">
                  <c:v>3.41450918588685</c:v>
                </c:pt>
                <c:pt idx="250">
                  <c:v>3.48854840336724</c:v>
                </c:pt>
                <c:pt idx="251">
                  <c:v>3.58503235663666</c:v>
                </c:pt>
                <c:pt idx="252">
                  <c:v>3.70645470237866</c:v>
                </c:pt>
                <c:pt idx="253">
                  <c:v>3.81994358922589</c:v>
                </c:pt>
                <c:pt idx="254">
                  <c:v>3.92972228508274</c:v>
                </c:pt>
                <c:pt idx="255">
                  <c:v>4.0485636683134</c:v>
                </c:pt>
                <c:pt idx="256">
                  <c:v>4.14336892331611</c:v>
                </c:pt>
                <c:pt idx="257">
                  <c:v>4.25900500715375</c:v>
                </c:pt>
                <c:pt idx="258">
                  <c:v>4.36484178493773</c:v>
                </c:pt>
                <c:pt idx="259">
                  <c:v>4.47489929527479</c:v>
                </c:pt>
                <c:pt idx="260">
                  <c:v>4.55919067458762</c:v>
                </c:pt>
                <c:pt idx="261">
                  <c:v>4.63440711623938</c:v>
                </c:pt>
                <c:pt idx="262">
                  <c:v>4.70873858025491</c:v>
                </c:pt>
                <c:pt idx="263">
                  <c:v>4.76940208936099</c:v>
                </c:pt>
                <c:pt idx="264">
                  <c:v>4.84621255645097</c:v>
                </c:pt>
                <c:pt idx="265">
                  <c:v>4.91615320303676</c:v>
                </c:pt>
                <c:pt idx="266">
                  <c:v>5.00201864735057</c:v>
                </c:pt>
                <c:pt idx="267">
                  <c:v>5.07878590855892</c:v>
                </c:pt>
                <c:pt idx="268">
                  <c:v>5.14401013662546</c:v>
                </c:pt>
                <c:pt idx="269">
                  <c:v>5.22472781760051</c:v>
                </c:pt>
                <c:pt idx="270">
                  <c:v>5.27968479688461</c:v>
                </c:pt>
                <c:pt idx="271">
                  <c:v>5.34816795729209</c:v>
                </c:pt>
                <c:pt idx="272">
                  <c:v>5.4494068267585</c:v>
                </c:pt>
                <c:pt idx="273">
                  <c:v>5.54653460271181</c:v>
                </c:pt>
                <c:pt idx="274">
                  <c:v>5.64211996730337</c:v>
                </c:pt>
                <c:pt idx="275">
                  <c:v>5.72162658721838</c:v>
                </c:pt>
                <c:pt idx="276">
                  <c:v>5.82222406401944</c:v>
                </c:pt>
                <c:pt idx="277">
                  <c:v>5.91313431045675</c:v>
                </c:pt>
                <c:pt idx="278">
                  <c:v>5.98603917850355</c:v>
                </c:pt>
                <c:pt idx="279">
                  <c:v>6.07983014252572</c:v>
                </c:pt>
                <c:pt idx="280">
                  <c:v>6.17289914860842</c:v>
                </c:pt>
                <c:pt idx="281">
                  <c:v>6.26011057014252</c:v>
                </c:pt>
                <c:pt idx="282">
                  <c:v>6.30689366115845</c:v>
                </c:pt>
                <c:pt idx="283">
                  <c:v>6.34241746414369</c:v>
                </c:pt>
                <c:pt idx="284">
                  <c:v>6.37791766122483</c:v>
                </c:pt>
                <c:pt idx="285">
                  <c:v>6.39592379596891</c:v>
                </c:pt>
                <c:pt idx="286">
                  <c:v>6.41187424649078</c:v>
                </c:pt>
                <c:pt idx="287">
                  <c:v>6.40762527428792</c:v>
                </c:pt>
                <c:pt idx="288">
                  <c:v>6.42876203162098</c:v>
                </c:pt>
                <c:pt idx="289">
                  <c:v>6.43823482304428</c:v>
                </c:pt>
                <c:pt idx="290">
                  <c:v>6.44960278702672</c:v>
                </c:pt>
                <c:pt idx="291">
                  <c:v>6.47202413342517</c:v>
                </c:pt>
                <c:pt idx="292">
                  <c:v>6.50044321977159</c:v>
                </c:pt>
                <c:pt idx="293">
                  <c:v>6.50645597849964</c:v>
                </c:pt>
                <c:pt idx="294">
                  <c:v>6.48242748505598</c:v>
                </c:pt>
                <c:pt idx="295">
                  <c:v>6.4944251346448</c:v>
                </c:pt>
                <c:pt idx="296">
                  <c:v>6.48545169123361</c:v>
                </c:pt>
                <c:pt idx="297">
                  <c:v>6.4982845277902</c:v>
                </c:pt>
                <c:pt idx="298">
                  <c:v>6.50432190638394</c:v>
                </c:pt>
                <c:pt idx="299">
                  <c:v>6.51797464719448</c:v>
                </c:pt>
                <c:pt idx="300">
                  <c:v>6.56620896015194</c:v>
                </c:pt>
                <c:pt idx="301">
                  <c:v>6.60625562783677</c:v>
                </c:pt>
                <c:pt idx="302">
                  <c:v>6.62318767929772</c:v>
                </c:pt>
                <c:pt idx="303">
                  <c:v>6.64780919713111</c:v>
                </c:pt>
                <c:pt idx="304">
                  <c:v>6.68054010758616</c:v>
                </c:pt>
                <c:pt idx="305">
                  <c:v>6.73415737274017</c:v>
                </c:pt>
                <c:pt idx="306">
                  <c:v>6.77816369778939</c:v>
                </c:pt>
                <c:pt idx="307">
                  <c:v>6.82093522313771</c:v>
                </c:pt>
                <c:pt idx="308">
                  <c:v>6.83446238034828</c:v>
                </c:pt>
                <c:pt idx="309">
                  <c:v>6.85355926795045</c:v>
                </c:pt>
                <c:pt idx="310">
                  <c:v>6.85370040215115</c:v>
                </c:pt>
                <c:pt idx="311">
                  <c:v>6.82484464386081</c:v>
                </c:pt>
                <c:pt idx="312">
                  <c:v>6.81915960943989</c:v>
                </c:pt>
                <c:pt idx="313">
                  <c:v>6.81301978293709</c:v>
                </c:pt>
                <c:pt idx="314">
                  <c:v>6.83011038195204</c:v>
                </c:pt>
                <c:pt idx="315">
                  <c:v>6.85700308631799</c:v>
                </c:pt>
                <c:pt idx="316">
                  <c:v>6.83386526650362</c:v>
                </c:pt>
                <c:pt idx="317">
                  <c:v>6.82008810578303</c:v>
                </c:pt>
                <c:pt idx="318">
                  <c:v>6.86128344151944</c:v>
                </c:pt>
                <c:pt idx="319">
                  <c:v>6.91615917282753</c:v>
                </c:pt>
                <c:pt idx="320">
                  <c:v>6.99102062129207</c:v>
                </c:pt>
                <c:pt idx="321">
                  <c:v>7.06764832222632</c:v>
                </c:pt>
                <c:pt idx="322">
                  <c:v>7.16414121470512</c:v>
                </c:pt>
                <c:pt idx="323">
                  <c:v>7.24638538831535</c:v>
                </c:pt>
                <c:pt idx="324">
                  <c:v>7.3360404448703</c:v>
                </c:pt>
                <c:pt idx="325">
                  <c:v>7.40464886829808</c:v>
                </c:pt>
                <c:pt idx="326">
                  <c:v>7.47026372940297</c:v>
                </c:pt>
                <c:pt idx="327">
                  <c:v>7.53745181467204</c:v>
                </c:pt>
                <c:pt idx="328">
                  <c:v>7.58830680916818</c:v>
                </c:pt>
                <c:pt idx="329">
                  <c:v>7.63589829110668</c:v>
                </c:pt>
                <c:pt idx="330">
                  <c:v>7.69024598476757</c:v>
                </c:pt>
                <c:pt idx="331">
                  <c:v>7.7466743568949</c:v>
                </c:pt>
                <c:pt idx="332">
                  <c:v>7.78531138092284</c:v>
                </c:pt>
                <c:pt idx="333">
                  <c:v>7.85207075356561</c:v>
                </c:pt>
                <c:pt idx="334">
                  <c:v>7.91167908366382</c:v>
                </c:pt>
                <c:pt idx="335">
                  <c:v>7.9683609242446</c:v>
                </c:pt>
                <c:pt idx="336">
                  <c:v>8.01992545233735</c:v>
                </c:pt>
                <c:pt idx="337">
                  <c:v>8.06773074519533</c:v>
                </c:pt>
                <c:pt idx="338">
                  <c:v>8.10546316361961</c:v>
                </c:pt>
                <c:pt idx="339">
                  <c:v>8.14155486665299</c:v>
                </c:pt>
                <c:pt idx="340">
                  <c:v>8.16449671319024</c:v>
                </c:pt>
                <c:pt idx="341">
                  <c:v>8.17947076312979</c:v>
                </c:pt>
                <c:pt idx="342">
                  <c:v>8.174553283211</c:v>
                </c:pt>
                <c:pt idx="343">
                  <c:v>8.19943276805253</c:v>
                </c:pt>
                <c:pt idx="344">
                  <c:v>8.20132036451785</c:v>
                </c:pt>
                <c:pt idx="345">
                  <c:v>8.20687117818119</c:v>
                </c:pt>
                <c:pt idx="346">
                  <c:v>8.21211115174871</c:v>
                </c:pt>
                <c:pt idx="347">
                  <c:v>8.20849518178375</c:v>
                </c:pt>
                <c:pt idx="348">
                  <c:v>8.2202272711242</c:v>
                </c:pt>
                <c:pt idx="349">
                  <c:v>8.24962440274897</c:v>
                </c:pt>
                <c:pt idx="350">
                  <c:v>8.26904168448711</c:v>
                </c:pt>
                <c:pt idx="351">
                  <c:v>8.27596588807825</c:v>
                </c:pt>
                <c:pt idx="352">
                  <c:v>8.30246913367285</c:v>
                </c:pt>
                <c:pt idx="353">
                  <c:v>8.31298891667015</c:v>
                </c:pt>
                <c:pt idx="354">
                  <c:v>8.30617556208331</c:v>
                </c:pt>
                <c:pt idx="355">
                  <c:v>8.27321847270803</c:v>
                </c:pt>
                <c:pt idx="356">
                  <c:v>8.25806130609428</c:v>
                </c:pt>
                <c:pt idx="357">
                  <c:v>8.21831044955666</c:v>
                </c:pt>
                <c:pt idx="358">
                  <c:v>8.17061211448023</c:v>
                </c:pt>
                <c:pt idx="359">
                  <c:v>8.10735787853096</c:v>
                </c:pt>
                <c:pt idx="360">
                  <c:v>8.04851842488386</c:v>
                </c:pt>
                <c:pt idx="361">
                  <c:v>7.99129373339786</c:v>
                </c:pt>
                <c:pt idx="362">
                  <c:v>7.95081564428356</c:v>
                </c:pt>
                <c:pt idx="363">
                  <c:v>7.89699179506283</c:v>
                </c:pt>
                <c:pt idx="364">
                  <c:v>7.84603539233677</c:v>
                </c:pt>
                <c:pt idx="365">
                  <c:v>7.80999812564345</c:v>
                </c:pt>
                <c:pt idx="366">
                  <c:v>7.79469608758331</c:v>
                </c:pt>
                <c:pt idx="367">
                  <c:v>7.82198896207921</c:v>
                </c:pt>
                <c:pt idx="368">
                  <c:v>7.88571158225934</c:v>
                </c:pt>
                <c:pt idx="369">
                  <c:v>7.92102829776226</c:v>
                </c:pt>
                <c:pt idx="370">
                  <c:v>7.95129331676607</c:v>
                </c:pt>
                <c:pt idx="371">
                  <c:v>7.99145943848241</c:v>
                </c:pt>
                <c:pt idx="372">
                  <c:v>8.00519824650318</c:v>
                </c:pt>
                <c:pt idx="373">
                  <c:v>7.99907534471626</c:v>
                </c:pt>
                <c:pt idx="374">
                  <c:v>7.97778108893804</c:v>
                </c:pt>
                <c:pt idx="375">
                  <c:v>7.94242013059732</c:v>
                </c:pt>
                <c:pt idx="376">
                  <c:v>7.91797702367828</c:v>
                </c:pt>
                <c:pt idx="377">
                  <c:v>7.87606684709837</c:v>
                </c:pt>
                <c:pt idx="378">
                  <c:v>7.83550483031813</c:v>
                </c:pt>
                <c:pt idx="379">
                  <c:v>7.7868591998905</c:v>
                </c:pt>
                <c:pt idx="380">
                  <c:v>7.72924791164455</c:v>
                </c:pt>
                <c:pt idx="381">
                  <c:v>7.66369268623627</c:v>
                </c:pt>
                <c:pt idx="382">
                  <c:v>7.64049809112252</c:v>
                </c:pt>
                <c:pt idx="383">
                  <c:v>7.60726490542324</c:v>
                </c:pt>
                <c:pt idx="384">
                  <c:v>7.60660370771426</c:v>
                </c:pt>
                <c:pt idx="385">
                  <c:v>7.60961903858103</c:v>
                </c:pt>
                <c:pt idx="386">
                  <c:v>7.62823104905085</c:v>
                </c:pt>
                <c:pt idx="387">
                  <c:v>7.65740108657628</c:v>
                </c:pt>
                <c:pt idx="388">
                  <c:v>7.67639665819149</c:v>
                </c:pt>
                <c:pt idx="389">
                  <c:v>7.68137723815373</c:v>
                </c:pt>
                <c:pt idx="390">
                  <c:v>7.69929986162913</c:v>
                </c:pt>
                <c:pt idx="391">
                  <c:v>7.73803594735159</c:v>
                </c:pt>
                <c:pt idx="392">
                  <c:v>7.78038774336101</c:v>
                </c:pt>
                <c:pt idx="393">
                  <c:v>7.83322335475139</c:v>
                </c:pt>
                <c:pt idx="394">
                  <c:v>7.91370550482506</c:v>
                </c:pt>
                <c:pt idx="395">
                  <c:v>7.97222984880687</c:v>
                </c:pt>
                <c:pt idx="396">
                  <c:v>8.0296111028247</c:v>
                </c:pt>
                <c:pt idx="397">
                  <c:v>8.111102375207</c:v>
                </c:pt>
                <c:pt idx="398">
                  <c:v>8.19029827373319</c:v>
                </c:pt>
                <c:pt idx="399">
                  <c:v>8.27827615075216</c:v>
                </c:pt>
                <c:pt idx="400">
                  <c:v>8.36466648137297</c:v>
                </c:pt>
                <c:pt idx="401">
                  <c:v>8.49142045193586</c:v>
                </c:pt>
                <c:pt idx="402">
                  <c:v>8.62742135880846</c:v>
                </c:pt>
                <c:pt idx="403">
                  <c:v>8.77094417792885</c:v>
                </c:pt>
                <c:pt idx="404">
                  <c:v>8.90577629140845</c:v>
                </c:pt>
                <c:pt idx="405">
                  <c:v>9.01854896537316</c:v>
                </c:pt>
                <c:pt idx="406">
                  <c:v>9.12398440807829</c:v>
                </c:pt>
                <c:pt idx="407">
                  <c:v>9.20278047686366</c:v>
                </c:pt>
                <c:pt idx="408">
                  <c:v>9.30527541929985</c:v>
                </c:pt>
                <c:pt idx="409">
                  <c:v>9.42551271190434</c:v>
                </c:pt>
                <c:pt idx="410">
                  <c:v>9.55641510884919</c:v>
                </c:pt>
                <c:pt idx="411">
                  <c:v>9.67846252025939</c:v>
                </c:pt>
                <c:pt idx="412">
                  <c:v>9.78849540014487</c:v>
                </c:pt>
                <c:pt idx="413">
                  <c:v>9.91765290512006</c:v>
                </c:pt>
                <c:pt idx="414">
                  <c:v>10.0387976591634</c:v>
                </c:pt>
                <c:pt idx="415">
                  <c:v>10.1654088728942</c:v>
                </c:pt>
                <c:pt idx="416">
                  <c:v>10.3121804931175</c:v>
                </c:pt>
                <c:pt idx="417">
                  <c:v>10.4272344554165</c:v>
                </c:pt>
                <c:pt idx="418">
                  <c:v>10.544257348008</c:v>
                </c:pt>
                <c:pt idx="419">
                  <c:v>10.6408485728429</c:v>
                </c:pt>
                <c:pt idx="420">
                  <c:v>10.7286065013223</c:v>
                </c:pt>
                <c:pt idx="421">
                  <c:v>10.8023916632655</c:v>
                </c:pt>
                <c:pt idx="422">
                  <c:v>10.8747749428828</c:v>
                </c:pt>
                <c:pt idx="423">
                  <c:v>10.8999793029419</c:v>
                </c:pt>
                <c:pt idx="424">
                  <c:v>10.952651736785</c:v>
                </c:pt>
                <c:pt idx="425">
                  <c:v>11.0258504147522</c:v>
                </c:pt>
                <c:pt idx="426">
                  <c:v>11.0809104603712</c:v>
                </c:pt>
                <c:pt idx="427">
                  <c:v>11.1720922559421</c:v>
                </c:pt>
                <c:pt idx="428">
                  <c:v>11.2300089741938</c:v>
                </c:pt>
                <c:pt idx="429">
                  <c:v>11.2713950872975</c:v>
                </c:pt>
                <c:pt idx="430">
                  <c:v>11.3173489474651</c:v>
                </c:pt>
                <c:pt idx="431">
                  <c:v>11.3391436841356</c:v>
                </c:pt>
                <c:pt idx="432">
                  <c:v>11.3648453464299</c:v>
                </c:pt>
                <c:pt idx="433">
                  <c:v>11.3755034190571</c:v>
                </c:pt>
                <c:pt idx="434">
                  <c:v>11.4041732883341</c:v>
                </c:pt>
                <c:pt idx="435">
                  <c:v>11.4421594987915</c:v>
                </c:pt>
                <c:pt idx="436">
                  <c:v>11.4707884396154</c:v>
                </c:pt>
                <c:pt idx="437">
                  <c:v>11.5398783293533</c:v>
                </c:pt>
                <c:pt idx="438">
                  <c:v>11.5708925656948</c:v>
                </c:pt>
                <c:pt idx="439">
                  <c:v>11.6104607487942</c:v>
                </c:pt>
                <c:pt idx="440">
                  <c:v>11.6812945667207</c:v>
                </c:pt>
                <c:pt idx="441">
                  <c:v>11.8044339571583</c:v>
                </c:pt>
                <c:pt idx="442">
                  <c:v>11.8917216735119</c:v>
                </c:pt>
                <c:pt idx="443">
                  <c:v>12.0031658134351</c:v>
                </c:pt>
                <c:pt idx="444">
                  <c:v>12.0818531321186</c:v>
                </c:pt>
                <c:pt idx="445">
                  <c:v>12.1524171931305</c:v>
                </c:pt>
                <c:pt idx="446">
                  <c:v>12.2124392955748</c:v>
                </c:pt>
                <c:pt idx="447">
                  <c:v>12.2508894686892</c:v>
                </c:pt>
                <c:pt idx="448">
                  <c:v>12.3093803526139</c:v>
                </c:pt>
                <c:pt idx="449">
                  <c:v>12.395531788987</c:v>
                </c:pt>
                <c:pt idx="450">
                  <c:v>12.4804285428335</c:v>
                </c:pt>
                <c:pt idx="451">
                  <c:v>12.5896445311971</c:v>
                </c:pt>
                <c:pt idx="452">
                  <c:v>12.6964705313861</c:v>
                </c:pt>
                <c:pt idx="453">
                  <c:v>12.7825276517035</c:v>
                </c:pt>
                <c:pt idx="454">
                  <c:v>12.8717722282407</c:v>
                </c:pt>
                <c:pt idx="455">
                  <c:v>12.9468807647839</c:v>
                </c:pt>
                <c:pt idx="456">
                  <c:v>13.0052661546029</c:v>
                </c:pt>
                <c:pt idx="457">
                  <c:v>13.0824609490458</c:v>
                </c:pt>
                <c:pt idx="458">
                  <c:v>13.150020281048</c:v>
                </c:pt>
                <c:pt idx="459">
                  <c:v>13.2107953111071</c:v>
                </c:pt>
                <c:pt idx="460">
                  <c:v>13.2575567282776</c:v>
                </c:pt>
                <c:pt idx="461">
                  <c:v>13.2955446068699</c:v>
                </c:pt>
                <c:pt idx="462">
                  <c:v>13.3572249958854</c:v>
                </c:pt>
                <c:pt idx="463">
                  <c:v>13.3978101114688</c:v>
                </c:pt>
                <c:pt idx="464">
                  <c:v>13.4371005074964</c:v>
                </c:pt>
                <c:pt idx="465">
                  <c:v>13.5070026188648</c:v>
                </c:pt>
                <c:pt idx="466">
                  <c:v>13.5665162867397</c:v>
                </c:pt>
                <c:pt idx="467">
                  <c:v>13.6175850675318</c:v>
                </c:pt>
                <c:pt idx="468">
                  <c:v>13.65789896639</c:v>
                </c:pt>
                <c:pt idx="469">
                  <c:v>13.7149482413031</c:v>
                </c:pt>
                <c:pt idx="470">
                  <c:v>13.7603425524982</c:v>
                </c:pt>
                <c:pt idx="471">
                  <c:v>13.8248988886143</c:v>
                </c:pt>
                <c:pt idx="472">
                  <c:v>13.9000868045232</c:v>
                </c:pt>
                <c:pt idx="473">
                  <c:v>13.9569554865384</c:v>
                </c:pt>
                <c:pt idx="474">
                  <c:v>13.995572154505</c:v>
                </c:pt>
                <c:pt idx="475">
                  <c:v>14.0210635185032</c:v>
                </c:pt>
                <c:pt idx="476">
                  <c:v>14.0516935789362</c:v>
                </c:pt>
                <c:pt idx="477">
                  <c:v>14.1172803508214</c:v>
                </c:pt>
                <c:pt idx="478">
                  <c:v>14.1835740422316</c:v>
                </c:pt>
                <c:pt idx="479">
                  <c:v>14.2642633086697</c:v>
                </c:pt>
                <c:pt idx="480">
                  <c:v>14.3678932346533</c:v>
                </c:pt>
                <c:pt idx="481">
                  <c:v>14.446090945088</c:v>
                </c:pt>
                <c:pt idx="482">
                  <c:v>14.5332777685522</c:v>
                </c:pt>
                <c:pt idx="483">
                  <c:v>14.6171258553939</c:v>
                </c:pt>
                <c:pt idx="484">
                  <c:v>14.7150189017553</c:v>
                </c:pt>
                <c:pt idx="485">
                  <c:v>14.8016746723356</c:v>
                </c:pt>
                <c:pt idx="486">
                  <c:v>14.8732991031955</c:v>
                </c:pt>
                <c:pt idx="487">
                  <c:v>14.9394073989732</c:v>
                </c:pt>
                <c:pt idx="488">
                  <c:v>15.0248817872921</c:v>
                </c:pt>
                <c:pt idx="489">
                  <c:v>15.0861167409953</c:v>
                </c:pt>
                <c:pt idx="490">
                  <c:v>15.1383109376435</c:v>
                </c:pt>
                <c:pt idx="491">
                  <c:v>15.1568181577502</c:v>
                </c:pt>
                <c:pt idx="492">
                  <c:v>15.1634890042808</c:v>
                </c:pt>
                <c:pt idx="493">
                  <c:v>15.1621498674739</c:v>
                </c:pt>
                <c:pt idx="494">
                  <c:v>15.1936083360777</c:v>
                </c:pt>
                <c:pt idx="495">
                  <c:v>15.2405301311596</c:v>
                </c:pt>
                <c:pt idx="496">
                  <c:v>15.2699673999635</c:v>
                </c:pt>
                <c:pt idx="497">
                  <c:v>15.2879043659821</c:v>
                </c:pt>
                <c:pt idx="498">
                  <c:v>15.3164630560784</c:v>
                </c:pt>
                <c:pt idx="499">
                  <c:v>15.3198531075482</c:v>
                </c:pt>
                <c:pt idx="500">
                  <c:v>15.2390704786392</c:v>
                </c:pt>
                <c:pt idx="501">
                  <c:v>15.1602039906193</c:v>
                </c:pt>
                <c:pt idx="502">
                  <c:v>15.0947108262418</c:v>
                </c:pt>
                <c:pt idx="503">
                  <c:v>15.0200262261102</c:v>
                </c:pt>
                <c:pt idx="504">
                  <c:v>14.9273059440887</c:v>
                </c:pt>
                <c:pt idx="505">
                  <c:v>14.8265618797981</c:v>
                </c:pt>
                <c:pt idx="506">
                  <c:v>14.7499021071586</c:v>
                </c:pt>
                <c:pt idx="507">
                  <c:v>14.66630271239</c:v>
                </c:pt>
                <c:pt idx="508">
                  <c:v>14.5636367751462</c:v>
                </c:pt>
                <c:pt idx="509">
                  <c:v>14.459158456026</c:v>
                </c:pt>
                <c:pt idx="510">
                  <c:v>14.3618593841903</c:v>
                </c:pt>
                <c:pt idx="511">
                  <c:v>14.300334476104</c:v>
                </c:pt>
                <c:pt idx="512">
                  <c:v>14.258179957437</c:v>
                </c:pt>
                <c:pt idx="513">
                  <c:v>14.2305335498362</c:v>
                </c:pt>
                <c:pt idx="514">
                  <c:v>14.170002324073</c:v>
                </c:pt>
                <c:pt idx="515">
                  <c:v>14.1032343434672</c:v>
                </c:pt>
                <c:pt idx="516">
                  <c:v>14.0431500706719</c:v>
                </c:pt>
                <c:pt idx="517">
                  <c:v>13.991729380398</c:v>
                </c:pt>
                <c:pt idx="518">
                  <c:v>13.9333556628506</c:v>
                </c:pt>
                <c:pt idx="519">
                  <c:v>13.8841532593983</c:v>
                </c:pt>
                <c:pt idx="520">
                  <c:v>13.8749954369709</c:v>
                </c:pt>
                <c:pt idx="521">
                  <c:v>13.9150435829475</c:v>
                </c:pt>
                <c:pt idx="522">
                  <c:v>13.9105536519918</c:v>
                </c:pt>
                <c:pt idx="523">
                  <c:v>13.9007678146261</c:v>
                </c:pt>
                <c:pt idx="524">
                  <c:v>13.927614624915</c:v>
                </c:pt>
                <c:pt idx="525">
                  <c:v>13.9460314449069</c:v>
                </c:pt>
                <c:pt idx="526">
                  <c:v>13.9715090428429</c:v>
                </c:pt>
                <c:pt idx="527">
                  <c:v>14.0095651302239</c:v>
                </c:pt>
                <c:pt idx="528">
                  <c:v>14.0598470352105</c:v>
                </c:pt>
                <c:pt idx="529">
                  <c:v>14.1254606164934</c:v>
                </c:pt>
                <c:pt idx="530">
                  <c:v>14.1933205095325</c:v>
                </c:pt>
                <c:pt idx="531">
                  <c:v>14.2449484262969</c:v>
                </c:pt>
                <c:pt idx="532">
                  <c:v>14.309466335537</c:v>
                </c:pt>
                <c:pt idx="533">
                  <c:v>14.3762740290684</c:v>
                </c:pt>
                <c:pt idx="534">
                  <c:v>14.4500934955016</c:v>
                </c:pt>
                <c:pt idx="535">
                  <c:v>14.5457601083503</c:v>
                </c:pt>
                <c:pt idx="536">
                  <c:v>14.6305147861279</c:v>
                </c:pt>
                <c:pt idx="537">
                  <c:v>14.6995984667947</c:v>
                </c:pt>
                <c:pt idx="538">
                  <c:v>14.7729720416964</c:v>
                </c:pt>
                <c:pt idx="539">
                  <c:v>14.8723369103369</c:v>
                </c:pt>
                <c:pt idx="540">
                  <c:v>14.9365676746502</c:v>
                </c:pt>
                <c:pt idx="541">
                  <c:v>14.9988275522289</c:v>
                </c:pt>
                <c:pt idx="542">
                  <c:v>15.0508543758715</c:v>
                </c:pt>
                <c:pt idx="543">
                  <c:v>15.0844604214175</c:v>
                </c:pt>
                <c:pt idx="544">
                  <c:v>15.1979976154295</c:v>
                </c:pt>
                <c:pt idx="545">
                  <c:v>15.2772331735839</c:v>
                </c:pt>
                <c:pt idx="546">
                  <c:v>15.3113941770904</c:v>
                </c:pt>
                <c:pt idx="547">
                  <c:v>15.339616562405</c:v>
                </c:pt>
                <c:pt idx="548">
                  <c:v>15.3807294782403</c:v>
                </c:pt>
                <c:pt idx="549">
                  <c:v>15.4530465743017</c:v>
                </c:pt>
                <c:pt idx="550">
                  <c:v>15.5216129867471</c:v>
                </c:pt>
                <c:pt idx="551">
                  <c:v>15.5828385562258</c:v>
                </c:pt>
                <c:pt idx="552">
                  <c:v>15.6610442070211</c:v>
                </c:pt>
                <c:pt idx="553">
                  <c:v>15.7406177925748</c:v>
                </c:pt>
                <c:pt idx="554">
                  <c:v>15.8247796041104</c:v>
                </c:pt>
                <c:pt idx="555">
                  <c:v>15.9031198490704</c:v>
                </c:pt>
                <c:pt idx="556">
                  <c:v>15.9837361604325</c:v>
                </c:pt>
                <c:pt idx="557">
                  <c:v>16.0419433800657</c:v>
                </c:pt>
                <c:pt idx="558">
                  <c:v>16.1136590472766</c:v>
                </c:pt>
                <c:pt idx="559">
                  <c:v>16.2053730416728</c:v>
                </c:pt>
                <c:pt idx="560">
                  <c:v>16.3044070603076</c:v>
                </c:pt>
                <c:pt idx="561">
                  <c:v>16.4343022443558</c:v>
                </c:pt>
                <c:pt idx="562">
                  <c:v>16.5592785524286</c:v>
                </c:pt>
                <c:pt idx="563">
                  <c:v>16.7020197280465</c:v>
                </c:pt>
                <c:pt idx="564">
                  <c:v>16.8627708265449</c:v>
                </c:pt>
                <c:pt idx="565">
                  <c:v>16.9938801199025</c:v>
                </c:pt>
                <c:pt idx="566">
                  <c:v>17.1582533893499</c:v>
                </c:pt>
                <c:pt idx="567">
                  <c:v>17.3000320808348</c:v>
                </c:pt>
                <c:pt idx="568">
                  <c:v>17.425584938631</c:v>
                </c:pt>
                <c:pt idx="569">
                  <c:v>17.5090536769703</c:v>
                </c:pt>
                <c:pt idx="570">
                  <c:v>17.5724868377927</c:v>
                </c:pt>
                <c:pt idx="571">
                  <c:v>17.6665512068074</c:v>
                </c:pt>
                <c:pt idx="572">
                  <c:v>17.7818568542848</c:v>
                </c:pt>
                <c:pt idx="573">
                  <c:v>17.8858062469198</c:v>
                </c:pt>
                <c:pt idx="574">
                  <c:v>18.0067296468588</c:v>
                </c:pt>
                <c:pt idx="575">
                  <c:v>18.138031822265</c:v>
                </c:pt>
                <c:pt idx="576">
                  <c:v>18.2754122448373</c:v>
                </c:pt>
                <c:pt idx="577">
                  <c:v>18.4056924246608</c:v>
                </c:pt>
                <c:pt idx="578">
                  <c:v>18.5199152406784</c:v>
                </c:pt>
                <c:pt idx="579">
                  <c:v>18.6014581308436</c:v>
                </c:pt>
                <c:pt idx="580">
                  <c:v>18.6724461239755</c:v>
                </c:pt>
                <c:pt idx="581">
                  <c:v>18.7294706980819</c:v>
                </c:pt>
                <c:pt idx="582">
                  <c:v>18.7978136862664</c:v>
                </c:pt>
                <c:pt idx="583">
                  <c:v>18.856605244958</c:v>
                </c:pt>
                <c:pt idx="584">
                  <c:v>18.9175202277318</c:v>
                </c:pt>
                <c:pt idx="585">
                  <c:v>18.9548794553339</c:v>
                </c:pt>
                <c:pt idx="586">
                  <c:v>18.984365690436</c:v>
                </c:pt>
                <c:pt idx="587">
                  <c:v>19.0403508157274</c:v>
                </c:pt>
                <c:pt idx="588">
                  <c:v>19.0866145511265</c:v>
                </c:pt>
                <c:pt idx="589">
                  <c:v>19.1366313784566</c:v>
                </c:pt>
                <c:pt idx="590">
                  <c:v>19.172494844836</c:v>
                </c:pt>
                <c:pt idx="591">
                  <c:v>19.1662432367697</c:v>
                </c:pt>
                <c:pt idx="592">
                  <c:v>19.132674320178</c:v>
                </c:pt>
                <c:pt idx="593">
                  <c:v>19.1059387014171</c:v>
                </c:pt>
                <c:pt idx="594">
                  <c:v>19.0488850757295</c:v>
                </c:pt>
                <c:pt idx="595">
                  <c:v>19.0004193609148</c:v>
                </c:pt>
                <c:pt idx="596">
                  <c:v>18.9368114706308</c:v>
                </c:pt>
                <c:pt idx="597">
                  <c:v>18.8889491616111</c:v>
                </c:pt>
                <c:pt idx="598">
                  <c:v>18.830395409967</c:v>
                </c:pt>
                <c:pt idx="599">
                  <c:v>18.7738215029168</c:v>
                </c:pt>
                <c:pt idx="600">
                  <c:v>18.7207171481857</c:v>
                </c:pt>
                <c:pt idx="601">
                  <c:v>18.6456379623907</c:v>
                </c:pt>
                <c:pt idx="602">
                  <c:v>18.5582131039213</c:v>
                </c:pt>
                <c:pt idx="603">
                  <c:v>18.4890209060855</c:v>
                </c:pt>
                <c:pt idx="604">
                  <c:v>18.4452300405465</c:v>
                </c:pt>
                <c:pt idx="605">
                  <c:v>18.4375990794248</c:v>
                </c:pt>
                <c:pt idx="606">
                  <c:v>18.3983573812173</c:v>
                </c:pt>
                <c:pt idx="607">
                  <c:v>18.3462138172497</c:v>
                </c:pt>
                <c:pt idx="608">
                  <c:v>18.296271788611</c:v>
                </c:pt>
                <c:pt idx="609">
                  <c:v>18.2555238780236</c:v>
                </c:pt>
                <c:pt idx="610">
                  <c:v>18.2094588534801</c:v>
                </c:pt>
                <c:pt idx="611">
                  <c:v>18.1742375598857</c:v>
                </c:pt>
                <c:pt idx="612">
                  <c:v>18.133748878128</c:v>
                </c:pt>
                <c:pt idx="613">
                  <c:v>18.0773632968008</c:v>
                </c:pt>
                <c:pt idx="614">
                  <c:v>18.0108827250515</c:v>
                </c:pt>
                <c:pt idx="615">
                  <c:v>17.9161225494778</c:v>
                </c:pt>
                <c:pt idx="616">
                  <c:v>17.7899346679608</c:v>
                </c:pt>
                <c:pt idx="617">
                  <c:v>17.6654392337633</c:v>
                </c:pt>
                <c:pt idx="618">
                  <c:v>17.5430898606978</c:v>
                </c:pt>
                <c:pt idx="619">
                  <c:v>17.4529359866464</c:v>
                </c:pt>
                <c:pt idx="620">
                  <c:v>17.3309221794675</c:v>
                </c:pt>
                <c:pt idx="621">
                  <c:v>17.2251224538259</c:v>
                </c:pt>
                <c:pt idx="622">
                  <c:v>17.1164032113318</c:v>
                </c:pt>
                <c:pt idx="623">
                  <c:v>17.0204602349456</c:v>
                </c:pt>
                <c:pt idx="624">
                  <c:v>16.9105666597742</c:v>
                </c:pt>
                <c:pt idx="625">
                  <c:v>16.8108469306488</c:v>
                </c:pt>
                <c:pt idx="626">
                  <c:v>16.7051586447946</c:v>
                </c:pt>
                <c:pt idx="627">
                  <c:v>16.5860930875079</c:v>
                </c:pt>
                <c:pt idx="628">
                  <c:v>16.4820610245526</c:v>
                </c:pt>
                <c:pt idx="629">
                  <c:v>16.4046929473383</c:v>
                </c:pt>
                <c:pt idx="630">
                  <c:v>16.4011994153991</c:v>
                </c:pt>
                <c:pt idx="631">
                  <c:v>16.4344116383266</c:v>
                </c:pt>
                <c:pt idx="632">
                  <c:v>16.3830401222653</c:v>
                </c:pt>
                <c:pt idx="633">
                  <c:v>16.3629222085616</c:v>
                </c:pt>
                <c:pt idx="634">
                  <c:v>16.374920886911</c:v>
                </c:pt>
                <c:pt idx="635">
                  <c:v>16.4217472370618</c:v>
                </c:pt>
                <c:pt idx="636">
                  <c:v>16.4727036922847</c:v>
                </c:pt>
                <c:pt idx="637">
                  <c:v>16.5209898934242</c:v>
                </c:pt>
                <c:pt idx="638">
                  <c:v>16.5685316357422</c:v>
                </c:pt>
                <c:pt idx="639">
                  <c:v>16.626592448558</c:v>
                </c:pt>
                <c:pt idx="640">
                  <c:v>16.7112688434121</c:v>
                </c:pt>
                <c:pt idx="641">
                  <c:v>16.7775106515235</c:v>
                </c:pt>
                <c:pt idx="642">
                  <c:v>16.8511215953499</c:v>
                </c:pt>
                <c:pt idx="643">
                  <c:v>16.8983634572645</c:v>
                </c:pt>
                <c:pt idx="644">
                  <c:v>16.9375426226326</c:v>
                </c:pt>
                <c:pt idx="645">
                  <c:v>16.9603879147475</c:v>
                </c:pt>
                <c:pt idx="646">
                  <c:v>16.9711610645997</c:v>
                </c:pt>
                <c:pt idx="647">
                  <c:v>16.9766789082541</c:v>
                </c:pt>
                <c:pt idx="648">
                  <c:v>16.9765565316338</c:v>
                </c:pt>
                <c:pt idx="649">
                  <c:v>16.966215235478</c:v>
                </c:pt>
                <c:pt idx="650">
                  <c:v>16.9488045060041</c:v>
                </c:pt>
                <c:pt idx="651">
                  <c:v>16.9199124613559</c:v>
                </c:pt>
                <c:pt idx="652">
                  <c:v>16.8924242352117</c:v>
                </c:pt>
                <c:pt idx="653">
                  <c:v>16.8495174803857</c:v>
                </c:pt>
                <c:pt idx="654">
                  <c:v>16.750373280631</c:v>
                </c:pt>
                <c:pt idx="655">
                  <c:v>16.6013416313745</c:v>
                </c:pt>
                <c:pt idx="656">
                  <c:v>16.458265335816</c:v>
                </c:pt>
                <c:pt idx="657">
                  <c:v>16.3082128803791</c:v>
                </c:pt>
                <c:pt idx="658">
                  <c:v>16.1708897869923</c:v>
                </c:pt>
                <c:pt idx="659">
                  <c:v>16.0191594258789</c:v>
                </c:pt>
                <c:pt idx="660">
                  <c:v>15.8539871122878</c:v>
                </c:pt>
                <c:pt idx="661">
                  <c:v>15.6802293080122</c:v>
                </c:pt>
                <c:pt idx="662">
                  <c:v>15.50882286084</c:v>
                </c:pt>
                <c:pt idx="663">
                  <c:v>15.3294432743527</c:v>
                </c:pt>
                <c:pt idx="664">
                  <c:v>15.1428768499485</c:v>
                </c:pt>
                <c:pt idx="665">
                  <c:v>15.0254050739302</c:v>
                </c:pt>
                <c:pt idx="666">
                  <c:v>14.8919700235567</c:v>
                </c:pt>
                <c:pt idx="667">
                  <c:v>14.8309418445729</c:v>
                </c:pt>
                <c:pt idx="668">
                  <c:v>14.7954666840066</c:v>
                </c:pt>
                <c:pt idx="669">
                  <c:v>14.7639467404449</c:v>
                </c:pt>
                <c:pt idx="670">
                  <c:v>14.7414168128422</c:v>
                </c:pt>
                <c:pt idx="671">
                  <c:v>14.7040886820842</c:v>
                </c:pt>
                <c:pt idx="672">
                  <c:v>14.6811771170562</c:v>
                </c:pt>
                <c:pt idx="673">
                  <c:v>14.6482445024593</c:v>
                </c:pt>
                <c:pt idx="674">
                  <c:v>14.6247921204369</c:v>
                </c:pt>
                <c:pt idx="675">
                  <c:v>14.6322441018496</c:v>
                </c:pt>
                <c:pt idx="676">
                  <c:v>14.6498603860296</c:v>
                </c:pt>
                <c:pt idx="677">
                  <c:v>14.7048377682767</c:v>
                </c:pt>
                <c:pt idx="678">
                  <c:v>14.7486676948305</c:v>
                </c:pt>
                <c:pt idx="679">
                  <c:v>14.8320017915791</c:v>
                </c:pt>
                <c:pt idx="680">
                  <c:v>14.9270823244064</c:v>
                </c:pt>
                <c:pt idx="681">
                  <c:v>15.0259735523412</c:v>
                </c:pt>
                <c:pt idx="682">
                  <c:v>15.1290725650205</c:v>
                </c:pt>
                <c:pt idx="683">
                  <c:v>15.2361460479822</c:v>
                </c:pt>
                <c:pt idx="684">
                  <c:v>15.3312336214585</c:v>
                </c:pt>
                <c:pt idx="685">
                  <c:v>15.4110823088141</c:v>
                </c:pt>
                <c:pt idx="686">
                  <c:v>15.5061930973952</c:v>
                </c:pt>
                <c:pt idx="687">
                  <c:v>15.6221786186594</c:v>
                </c:pt>
                <c:pt idx="688">
                  <c:v>15.7603528886546</c:v>
                </c:pt>
                <c:pt idx="689">
                  <c:v>15.9039164938646</c:v>
                </c:pt>
                <c:pt idx="690">
                  <c:v>16.0378228751107</c:v>
                </c:pt>
                <c:pt idx="691">
                  <c:v>16.1579826083424</c:v>
                </c:pt>
                <c:pt idx="692">
                  <c:v>16.2619342454809</c:v>
                </c:pt>
                <c:pt idx="693">
                  <c:v>16.3613067031096</c:v>
                </c:pt>
                <c:pt idx="694">
                  <c:v>16.455081469388</c:v>
                </c:pt>
                <c:pt idx="695">
                  <c:v>16.517659580653</c:v>
                </c:pt>
                <c:pt idx="696">
                  <c:v>16.5774219501313</c:v>
                </c:pt>
                <c:pt idx="697">
                  <c:v>16.6199380685825</c:v>
                </c:pt>
                <c:pt idx="698">
                  <c:v>16.6356526491682</c:v>
                </c:pt>
                <c:pt idx="699">
                  <c:v>16.6309725596922</c:v>
                </c:pt>
                <c:pt idx="700">
                  <c:v>16.5942346511898</c:v>
                </c:pt>
                <c:pt idx="701">
                  <c:v>16.5789640828372</c:v>
                </c:pt>
                <c:pt idx="702">
                  <c:v>16.5698293854456</c:v>
                </c:pt>
                <c:pt idx="703">
                  <c:v>16.5711969024233</c:v>
                </c:pt>
                <c:pt idx="704">
                  <c:v>16.5670716759569</c:v>
                </c:pt>
                <c:pt idx="705">
                  <c:v>16.5615655018175</c:v>
                </c:pt>
                <c:pt idx="706">
                  <c:v>16.5445069939823</c:v>
                </c:pt>
                <c:pt idx="707">
                  <c:v>16.5083216452529</c:v>
                </c:pt>
                <c:pt idx="708">
                  <c:v>16.49034138555</c:v>
                </c:pt>
                <c:pt idx="709">
                  <c:v>16.5047146872404</c:v>
                </c:pt>
                <c:pt idx="710">
                  <c:v>16.5288071956738</c:v>
                </c:pt>
                <c:pt idx="711">
                  <c:v>16.6356824788097</c:v>
                </c:pt>
                <c:pt idx="712">
                  <c:v>16.7713604435844</c:v>
                </c:pt>
                <c:pt idx="713">
                  <c:v>16.9186765480931</c:v>
                </c:pt>
                <c:pt idx="714">
                  <c:v>17.0810492730974</c:v>
                </c:pt>
                <c:pt idx="715">
                  <c:v>17.2436680353039</c:v>
                </c:pt>
                <c:pt idx="716">
                  <c:v>17.3848082432372</c:v>
                </c:pt>
                <c:pt idx="717">
                  <c:v>17.518889532243</c:v>
                </c:pt>
                <c:pt idx="718">
                  <c:v>17.6612276269012</c:v>
                </c:pt>
                <c:pt idx="719">
                  <c:v>17.783714009257</c:v>
                </c:pt>
                <c:pt idx="720">
                  <c:v>17.8774016371437</c:v>
                </c:pt>
                <c:pt idx="721">
                  <c:v>17.9396699548999</c:v>
                </c:pt>
                <c:pt idx="722">
                  <c:v>18.0002068016029</c:v>
                </c:pt>
                <c:pt idx="723">
                  <c:v>18.01835716254</c:v>
                </c:pt>
                <c:pt idx="724">
                  <c:v>18.0066674977867</c:v>
                </c:pt>
                <c:pt idx="725">
                  <c:v>17.9847296305515</c:v>
                </c:pt>
                <c:pt idx="726">
                  <c:v>17.9316542063685</c:v>
                </c:pt>
                <c:pt idx="727">
                  <c:v>17.8848507612104</c:v>
                </c:pt>
                <c:pt idx="728">
                  <c:v>17.8181849388661</c:v>
                </c:pt>
                <c:pt idx="729">
                  <c:v>17.713761704223</c:v>
                </c:pt>
                <c:pt idx="730">
                  <c:v>17.5858690752569</c:v>
                </c:pt>
                <c:pt idx="731">
                  <c:v>17.4237634267681</c:v>
                </c:pt>
                <c:pt idx="732">
                  <c:v>17.2608400247402</c:v>
                </c:pt>
                <c:pt idx="733">
                  <c:v>17.1182988973348</c:v>
                </c:pt>
                <c:pt idx="734">
                  <c:v>16.9740959024242</c:v>
                </c:pt>
                <c:pt idx="735">
                  <c:v>16.8330245110632</c:v>
                </c:pt>
                <c:pt idx="736">
                  <c:v>16.7053903239551</c:v>
                </c:pt>
                <c:pt idx="737">
                  <c:v>16.6041951757932</c:v>
                </c:pt>
                <c:pt idx="738">
                  <c:v>16.5162716843273</c:v>
                </c:pt>
                <c:pt idx="739">
                  <c:v>16.4453203849873</c:v>
                </c:pt>
                <c:pt idx="740">
                  <c:v>16.4081285252998</c:v>
                </c:pt>
                <c:pt idx="741">
                  <c:v>16.3810905756344</c:v>
                </c:pt>
                <c:pt idx="742">
                  <c:v>16.3576336104246</c:v>
                </c:pt>
                <c:pt idx="743">
                  <c:v>16.3747059078175</c:v>
                </c:pt>
                <c:pt idx="744">
                  <c:v>16.4022065054437</c:v>
                </c:pt>
                <c:pt idx="745">
                  <c:v>16.4511304004812</c:v>
                </c:pt>
                <c:pt idx="746">
                  <c:v>16.5337017074913</c:v>
                </c:pt>
                <c:pt idx="747">
                  <c:v>16.625989321882</c:v>
                </c:pt>
                <c:pt idx="748">
                  <c:v>16.7233425777218</c:v>
                </c:pt>
                <c:pt idx="749">
                  <c:v>16.793182322475</c:v>
                </c:pt>
                <c:pt idx="750">
                  <c:v>16.8665838327608</c:v>
                </c:pt>
                <c:pt idx="751">
                  <c:v>16.9521838308157</c:v>
                </c:pt>
                <c:pt idx="752">
                  <c:v>17.0440666258296</c:v>
                </c:pt>
                <c:pt idx="753">
                  <c:v>17.1219955668277</c:v>
                </c:pt>
                <c:pt idx="754">
                  <c:v>17.1870652487059</c:v>
                </c:pt>
                <c:pt idx="755">
                  <c:v>17.2627724307332</c:v>
                </c:pt>
                <c:pt idx="756">
                  <c:v>17.3132460662669</c:v>
                </c:pt>
                <c:pt idx="757">
                  <c:v>17.3537083552679</c:v>
                </c:pt>
                <c:pt idx="758">
                  <c:v>17.356778836798</c:v>
                </c:pt>
                <c:pt idx="759">
                  <c:v>17.3434907879453</c:v>
                </c:pt>
                <c:pt idx="760">
                  <c:v>17.3137233726937</c:v>
                </c:pt>
                <c:pt idx="761">
                  <c:v>17.2917203022749</c:v>
                </c:pt>
                <c:pt idx="762">
                  <c:v>17.2590148428483</c:v>
                </c:pt>
                <c:pt idx="763">
                  <c:v>17.2346571213801</c:v>
                </c:pt>
                <c:pt idx="764">
                  <c:v>17.2138247568138</c:v>
                </c:pt>
                <c:pt idx="765">
                  <c:v>17.1546592726095</c:v>
                </c:pt>
                <c:pt idx="766">
                  <c:v>17.09561015466</c:v>
                </c:pt>
                <c:pt idx="767">
                  <c:v>17.0660217119441</c:v>
                </c:pt>
                <c:pt idx="768">
                  <c:v>17.1020701839455</c:v>
                </c:pt>
                <c:pt idx="769">
                  <c:v>17.1467541070412</c:v>
                </c:pt>
                <c:pt idx="770">
                  <c:v>17.1943454460752</c:v>
                </c:pt>
                <c:pt idx="771">
                  <c:v>17.2453267550783</c:v>
                </c:pt>
                <c:pt idx="772">
                  <c:v>17.2887344347773</c:v>
                </c:pt>
                <c:pt idx="773">
                  <c:v>17.3196428501174</c:v>
                </c:pt>
                <c:pt idx="774">
                  <c:v>17.3358066569439</c:v>
                </c:pt>
                <c:pt idx="775">
                  <c:v>17.3504377374732</c:v>
                </c:pt>
                <c:pt idx="776">
                  <c:v>17.3714426626925</c:v>
                </c:pt>
                <c:pt idx="777">
                  <c:v>17.3900630898501</c:v>
                </c:pt>
                <c:pt idx="778">
                  <c:v>17.4161415477245</c:v>
                </c:pt>
                <c:pt idx="779">
                  <c:v>17.4555299674961</c:v>
                </c:pt>
                <c:pt idx="780">
                  <c:v>17.5005953016433</c:v>
                </c:pt>
                <c:pt idx="781">
                  <c:v>17.552777318878</c:v>
                </c:pt>
                <c:pt idx="782">
                  <c:v>17.6422267092725</c:v>
                </c:pt>
                <c:pt idx="783">
                  <c:v>17.7177854108978</c:v>
                </c:pt>
                <c:pt idx="784">
                  <c:v>17.7938943082234</c:v>
                </c:pt>
                <c:pt idx="785">
                  <c:v>17.8752883653388</c:v>
                </c:pt>
                <c:pt idx="786">
                  <c:v>17.9536549924315</c:v>
                </c:pt>
                <c:pt idx="787">
                  <c:v>18.0569447680259</c:v>
                </c:pt>
                <c:pt idx="788">
                  <c:v>18.1178945415518</c:v>
                </c:pt>
                <c:pt idx="789">
                  <c:v>18.2517775207053</c:v>
                </c:pt>
                <c:pt idx="790">
                  <c:v>18.377773286056</c:v>
                </c:pt>
                <c:pt idx="791">
                  <c:v>18.464854669804</c:v>
                </c:pt>
                <c:pt idx="792">
                  <c:v>18.5709202052615</c:v>
                </c:pt>
                <c:pt idx="793">
                  <c:v>18.6720006700201</c:v>
                </c:pt>
                <c:pt idx="794">
                  <c:v>18.772398256312</c:v>
                </c:pt>
                <c:pt idx="795">
                  <c:v>18.8433658417352</c:v>
                </c:pt>
                <c:pt idx="796">
                  <c:v>18.9126729423288</c:v>
                </c:pt>
                <c:pt idx="797">
                  <c:v>18.9597252751854</c:v>
                </c:pt>
                <c:pt idx="798">
                  <c:v>19.0184867493775</c:v>
                </c:pt>
                <c:pt idx="799">
                  <c:v>19.066174243847</c:v>
                </c:pt>
                <c:pt idx="800">
                  <c:v>19.1165944685668</c:v>
                </c:pt>
                <c:pt idx="801">
                  <c:v>19.1616570880888</c:v>
                </c:pt>
                <c:pt idx="802">
                  <c:v>19.2258615363934</c:v>
                </c:pt>
                <c:pt idx="803">
                  <c:v>19.2817042196974</c:v>
                </c:pt>
                <c:pt idx="804">
                  <c:v>19.3625145739881</c:v>
                </c:pt>
                <c:pt idx="805">
                  <c:v>19.4659887157194</c:v>
                </c:pt>
                <c:pt idx="806">
                  <c:v>19.5696992632009</c:v>
                </c:pt>
                <c:pt idx="807">
                  <c:v>19.6981554651389</c:v>
                </c:pt>
                <c:pt idx="808">
                  <c:v>19.8391227189065</c:v>
                </c:pt>
                <c:pt idx="809">
                  <c:v>19.9675696545845</c:v>
                </c:pt>
                <c:pt idx="810">
                  <c:v>20.0768435217162</c:v>
                </c:pt>
                <c:pt idx="811">
                  <c:v>20.1844696264838</c:v>
                </c:pt>
                <c:pt idx="812">
                  <c:v>20.2816551905627</c:v>
                </c:pt>
                <c:pt idx="813">
                  <c:v>20.3852307323389</c:v>
                </c:pt>
                <c:pt idx="814">
                  <c:v>20.4913393482891</c:v>
                </c:pt>
                <c:pt idx="815">
                  <c:v>20.5843776142239</c:v>
                </c:pt>
                <c:pt idx="816">
                  <c:v>20.6978167063909</c:v>
                </c:pt>
                <c:pt idx="817">
                  <c:v>20.8316137774221</c:v>
                </c:pt>
                <c:pt idx="818">
                  <c:v>21.0032197034977</c:v>
                </c:pt>
                <c:pt idx="819">
                  <c:v>21.163024210823</c:v>
                </c:pt>
                <c:pt idx="820">
                  <c:v>21.3298702946714</c:v>
                </c:pt>
                <c:pt idx="821">
                  <c:v>21.5094355485944</c:v>
                </c:pt>
                <c:pt idx="822">
                  <c:v>21.6910867859462</c:v>
                </c:pt>
                <c:pt idx="823">
                  <c:v>21.9076764679366</c:v>
                </c:pt>
                <c:pt idx="824">
                  <c:v>22.1171199669966</c:v>
                </c:pt>
                <c:pt idx="825">
                  <c:v>22.3227971623898</c:v>
                </c:pt>
                <c:pt idx="826">
                  <c:v>22.4937042916972</c:v>
                </c:pt>
                <c:pt idx="827">
                  <c:v>22.6480382506672</c:v>
                </c:pt>
                <c:pt idx="828">
                  <c:v>22.7912215359753</c:v>
                </c:pt>
                <c:pt idx="829">
                  <c:v>22.9193122992864</c:v>
                </c:pt>
                <c:pt idx="830">
                  <c:v>23.0548099517807</c:v>
                </c:pt>
                <c:pt idx="831">
                  <c:v>23.1744081408814</c:v>
                </c:pt>
                <c:pt idx="832">
                  <c:v>23.2838898146104</c:v>
                </c:pt>
                <c:pt idx="833">
                  <c:v>23.3933120482969</c:v>
                </c:pt>
                <c:pt idx="834">
                  <c:v>23.4904520625583</c:v>
                </c:pt>
                <c:pt idx="835">
                  <c:v>23.6150563270527</c:v>
                </c:pt>
                <c:pt idx="836">
                  <c:v>23.7435372546561</c:v>
                </c:pt>
                <c:pt idx="837">
                  <c:v>23.8671012479696</c:v>
                </c:pt>
                <c:pt idx="838">
                  <c:v>23.9712817912609</c:v>
                </c:pt>
                <c:pt idx="839">
                  <c:v>24.0754013955858</c:v>
                </c:pt>
                <c:pt idx="840">
                  <c:v>24.1782180820544</c:v>
                </c:pt>
                <c:pt idx="841">
                  <c:v>24.2843963276819</c:v>
                </c:pt>
                <c:pt idx="842">
                  <c:v>24.36265273861</c:v>
                </c:pt>
                <c:pt idx="843">
                  <c:v>24.4183549953605</c:v>
                </c:pt>
                <c:pt idx="844">
                  <c:v>24.4822677428606</c:v>
                </c:pt>
                <c:pt idx="845">
                  <c:v>24.5443675081722</c:v>
                </c:pt>
                <c:pt idx="846">
                  <c:v>24.6261997436198</c:v>
                </c:pt>
                <c:pt idx="847">
                  <c:v>24.6851930560873</c:v>
                </c:pt>
                <c:pt idx="848">
                  <c:v>24.7505169129507</c:v>
                </c:pt>
                <c:pt idx="849">
                  <c:v>24.8037550747822</c:v>
                </c:pt>
                <c:pt idx="850">
                  <c:v>24.8371282263709</c:v>
                </c:pt>
                <c:pt idx="851">
                  <c:v>24.8662832824925</c:v>
                </c:pt>
                <c:pt idx="852">
                  <c:v>24.9126338982934</c:v>
                </c:pt>
                <c:pt idx="853">
                  <c:v>24.9711121123534</c:v>
                </c:pt>
                <c:pt idx="854">
                  <c:v>25.0037717474137</c:v>
                </c:pt>
                <c:pt idx="855">
                  <c:v>25.0379759276582</c:v>
                </c:pt>
                <c:pt idx="856">
                  <c:v>25.0686323288874</c:v>
                </c:pt>
                <c:pt idx="857">
                  <c:v>25.082552470509</c:v>
                </c:pt>
                <c:pt idx="858">
                  <c:v>25.0933286743148</c:v>
                </c:pt>
                <c:pt idx="859">
                  <c:v>25.0916221012249</c:v>
                </c:pt>
                <c:pt idx="860">
                  <c:v>25.0752826215793</c:v>
                </c:pt>
                <c:pt idx="861">
                  <c:v>25.0205846686552</c:v>
                </c:pt>
                <c:pt idx="862">
                  <c:v>24.9621630491328</c:v>
                </c:pt>
                <c:pt idx="863">
                  <c:v>24.9073987866291</c:v>
                </c:pt>
                <c:pt idx="864">
                  <c:v>24.8570306714976</c:v>
                </c:pt>
                <c:pt idx="865">
                  <c:v>24.8379468760604</c:v>
                </c:pt>
                <c:pt idx="866">
                  <c:v>24.8023469039376</c:v>
                </c:pt>
                <c:pt idx="867">
                  <c:v>24.7787729566175</c:v>
                </c:pt>
                <c:pt idx="868">
                  <c:v>24.7412014312558</c:v>
                </c:pt>
                <c:pt idx="869">
                  <c:v>24.7259236559777</c:v>
                </c:pt>
                <c:pt idx="870">
                  <c:v>24.7296054070281</c:v>
                </c:pt>
                <c:pt idx="871">
                  <c:v>24.7596035454842</c:v>
                </c:pt>
                <c:pt idx="872">
                  <c:v>24.779828577026</c:v>
                </c:pt>
                <c:pt idx="873">
                  <c:v>24.8003074201739</c:v>
                </c:pt>
                <c:pt idx="874">
                  <c:v>24.829405859748</c:v>
                </c:pt>
                <c:pt idx="875">
                  <c:v>24.8595924197029</c:v>
                </c:pt>
                <c:pt idx="876">
                  <c:v>24.932661577401</c:v>
                </c:pt>
                <c:pt idx="877">
                  <c:v>25.0251692210617</c:v>
                </c:pt>
                <c:pt idx="878">
                  <c:v>25.1340366892731</c:v>
                </c:pt>
                <c:pt idx="879">
                  <c:v>25.261027288939</c:v>
                </c:pt>
                <c:pt idx="880">
                  <c:v>25.4119156786733</c:v>
                </c:pt>
                <c:pt idx="881">
                  <c:v>25.5654985261051</c:v>
                </c:pt>
                <c:pt idx="882">
                  <c:v>25.7087517391577</c:v>
                </c:pt>
                <c:pt idx="883">
                  <c:v>25.8672954568131</c:v>
                </c:pt>
                <c:pt idx="884">
                  <c:v>26.0221734749869</c:v>
                </c:pt>
                <c:pt idx="885">
                  <c:v>26.1386655539182</c:v>
                </c:pt>
                <c:pt idx="886">
                  <c:v>26.2515019982551</c:v>
                </c:pt>
                <c:pt idx="887">
                  <c:v>26.3582335464466</c:v>
                </c:pt>
                <c:pt idx="888">
                  <c:v>26.4608517551493</c:v>
                </c:pt>
                <c:pt idx="889">
                  <c:v>26.5013156750773</c:v>
                </c:pt>
                <c:pt idx="890">
                  <c:v>26.5413789078722</c:v>
                </c:pt>
                <c:pt idx="891">
                  <c:v>26.5765927435314</c:v>
                </c:pt>
                <c:pt idx="892">
                  <c:v>26.63611540317</c:v>
                </c:pt>
                <c:pt idx="893">
                  <c:v>26.6963620868378</c:v>
                </c:pt>
                <c:pt idx="894">
                  <c:v>26.7356294679532</c:v>
                </c:pt>
                <c:pt idx="895">
                  <c:v>26.7431893335423</c:v>
                </c:pt>
                <c:pt idx="896">
                  <c:v>26.7289894264194</c:v>
                </c:pt>
                <c:pt idx="897">
                  <c:v>26.680024526747</c:v>
                </c:pt>
                <c:pt idx="898">
                  <c:v>26.6433395685323</c:v>
                </c:pt>
                <c:pt idx="899">
                  <c:v>26.6023906483113</c:v>
                </c:pt>
                <c:pt idx="900">
                  <c:v>26.5582146914024</c:v>
                </c:pt>
                <c:pt idx="901">
                  <c:v>26.5098690621396</c:v>
                </c:pt>
                <c:pt idx="902">
                  <c:v>26.4728335179125</c:v>
                </c:pt>
                <c:pt idx="903">
                  <c:v>26.4626536421675</c:v>
                </c:pt>
                <c:pt idx="904">
                  <c:v>26.4349655612978</c:v>
                </c:pt>
                <c:pt idx="905">
                  <c:v>26.4446601086359</c:v>
                </c:pt>
                <c:pt idx="906">
                  <c:v>26.4568534208431</c:v>
                </c:pt>
                <c:pt idx="907">
                  <c:v>26.4735988842045</c:v>
                </c:pt>
                <c:pt idx="908">
                  <c:v>26.4914585217753</c:v>
                </c:pt>
                <c:pt idx="909">
                  <c:v>26.5583302728144</c:v>
                </c:pt>
                <c:pt idx="910">
                  <c:v>26.6522565089633</c:v>
                </c:pt>
                <c:pt idx="911">
                  <c:v>26.7612992637643</c:v>
                </c:pt>
                <c:pt idx="912">
                  <c:v>26.8413244876753</c:v>
                </c:pt>
                <c:pt idx="913">
                  <c:v>26.9148978988273</c:v>
                </c:pt>
                <c:pt idx="914">
                  <c:v>26.955355067696</c:v>
                </c:pt>
                <c:pt idx="915">
                  <c:v>26.9938206662804</c:v>
                </c:pt>
                <c:pt idx="916">
                  <c:v>27.0146572358922</c:v>
                </c:pt>
                <c:pt idx="917">
                  <c:v>27.0475426448057</c:v>
                </c:pt>
                <c:pt idx="918">
                  <c:v>27.0829526268998</c:v>
                </c:pt>
                <c:pt idx="919">
                  <c:v>27.1110345624841</c:v>
                </c:pt>
                <c:pt idx="920">
                  <c:v>27.136388712919</c:v>
                </c:pt>
                <c:pt idx="921">
                  <c:v>27.181386467317</c:v>
                </c:pt>
                <c:pt idx="922">
                  <c:v>27.2558462581717</c:v>
                </c:pt>
                <c:pt idx="923">
                  <c:v>27.2974389412216</c:v>
                </c:pt>
                <c:pt idx="924">
                  <c:v>27.3200555111277</c:v>
                </c:pt>
                <c:pt idx="925">
                  <c:v>27.3323355043075</c:v>
                </c:pt>
                <c:pt idx="926">
                  <c:v>27.3315079700683</c:v>
                </c:pt>
                <c:pt idx="927">
                  <c:v>27.3528334840042</c:v>
                </c:pt>
                <c:pt idx="928">
                  <c:v>27.3890388106185</c:v>
                </c:pt>
                <c:pt idx="929">
                  <c:v>27.4106598240928</c:v>
                </c:pt>
                <c:pt idx="930">
                  <c:v>27.4223732028836</c:v>
                </c:pt>
                <c:pt idx="931">
                  <c:v>27.4399948945775</c:v>
                </c:pt>
                <c:pt idx="932">
                  <c:v>27.4587881765867</c:v>
                </c:pt>
                <c:pt idx="933">
                  <c:v>27.494700862557</c:v>
                </c:pt>
                <c:pt idx="934">
                  <c:v>27.5509699376974</c:v>
                </c:pt>
                <c:pt idx="935">
                  <c:v>27.5842187053091</c:v>
                </c:pt>
                <c:pt idx="936">
                  <c:v>27.6094479150588</c:v>
                </c:pt>
                <c:pt idx="937">
                  <c:v>27.6174763800956</c:v>
                </c:pt>
                <c:pt idx="938">
                  <c:v>27.6268876555957</c:v>
                </c:pt>
                <c:pt idx="939">
                  <c:v>27.6268382841687</c:v>
                </c:pt>
                <c:pt idx="940">
                  <c:v>27.6248510264266</c:v>
                </c:pt>
                <c:pt idx="941">
                  <c:v>27.6387535554009</c:v>
                </c:pt>
                <c:pt idx="942">
                  <c:v>27.6651888504371</c:v>
                </c:pt>
                <c:pt idx="943">
                  <c:v>27.7008736305243</c:v>
                </c:pt>
                <c:pt idx="944">
                  <c:v>27.7669820544977</c:v>
                </c:pt>
                <c:pt idx="945">
                  <c:v>27.8483182557091</c:v>
                </c:pt>
                <c:pt idx="946">
                  <c:v>27.9635310937965</c:v>
                </c:pt>
                <c:pt idx="947">
                  <c:v>28.0729316394725</c:v>
                </c:pt>
                <c:pt idx="948">
                  <c:v>28.1750928045018</c:v>
                </c:pt>
                <c:pt idx="949">
                  <c:v>28.3040472932911</c:v>
                </c:pt>
                <c:pt idx="950">
                  <c:v>28.3940238709604</c:v>
                </c:pt>
                <c:pt idx="951">
                  <c:v>28.5095413824315</c:v>
                </c:pt>
                <c:pt idx="952">
                  <c:v>28.6261297081245</c:v>
                </c:pt>
                <c:pt idx="953">
                  <c:v>28.6949532896518</c:v>
                </c:pt>
                <c:pt idx="954">
                  <c:v>28.7429169485528</c:v>
                </c:pt>
                <c:pt idx="955">
                  <c:v>28.7949098069287</c:v>
                </c:pt>
                <c:pt idx="956">
                  <c:v>28.8657271661664</c:v>
                </c:pt>
                <c:pt idx="957">
                  <c:v>28.9421066626943</c:v>
                </c:pt>
                <c:pt idx="958">
                  <c:v>29.0189516492713</c:v>
                </c:pt>
                <c:pt idx="959">
                  <c:v>29.1144468804015</c:v>
                </c:pt>
                <c:pt idx="960">
                  <c:v>29.2133644125948</c:v>
                </c:pt>
                <c:pt idx="961">
                  <c:v>29.302095132517</c:v>
                </c:pt>
                <c:pt idx="962">
                  <c:v>29.3741838999175</c:v>
                </c:pt>
                <c:pt idx="963">
                  <c:v>29.4531127708621</c:v>
                </c:pt>
                <c:pt idx="964">
                  <c:v>29.534548372271</c:v>
                </c:pt>
                <c:pt idx="965">
                  <c:v>29.6106300272832</c:v>
                </c:pt>
                <c:pt idx="966">
                  <c:v>29.66904971647</c:v>
                </c:pt>
                <c:pt idx="967">
                  <c:v>29.7022973056343</c:v>
                </c:pt>
                <c:pt idx="968">
                  <c:v>29.7418812017684</c:v>
                </c:pt>
                <c:pt idx="969">
                  <c:v>29.778354529464</c:v>
                </c:pt>
                <c:pt idx="970">
                  <c:v>29.830675674452</c:v>
                </c:pt>
                <c:pt idx="971">
                  <c:v>29.8450477760115</c:v>
                </c:pt>
                <c:pt idx="972">
                  <c:v>29.8461804484245</c:v>
                </c:pt>
                <c:pt idx="973">
                  <c:v>29.8730570623189</c:v>
                </c:pt>
                <c:pt idx="974">
                  <c:v>29.924821194334</c:v>
                </c:pt>
                <c:pt idx="975">
                  <c:v>29.9711905054732</c:v>
                </c:pt>
                <c:pt idx="976">
                  <c:v>30.0060385276405</c:v>
                </c:pt>
                <c:pt idx="977">
                  <c:v>30.0190026589163</c:v>
                </c:pt>
                <c:pt idx="978">
                  <c:v>30.0259544565481</c:v>
                </c:pt>
                <c:pt idx="979">
                  <c:v>30.0377119987582</c:v>
                </c:pt>
                <c:pt idx="980">
                  <c:v>30.0497370081104</c:v>
                </c:pt>
                <c:pt idx="981">
                  <c:v>30.0586887926106</c:v>
                </c:pt>
                <c:pt idx="982">
                  <c:v>30.1070321612843</c:v>
                </c:pt>
                <c:pt idx="983">
                  <c:v>30.1531383891184</c:v>
                </c:pt>
                <c:pt idx="984">
                  <c:v>30.1974230874036</c:v>
                </c:pt>
                <c:pt idx="985">
                  <c:v>30.2032098098888</c:v>
                </c:pt>
                <c:pt idx="986">
                  <c:v>30.2050859992693</c:v>
                </c:pt>
                <c:pt idx="987">
                  <c:v>30.2334247210648</c:v>
                </c:pt>
                <c:pt idx="988">
                  <c:v>30.2734141801168</c:v>
                </c:pt>
                <c:pt idx="989">
                  <c:v>30.3139389260194</c:v>
                </c:pt>
                <c:pt idx="990">
                  <c:v>30.3363232750856</c:v>
                </c:pt>
                <c:pt idx="991">
                  <c:v>30.3657589021238</c:v>
                </c:pt>
                <c:pt idx="992">
                  <c:v>30.3832375748894</c:v>
                </c:pt>
                <c:pt idx="993">
                  <c:v>30.3932572249283</c:v>
                </c:pt>
                <c:pt idx="994">
                  <c:v>30.4282626759703</c:v>
                </c:pt>
                <c:pt idx="995">
                  <c:v>30.5112100038143</c:v>
                </c:pt>
                <c:pt idx="996">
                  <c:v>30.6091008940158</c:v>
                </c:pt>
                <c:pt idx="997">
                  <c:v>30.6958187790613</c:v>
                </c:pt>
                <c:pt idx="998">
                  <c:v>30.7888795915922</c:v>
                </c:pt>
                <c:pt idx="999">
                  <c:v>30.8811717308368</c:v>
                </c:pt>
                <c:pt idx="1000">
                  <c:v>30.9726827480372</c:v>
                </c:pt>
                <c:pt idx="1001">
                  <c:v>31.0980468273391</c:v>
                </c:pt>
                <c:pt idx="1002">
                  <c:v>31.2061211926002</c:v>
                </c:pt>
                <c:pt idx="1003">
                  <c:v>31.3252672989526</c:v>
                </c:pt>
                <c:pt idx="1004">
                  <c:v>31.4245336121108</c:v>
                </c:pt>
                <c:pt idx="1005">
                  <c:v>31.538602787828</c:v>
                </c:pt>
                <c:pt idx="1006">
                  <c:v>31.6633670797456</c:v>
                </c:pt>
                <c:pt idx="1007">
                  <c:v>31.7793344369354</c:v>
                </c:pt>
                <c:pt idx="1008">
                  <c:v>31.8943345390335</c:v>
                </c:pt>
                <c:pt idx="1009">
                  <c:v>32.0040839933381</c:v>
                </c:pt>
                <c:pt idx="1010">
                  <c:v>32.1402048773316</c:v>
                </c:pt>
                <c:pt idx="1011">
                  <c:v>32.2720232493103</c:v>
                </c:pt>
                <c:pt idx="1012">
                  <c:v>32.4049162161463</c:v>
                </c:pt>
                <c:pt idx="1013">
                  <c:v>32.5338337013589</c:v>
                </c:pt>
                <c:pt idx="1014">
                  <c:v>32.6405747606941</c:v>
                </c:pt>
                <c:pt idx="1015">
                  <c:v>32.7464470426197</c:v>
                </c:pt>
                <c:pt idx="1016">
                  <c:v>32.8485559160395</c:v>
                </c:pt>
                <c:pt idx="1017">
                  <c:v>32.9298251746141</c:v>
                </c:pt>
                <c:pt idx="1018">
                  <c:v>32.9986971378245</c:v>
                </c:pt>
                <c:pt idx="1019">
                  <c:v>33.0802166658586</c:v>
                </c:pt>
                <c:pt idx="1020">
                  <c:v>33.1530100148102</c:v>
                </c:pt>
                <c:pt idx="1021">
                  <c:v>33.2158555485043</c:v>
                </c:pt>
                <c:pt idx="1022">
                  <c:v>33.2998517082342</c:v>
                </c:pt>
                <c:pt idx="1023">
                  <c:v>33.3630161402912</c:v>
                </c:pt>
                <c:pt idx="1024">
                  <c:v>33.4098003702471</c:v>
                </c:pt>
                <c:pt idx="1025">
                  <c:v>33.4228109320199</c:v>
                </c:pt>
                <c:pt idx="1026">
                  <c:v>33.4219812867279</c:v>
                </c:pt>
                <c:pt idx="1027">
                  <c:v>33.4108178835658</c:v>
                </c:pt>
                <c:pt idx="1028">
                  <c:v>33.3864849892271</c:v>
                </c:pt>
                <c:pt idx="1029">
                  <c:v>33.3746081400858</c:v>
                </c:pt>
                <c:pt idx="1030">
                  <c:v>33.3454009799604</c:v>
                </c:pt>
                <c:pt idx="1031">
                  <c:v>33.3055694051515</c:v>
                </c:pt>
                <c:pt idx="1032">
                  <c:v>33.2835944394823</c:v>
                </c:pt>
                <c:pt idx="1033">
                  <c:v>33.3133585110254</c:v>
                </c:pt>
                <c:pt idx="1034">
                  <c:v>33.3332567501811</c:v>
                </c:pt>
                <c:pt idx="1035">
                  <c:v>33.3263968597982</c:v>
                </c:pt>
                <c:pt idx="1036">
                  <c:v>33.3422037864922</c:v>
                </c:pt>
                <c:pt idx="1037">
                  <c:v>33.3391892623417</c:v>
                </c:pt>
                <c:pt idx="1038">
                  <c:v>33.3250907693713</c:v>
                </c:pt>
                <c:pt idx="1039">
                  <c:v>33.3057110327047</c:v>
                </c:pt>
                <c:pt idx="1040">
                  <c:v>33.2932610310675</c:v>
                </c:pt>
                <c:pt idx="1041">
                  <c:v>33.2996648669646</c:v>
                </c:pt>
                <c:pt idx="1042">
                  <c:v>33.2877288404273</c:v>
                </c:pt>
                <c:pt idx="1043">
                  <c:v>33.2672038861465</c:v>
                </c:pt>
                <c:pt idx="1044">
                  <c:v>33.2669082867962</c:v>
                </c:pt>
                <c:pt idx="1045">
                  <c:v>33.3035907124772</c:v>
                </c:pt>
                <c:pt idx="1046">
                  <c:v>33.3528931170972</c:v>
                </c:pt>
                <c:pt idx="1047">
                  <c:v>33.3889286882248</c:v>
                </c:pt>
                <c:pt idx="1048">
                  <c:v>33.4604299283873</c:v>
                </c:pt>
                <c:pt idx="1049">
                  <c:v>33.5684870017628</c:v>
                </c:pt>
                <c:pt idx="1050">
                  <c:v>33.6978141561164</c:v>
                </c:pt>
                <c:pt idx="1051">
                  <c:v>33.8435592938719</c:v>
                </c:pt>
                <c:pt idx="1052">
                  <c:v>34.0078824537618</c:v>
                </c:pt>
                <c:pt idx="1053">
                  <c:v>34.151160153367</c:v>
                </c:pt>
                <c:pt idx="1054">
                  <c:v>34.295567588624</c:v>
                </c:pt>
                <c:pt idx="1055">
                  <c:v>34.4091181919973</c:v>
                </c:pt>
                <c:pt idx="1056">
                  <c:v>34.5450493010726</c:v>
                </c:pt>
                <c:pt idx="1057">
                  <c:v>34.660600922145</c:v>
                </c:pt>
                <c:pt idx="1058">
                  <c:v>34.8103534174074</c:v>
                </c:pt>
                <c:pt idx="1059">
                  <c:v>34.9647403482541</c:v>
                </c:pt>
                <c:pt idx="1060">
                  <c:v>35.1063226879046</c:v>
                </c:pt>
                <c:pt idx="1061">
                  <c:v>35.2411844287029</c:v>
                </c:pt>
                <c:pt idx="1062">
                  <c:v>35.3567979660133</c:v>
                </c:pt>
                <c:pt idx="1063">
                  <c:v>35.4740262766151</c:v>
                </c:pt>
                <c:pt idx="1064">
                  <c:v>35.6012082125582</c:v>
                </c:pt>
                <c:pt idx="1065">
                  <c:v>35.7125234033021</c:v>
                </c:pt>
                <c:pt idx="1066">
                  <c:v>35.8463255113114</c:v>
                </c:pt>
                <c:pt idx="1067">
                  <c:v>35.9879782545213</c:v>
                </c:pt>
                <c:pt idx="1068">
                  <c:v>36.1002279592991</c:v>
                </c:pt>
                <c:pt idx="1069">
                  <c:v>36.1897113410929</c:v>
                </c:pt>
                <c:pt idx="1070">
                  <c:v>36.2419430520558</c:v>
                </c:pt>
                <c:pt idx="1071">
                  <c:v>36.2888920218209</c:v>
                </c:pt>
                <c:pt idx="1072">
                  <c:v>36.3203265215455</c:v>
                </c:pt>
                <c:pt idx="1073">
                  <c:v>36.3840497082649</c:v>
                </c:pt>
                <c:pt idx="1074">
                  <c:v>36.446458825076</c:v>
                </c:pt>
                <c:pt idx="1075">
                  <c:v>36.5129329548767</c:v>
                </c:pt>
                <c:pt idx="1076">
                  <c:v>36.5726049848125</c:v>
                </c:pt>
                <c:pt idx="1077">
                  <c:v>36.6341526590829</c:v>
                </c:pt>
                <c:pt idx="1078">
                  <c:v>36.672144811701</c:v>
                </c:pt>
                <c:pt idx="1079">
                  <c:v>36.6777099442858</c:v>
                </c:pt>
                <c:pt idx="1080">
                  <c:v>36.6805956101484</c:v>
                </c:pt>
                <c:pt idx="1081">
                  <c:v>36.6559441257168</c:v>
                </c:pt>
                <c:pt idx="1082">
                  <c:v>36.6043796841411</c:v>
                </c:pt>
                <c:pt idx="1083">
                  <c:v>36.5578921714524</c:v>
                </c:pt>
                <c:pt idx="1084">
                  <c:v>36.4930333180709</c:v>
                </c:pt>
                <c:pt idx="1085">
                  <c:v>36.4434458865621</c:v>
                </c:pt>
                <c:pt idx="1086">
                  <c:v>36.3990715401219</c:v>
                </c:pt>
                <c:pt idx="1087">
                  <c:v>36.3802972387971</c:v>
                </c:pt>
                <c:pt idx="1088">
                  <c:v>36.3848948549551</c:v>
                </c:pt>
                <c:pt idx="1089">
                  <c:v>36.425642187347</c:v>
                </c:pt>
                <c:pt idx="1090">
                  <c:v>36.4969697945799</c:v>
                </c:pt>
                <c:pt idx="1091">
                  <c:v>36.5469160849401</c:v>
                </c:pt>
                <c:pt idx="1092">
                  <c:v>36.5903907967371</c:v>
                </c:pt>
                <c:pt idx="1093">
                  <c:v>36.6071909700798</c:v>
                </c:pt>
                <c:pt idx="1094">
                  <c:v>36.6393414098736</c:v>
                </c:pt>
                <c:pt idx="1095">
                  <c:v>36.6765751472685</c:v>
                </c:pt>
                <c:pt idx="1096">
                  <c:v>36.6959591680926</c:v>
                </c:pt>
                <c:pt idx="1097">
                  <c:v>36.6908205462774</c:v>
                </c:pt>
                <c:pt idx="1098">
                  <c:v>36.6909966010431</c:v>
                </c:pt>
                <c:pt idx="1099">
                  <c:v>36.691727079811</c:v>
                </c:pt>
                <c:pt idx="1100">
                  <c:v>36.6297634806814</c:v>
                </c:pt>
                <c:pt idx="1101">
                  <c:v>36.5312802567249</c:v>
                </c:pt>
                <c:pt idx="1102">
                  <c:v>36.4800830278308</c:v>
                </c:pt>
                <c:pt idx="1103">
                  <c:v>36.4483019575564</c:v>
                </c:pt>
                <c:pt idx="1104">
                  <c:v>36.400456858031</c:v>
                </c:pt>
                <c:pt idx="1105">
                  <c:v>36.3133415940696</c:v>
                </c:pt>
                <c:pt idx="1106">
                  <c:v>36.2354299652732</c:v>
                </c:pt>
                <c:pt idx="1107">
                  <c:v>36.1532967735682</c:v>
                </c:pt>
                <c:pt idx="1108">
                  <c:v>36.0458825640146</c:v>
                </c:pt>
                <c:pt idx="1109">
                  <c:v>35.9356585581637</c:v>
                </c:pt>
                <c:pt idx="1110">
                  <c:v>35.8266002839974</c:v>
                </c:pt>
                <c:pt idx="1111">
                  <c:v>35.718949604238</c:v>
                </c:pt>
                <c:pt idx="1112">
                  <c:v>35.6074076622425</c:v>
                </c:pt>
                <c:pt idx="1113">
                  <c:v>35.5360763946778</c:v>
                </c:pt>
                <c:pt idx="1114">
                  <c:v>35.5190248034837</c:v>
                </c:pt>
                <c:pt idx="1115">
                  <c:v>35.4917191264158</c:v>
                </c:pt>
                <c:pt idx="1116">
                  <c:v>35.4722586236899</c:v>
                </c:pt>
                <c:pt idx="1117">
                  <c:v>35.4493305225511</c:v>
                </c:pt>
                <c:pt idx="1118">
                  <c:v>35.4876225364702</c:v>
                </c:pt>
                <c:pt idx="1119">
                  <c:v>35.5490107156947</c:v>
                </c:pt>
                <c:pt idx="1120">
                  <c:v>35.6549733468669</c:v>
                </c:pt>
                <c:pt idx="1121">
                  <c:v>35.7853592335272</c:v>
                </c:pt>
                <c:pt idx="1122">
                  <c:v>35.9060837631737</c:v>
                </c:pt>
                <c:pt idx="1123">
                  <c:v>36.0054069116474</c:v>
                </c:pt>
                <c:pt idx="1124">
                  <c:v>36.1066663941528</c:v>
                </c:pt>
                <c:pt idx="1125">
                  <c:v>36.2085795062943</c:v>
                </c:pt>
                <c:pt idx="1126">
                  <c:v>36.3051392759928</c:v>
                </c:pt>
                <c:pt idx="1127">
                  <c:v>36.4126752838148</c:v>
                </c:pt>
                <c:pt idx="1128">
                  <c:v>36.5023072050406</c:v>
                </c:pt>
                <c:pt idx="1129">
                  <c:v>36.5614065432076</c:v>
                </c:pt>
                <c:pt idx="1130">
                  <c:v>36.6425609795855</c:v>
                </c:pt>
                <c:pt idx="1131">
                  <c:v>36.7011162450986</c:v>
                </c:pt>
                <c:pt idx="1132">
                  <c:v>36.7463796017465</c:v>
                </c:pt>
                <c:pt idx="1133">
                  <c:v>36.7902373510673</c:v>
                </c:pt>
                <c:pt idx="1134">
                  <c:v>36.7978582817048</c:v>
                </c:pt>
                <c:pt idx="1135">
                  <c:v>36.791246587248</c:v>
                </c:pt>
                <c:pt idx="1136">
                  <c:v>36.78417763817</c:v>
                </c:pt>
                <c:pt idx="1137">
                  <c:v>36.7752029940655</c:v>
                </c:pt>
                <c:pt idx="1138">
                  <c:v>36.7353177567732</c:v>
                </c:pt>
                <c:pt idx="1139">
                  <c:v>36.6805507963774</c:v>
                </c:pt>
                <c:pt idx="1140">
                  <c:v>36.6227908609318</c:v>
                </c:pt>
                <c:pt idx="1141">
                  <c:v>36.5395608746117</c:v>
                </c:pt>
                <c:pt idx="1142">
                  <c:v>36.4631662897708</c:v>
                </c:pt>
                <c:pt idx="1143">
                  <c:v>36.3806847250317</c:v>
                </c:pt>
                <c:pt idx="1144">
                  <c:v>36.3022718763844</c:v>
                </c:pt>
                <c:pt idx="1145">
                  <c:v>36.2139348119469</c:v>
                </c:pt>
                <c:pt idx="1146">
                  <c:v>36.1067242811691</c:v>
                </c:pt>
                <c:pt idx="1147">
                  <c:v>36.003546787704</c:v>
                </c:pt>
                <c:pt idx="1148">
                  <c:v>35.927191873954</c:v>
                </c:pt>
                <c:pt idx="1149">
                  <c:v>35.8341763640762</c:v>
                </c:pt>
                <c:pt idx="1150">
                  <c:v>35.7260853937065</c:v>
                </c:pt>
                <c:pt idx="1151">
                  <c:v>35.6127210537039</c:v>
                </c:pt>
                <c:pt idx="1152">
                  <c:v>35.5223847269427</c:v>
                </c:pt>
                <c:pt idx="1153">
                  <c:v>35.4803670946886</c:v>
                </c:pt>
                <c:pt idx="1154">
                  <c:v>35.3924285710851</c:v>
                </c:pt>
                <c:pt idx="1155">
                  <c:v>35.3305528596671</c:v>
                </c:pt>
                <c:pt idx="1156">
                  <c:v>35.2851343473777</c:v>
                </c:pt>
                <c:pt idx="1157">
                  <c:v>35.2407203729425</c:v>
                </c:pt>
                <c:pt idx="1158">
                  <c:v>35.1780700035117</c:v>
                </c:pt>
                <c:pt idx="1159">
                  <c:v>35.1663621638344</c:v>
                </c:pt>
                <c:pt idx="1160">
                  <c:v>35.1482827771927</c:v>
                </c:pt>
                <c:pt idx="1161">
                  <c:v>35.1298408881847</c:v>
                </c:pt>
                <c:pt idx="1162">
                  <c:v>35.1324489479522</c:v>
                </c:pt>
                <c:pt idx="1163">
                  <c:v>35.1491802637665</c:v>
                </c:pt>
                <c:pt idx="1164">
                  <c:v>35.1718798225251</c:v>
                </c:pt>
                <c:pt idx="1165">
                  <c:v>35.2101910501497</c:v>
                </c:pt>
                <c:pt idx="1166">
                  <c:v>35.2812308474335</c:v>
                </c:pt>
                <c:pt idx="1167">
                  <c:v>35.330343075036</c:v>
                </c:pt>
                <c:pt idx="1168">
                  <c:v>35.3738276458258</c:v>
                </c:pt>
                <c:pt idx="1169">
                  <c:v>35.4282101316605</c:v>
                </c:pt>
                <c:pt idx="1170">
                  <c:v>35.4901912882446</c:v>
                </c:pt>
                <c:pt idx="1171">
                  <c:v>35.5837685729227</c:v>
                </c:pt>
                <c:pt idx="1172">
                  <c:v>35.6662676006721</c:v>
                </c:pt>
                <c:pt idx="1173">
                  <c:v>35.7649608435129</c:v>
                </c:pt>
                <c:pt idx="1174">
                  <c:v>35.8773819624625</c:v>
                </c:pt>
                <c:pt idx="1175">
                  <c:v>35.9852938984694</c:v>
                </c:pt>
                <c:pt idx="1176">
                  <c:v>36.0996651441044</c:v>
                </c:pt>
                <c:pt idx="1177">
                  <c:v>36.2341747420552</c:v>
                </c:pt>
                <c:pt idx="1178">
                  <c:v>36.3911459568678</c:v>
                </c:pt>
                <c:pt idx="1179">
                  <c:v>36.5547537579014</c:v>
                </c:pt>
                <c:pt idx="1180">
                  <c:v>36.7081586723178</c:v>
                </c:pt>
                <c:pt idx="1181">
                  <c:v>36.888044466968</c:v>
                </c:pt>
                <c:pt idx="1182">
                  <c:v>37.0577395863948</c:v>
                </c:pt>
                <c:pt idx="1183">
                  <c:v>37.2173142107163</c:v>
                </c:pt>
                <c:pt idx="1184">
                  <c:v>37.3884242947493</c:v>
                </c:pt>
                <c:pt idx="1185">
                  <c:v>37.5487431553131</c:v>
                </c:pt>
                <c:pt idx="1186">
                  <c:v>37.7020929142318</c:v>
                </c:pt>
                <c:pt idx="1187">
                  <c:v>37.8607777472836</c:v>
                </c:pt>
                <c:pt idx="1188">
                  <c:v>38.0258876778775</c:v>
                </c:pt>
                <c:pt idx="1189">
                  <c:v>38.1780646641058</c:v>
                </c:pt>
                <c:pt idx="1190">
                  <c:v>38.3643017834938</c:v>
                </c:pt>
                <c:pt idx="1191">
                  <c:v>38.5456406492316</c:v>
                </c:pt>
                <c:pt idx="1192">
                  <c:v>38.7391332386712</c:v>
                </c:pt>
                <c:pt idx="1193">
                  <c:v>38.9057443294503</c:v>
                </c:pt>
                <c:pt idx="1194">
                  <c:v>39.0698251291865</c:v>
                </c:pt>
                <c:pt idx="1195">
                  <c:v>39.2151601997464</c:v>
                </c:pt>
                <c:pt idx="1196">
                  <c:v>39.3403199717973</c:v>
                </c:pt>
                <c:pt idx="1197">
                  <c:v>39.4743746097772</c:v>
                </c:pt>
                <c:pt idx="1198">
                  <c:v>39.5862524786808</c:v>
                </c:pt>
                <c:pt idx="1199">
                  <c:v>39.674449801588</c:v>
                </c:pt>
                <c:pt idx="1200">
                  <c:v>39.7426229847038</c:v>
                </c:pt>
                <c:pt idx="1201">
                  <c:v>39.7765200141238</c:v>
                </c:pt>
                <c:pt idx="1202">
                  <c:v>39.8236438741215</c:v>
                </c:pt>
                <c:pt idx="1203">
                  <c:v>39.8843097863268</c:v>
                </c:pt>
                <c:pt idx="1204">
                  <c:v>39.9305634587453</c:v>
                </c:pt>
                <c:pt idx="1205">
                  <c:v>39.9691598818223</c:v>
                </c:pt>
                <c:pt idx="1206">
                  <c:v>40.0085101752737</c:v>
                </c:pt>
                <c:pt idx="1207">
                  <c:v>40.0190778084971</c:v>
                </c:pt>
                <c:pt idx="1208">
                  <c:v>39.978691322752</c:v>
                </c:pt>
                <c:pt idx="1209">
                  <c:v>39.9413427328557</c:v>
                </c:pt>
                <c:pt idx="1210">
                  <c:v>39.8697689120582</c:v>
                </c:pt>
                <c:pt idx="1211">
                  <c:v>39.7731572921821</c:v>
                </c:pt>
                <c:pt idx="1212">
                  <c:v>39.6553091463848</c:v>
                </c:pt>
                <c:pt idx="1213">
                  <c:v>39.5558882185934</c:v>
                </c:pt>
                <c:pt idx="1214">
                  <c:v>39.4579180210191</c:v>
                </c:pt>
                <c:pt idx="1215">
                  <c:v>39.3667014744304</c:v>
                </c:pt>
                <c:pt idx="1216">
                  <c:v>39.2786901061816</c:v>
                </c:pt>
                <c:pt idx="1217">
                  <c:v>39.1729835453761</c:v>
                </c:pt>
                <c:pt idx="1218">
                  <c:v>39.049547119212</c:v>
                </c:pt>
                <c:pt idx="1219">
                  <c:v>38.9360668534715</c:v>
                </c:pt>
                <c:pt idx="1220">
                  <c:v>38.8351577408692</c:v>
                </c:pt>
                <c:pt idx="1221">
                  <c:v>38.7491992903262</c:v>
                </c:pt>
                <c:pt idx="1222">
                  <c:v>38.6766378184725</c:v>
                </c:pt>
                <c:pt idx="1223">
                  <c:v>38.5839553660001</c:v>
                </c:pt>
                <c:pt idx="1224">
                  <c:v>38.4833918306188</c:v>
                </c:pt>
                <c:pt idx="1225">
                  <c:v>38.406314457745</c:v>
                </c:pt>
                <c:pt idx="1226">
                  <c:v>38.3297163199082</c:v>
                </c:pt>
                <c:pt idx="1227">
                  <c:v>38.2811191902719</c:v>
                </c:pt>
                <c:pt idx="1228">
                  <c:v>38.2411866645247</c:v>
                </c:pt>
                <c:pt idx="1229">
                  <c:v>38.2155522870825</c:v>
                </c:pt>
                <c:pt idx="1230">
                  <c:v>38.1840284556449</c:v>
                </c:pt>
                <c:pt idx="1231">
                  <c:v>38.1752340291622</c:v>
                </c:pt>
                <c:pt idx="1232">
                  <c:v>38.1618857009972</c:v>
                </c:pt>
                <c:pt idx="1233">
                  <c:v>38.15794252536</c:v>
                </c:pt>
                <c:pt idx="1234">
                  <c:v>38.1626540036258</c:v>
                </c:pt>
                <c:pt idx="1235">
                  <c:v>38.1623927321462</c:v>
                </c:pt>
                <c:pt idx="1236">
                  <c:v>38.1831958263526</c:v>
                </c:pt>
                <c:pt idx="1237">
                  <c:v>38.1922626729453</c:v>
                </c:pt>
                <c:pt idx="1238">
                  <c:v>38.2464885269618</c:v>
                </c:pt>
                <c:pt idx="1239">
                  <c:v>38.2955945156466</c:v>
                </c:pt>
                <c:pt idx="1240">
                  <c:v>38.3402282206083</c:v>
                </c:pt>
                <c:pt idx="1241">
                  <c:v>38.382354398452</c:v>
                </c:pt>
                <c:pt idx="1242">
                  <c:v>38.4265075321411</c:v>
                </c:pt>
                <c:pt idx="1243">
                  <c:v>38.4964163698579</c:v>
                </c:pt>
                <c:pt idx="1244">
                  <c:v>38.5853184006575</c:v>
                </c:pt>
                <c:pt idx="1245">
                  <c:v>38.653003185907</c:v>
                </c:pt>
                <c:pt idx="1246">
                  <c:v>38.6943861056645</c:v>
                </c:pt>
                <c:pt idx="1247">
                  <c:v>38.7400427715407</c:v>
                </c:pt>
                <c:pt idx="1248">
                  <c:v>38.8101700230279</c:v>
                </c:pt>
                <c:pt idx="1249">
                  <c:v>38.8561754775637</c:v>
                </c:pt>
                <c:pt idx="1250">
                  <c:v>38.9355812832885</c:v>
                </c:pt>
                <c:pt idx="1251">
                  <c:v>39.0172826930396</c:v>
                </c:pt>
                <c:pt idx="1252">
                  <c:v>39.0985910881657</c:v>
                </c:pt>
                <c:pt idx="1253">
                  <c:v>39.1886076611205</c:v>
                </c:pt>
                <c:pt idx="1254">
                  <c:v>39.2544259193449</c:v>
                </c:pt>
                <c:pt idx="1255">
                  <c:v>39.3227709674719</c:v>
                </c:pt>
                <c:pt idx="1256">
                  <c:v>39.3644720968689</c:v>
                </c:pt>
                <c:pt idx="1257">
                  <c:v>39.3968181049178</c:v>
                </c:pt>
                <c:pt idx="1258">
                  <c:v>39.3946466291866</c:v>
                </c:pt>
                <c:pt idx="1259">
                  <c:v>39.3842327721053</c:v>
                </c:pt>
                <c:pt idx="1260">
                  <c:v>39.351372231214</c:v>
                </c:pt>
                <c:pt idx="1261">
                  <c:v>39.3134607765085</c:v>
                </c:pt>
                <c:pt idx="1262">
                  <c:v>39.2759174901023</c:v>
                </c:pt>
                <c:pt idx="1263">
                  <c:v>39.2427978943829</c:v>
                </c:pt>
                <c:pt idx="1264">
                  <c:v>39.2179861569642</c:v>
                </c:pt>
                <c:pt idx="1265">
                  <c:v>39.1942532043904</c:v>
                </c:pt>
                <c:pt idx="1266">
                  <c:v>39.1866783716</c:v>
                </c:pt>
                <c:pt idx="1267">
                  <c:v>39.176055750688</c:v>
                </c:pt>
                <c:pt idx="1268">
                  <c:v>39.1554551172192</c:v>
                </c:pt>
                <c:pt idx="1269">
                  <c:v>39.1244661584049</c:v>
                </c:pt>
                <c:pt idx="1270">
                  <c:v>39.0692125862211</c:v>
                </c:pt>
                <c:pt idx="1271">
                  <c:v>39.0145084370787</c:v>
                </c:pt>
                <c:pt idx="1272">
                  <c:v>38.9718985251086</c:v>
                </c:pt>
                <c:pt idx="1273">
                  <c:v>38.9578246353637</c:v>
                </c:pt>
                <c:pt idx="1274">
                  <c:v>38.9393516918944</c:v>
                </c:pt>
                <c:pt idx="1275">
                  <c:v>38.974202191605</c:v>
                </c:pt>
                <c:pt idx="1276">
                  <c:v>39.0084916432274</c:v>
                </c:pt>
                <c:pt idx="1277">
                  <c:v>39.0050237642514</c:v>
                </c:pt>
                <c:pt idx="1278">
                  <c:v>39.037409336382</c:v>
                </c:pt>
                <c:pt idx="1279">
                  <c:v>39.0905998288417</c:v>
                </c:pt>
                <c:pt idx="1280">
                  <c:v>39.1427115052929</c:v>
                </c:pt>
                <c:pt idx="1281">
                  <c:v>39.2282820844752</c:v>
                </c:pt>
                <c:pt idx="1282">
                  <c:v>39.3264709489853</c:v>
                </c:pt>
                <c:pt idx="1283">
                  <c:v>39.4013214276125</c:v>
                </c:pt>
                <c:pt idx="1284">
                  <c:v>39.4524081983518</c:v>
                </c:pt>
                <c:pt idx="1285">
                  <c:v>39.4955332819026</c:v>
                </c:pt>
                <c:pt idx="1286">
                  <c:v>39.5588583982258</c:v>
                </c:pt>
                <c:pt idx="1287">
                  <c:v>39.6270660894714</c:v>
                </c:pt>
                <c:pt idx="1288">
                  <c:v>39.68896441178</c:v>
                </c:pt>
                <c:pt idx="1289">
                  <c:v>39.7497247938202</c:v>
                </c:pt>
                <c:pt idx="1290">
                  <c:v>39.8146456017005</c:v>
                </c:pt>
                <c:pt idx="1291">
                  <c:v>39.8888690407834</c:v>
                </c:pt>
                <c:pt idx="1292">
                  <c:v>39.9702631773785</c:v>
                </c:pt>
                <c:pt idx="1293">
                  <c:v>40.0487775591715</c:v>
                </c:pt>
                <c:pt idx="1294">
                  <c:v>40.1439644959175</c:v>
                </c:pt>
                <c:pt idx="1295">
                  <c:v>40.2466516243654</c:v>
                </c:pt>
                <c:pt idx="1296">
                  <c:v>40.3463528566308</c:v>
                </c:pt>
                <c:pt idx="1297">
                  <c:v>40.4756940449224</c:v>
                </c:pt>
                <c:pt idx="1298">
                  <c:v>40.6095341665632</c:v>
                </c:pt>
                <c:pt idx="1299">
                  <c:v>40.7385209409628</c:v>
                </c:pt>
                <c:pt idx="1300">
                  <c:v>40.9129024199819</c:v>
                </c:pt>
                <c:pt idx="1301">
                  <c:v>41.0430074033074</c:v>
                </c:pt>
                <c:pt idx="1302">
                  <c:v>41.1856145870203</c:v>
                </c:pt>
                <c:pt idx="1303">
                  <c:v>41.3407310021106</c:v>
                </c:pt>
                <c:pt idx="1304">
                  <c:v>41.5122900601222</c:v>
                </c:pt>
                <c:pt idx="1305">
                  <c:v>41.7023310638411</c:v>
                </c:pt>
                <c:pt idx="1306">
                  <c:v>41.8872822130446</c:v>
                </c:pt>
                <c:pt idx="1307">
                  <c:v>42.0854380164269</c:v>
                </c:pt>
                <c:pt idx="1308">
                  <c:v>42.2721704706939</c:v>
                </c:pt>
                <c:pt idx="1309">
                  <c:v>42.4560065101755</c:v>
                </c:pt>
                <c:pt idx="1310">
                  <c:v>42.6454507606434</c:v>
                </c:pt>
                <c:pt idx="1311">
                  <c:v>42.8240605603249</c:v>
                </c:pt>
                <c:pt idx="1312">
                  <c:v>42.9691461672375</c:v>
                </c:pt>
                <c:pt idx="1313">
                  <c:v>43.0940138290158</c:v>
                </c:pt>
                <c:pt idx="1314">
                  <c:v>43.1862892742257</c:v>
                </c:pt>
                <c:pt idx="1315">
                  <c:v>43.2897124317904</c:v>
                </c:pt>
                <c:pt idx="1316">
                  <c:v>43.4057274209786</c:v>
                </c:pt>
                <c:pt idx="1317">
                  <c:v>43.517516612154</c:v>
                </c:pt>
                <c:pt idx="1318">
                  <c:v>43.6281585879974</c:v>
                </c:pt>
                <c:pt idx="1319">
                  <c:v>43.7556336643654</c:v>
                </c:pt>
                <c:pt idx="1320">
                  <c:v>43.8620769224683</c:v>
                </c:pt>
                <c:pt idx="1321">
                  <c:v>43.9765815285109</c:v>
                </c:pt>
                <c:pt idx="1322">
                  <c:v>44.0677434396739</c:v>
                </c:pt>
                <c:pt idx="1323">
                  <c:v>44.1417161120962</c:v>
                </c:pt>
                <c:pt idx="1324">
                  <c:v>44.1947420104338</c:v>
                </c:pt>
                <c:pt idx="1325">
                  <c:v>44.2205291923238</c:v>
                </c:pt>
                <c:pt idx="1326">
                  <c:v>44.2579195063524</c:v>
                </c:pt>
                <c:pt idx="1327">
                  <c:v>44.2953010756227</c:v>
                </c:pt>
                <c:pt idx="1328">
                  <c:v>44.3323530720592</c:v>
                </c:pt>
                <c:pt idx="1329">
                  <c:v>44.3383683664925</c:v>
                </c:pt>
                <c:pt idx="1330">
                  <c:v>44.3112146097393</c:v>
                </c:pt>
                <c:pt idx="1331">
                  <c:v>44.3058553548623</c:v>
                </c:pt>
                <c:pt idx="1332">
                  <c:v>44.3313198801818</c:v>
                </c:pt>
                <c:pt idx="1333">
                  <c:v>44.3835259312998</c:v>
                </c:pt>
                <c:pt idx="1334">
                  <c:v>44.4684363766788</c:v>
                </c:pt>
                <c:pt idx="1335">
                  <c:v>44.5284371664756</c:v>
                </c:pt>
                <c:pt idx="1336">
                  <c:v>44.5825637063123</c:v>
                </c:pt>
                <c:pt idx="1337">
                  <c:v>44.6530046849131</c:v>
                </c:pt>
                <c:pt idx="1338">
                  <c:v>44.7324090905068</c:v>
                </c:pt>
                <c:pt idx="1339">
                  <c:v>44.792580590181</c:v>
                </c:pt>
                <c:pt idx="1340">
                  <c:v>44.8118735979176</c:v>
                </c:pt>
                <c:pt idx="1341">
                  <c:v>44.8335687859677</c:v>
                </c:pt>
                <c:pt idx="1342">
                  <c:v>44.8384470630071</c:v>
                </c:pt>
                <c:pt idx="1343">
                  <c:v>44.8626087725022</c:v>
                </c:pt>
                <c:pt idx="1344">
                  <c:v>44.9106019736782</c:v>
                </c:pt>
                <c:pt idx="1345">
                  <c:v>44.9524171739595</c:v>
                </c:pt>
                <c:pt idx="1346">
                  <c:v>44.9778639765511</c:v>
                </c:pt>
                <c:pt idx="1347">
                  <c:v>45.022746741317</c:v>
                </c:pt>
                <c:pt idx="1348">
                  <c:v>45.0625791578829</c:v>
                </c:pt>
                <c:pt idx="1349">
                  <c:v>45.128654300416</c:v>
                </c:pt>
                <c:pt idx="1350">
                  <c:v>45.1986790353891</c:v>
                </c:pt>
                <c:pt idx="1351">
                  <c:v>45.255539254457</c:v>
                </c:pt>
                <c:pt idx="1352">
                  <c:v>45.3021510702578</c:v>
                </c:pt>
                <c:pt idx="1353">
                  <c:v>45.3434763798759</c:v>
                </c:pt>
                <c:pt idx="1354">
                  <c:v>45.3848444985798</c:v>
                </c:pt>
                <c:pt idx="1355">
                  <c:v>45.3902836036363</c:v>
                </c:pt>
                <c:pt idx="1356">
                  <c:v>45.3769627009825</c:v>
                </c:pt>
                <c:pt idx="1357">
                  <c:v>45.293995201534</c:v>
                </c:pt>
                <c:pt idx="1358">
                  <c:v>45.1650172878951</c:v>
                </c:pt>
                <c:pt idx="1359">
                  <c:v>45.0385693943856</c:v>
                </c:pt>
                <c:pt idx="1360">
                  <c:v>44.923174442578</c:v>
                </c:pt>
                <c:pt idx="1361">
                  <c:v>44.8149441937648</c:v>
                </c:pt>
                <c:pt idx="1362">
                  <c:v>44.7266501329107</c:v>
                </c:pt>
                <c:pt idx="1363">
                  <c:v>44.6294154750366</c:v>
                </c:pt>
                <c:pt idx="1364">
                  <c:v>44.5324600120332</c:v>
                </c:pt>
                <c:pt idx="1365">
                  <c:v>44.455166446477</c:v>
                </c:pt>
                <c:pt idx="1366">
                  <c:v>44.4017414735822</c:v>
                </c:pt>
                <c:pt idx="1367">
                  <c:v>44.3221298870565</c:v>
                </c:pt>
                <c:pt idx="1368">
                  <c:v>44.2707661151495</c:v>
                </c:pt>
                <c:pt idx="1369">
                  <c:v>44.1869456900274</c:v>
                </c:pt>
                <c:pt idx="1370">
                  <c:v>44.1020944124763</c:v>
                </c:pt>
                <c:pt idx="1371">
                  <c:v>44.021741398863</c:v>
                </c:pt>
                <c:pt idx="1372">
                  <c:v>43.9402146668882</c:v>
                </c:pt>
                <c:pt idx="1373">
                  <c:v>43.8694288469485</c:v>
                </c:pt>
                <c:pt idx="1374">
                  <c:v>43.8064121503278</c:v>
                </c:pt>
                <c:pt idx="1375">
                  <c:v>43.7341109504213</c:v>
                </c:pt>
                <c:pt idx="1376">
                  <c:v>43.6652263797958</c:v>
                </c:pt>
                <c:pt idx="1377">
                  <c:v>43.5771633024896</c:v>
                </c:pt>
                <c:pt idx="1378">
                  <c:v>43.4973462193359</c:v>
                </c:pt>
                <c:pt idx="1379">
                  <c:v>43.4082331707712</c:v>
                </c:pt>
                <c:pt idx="1380">
                  <c:v>43.3311812995803</c:v>
                </c:pt>
                <c:pt idx="1381">
                  <c:v>43.2453592985645</c:v>
                </c:pt>
                <c:pt idx="1382">
                  <c:v>43.1699838784003</c:v>
                </c:pt>
                <c:pt idx="1383">
                  <c:v>43.087777953398</c:v>
                </c:pt>
                <c:pt idx="1384">
                  <c:v>42.9919966371756</c:v>
                </c:pt>
                <c:pt idx="1385">
                  <c:v>42.8484282092098</c:v>
                </c:pt>
                <c:pt idx="1386">
                  <c:v>42.6838579238154</c:v>
                </c:pt>
                <c:pt idx="1387">
                  <c:v>42.5385885213285</c:v>
                </c:pt>
                <c:pt idx="1388">
                  <c:v>42.3961486882815</c:v>
                </c:pt>
                <c:pt idx="1389">
                  <c:v>42.2803167229646</c:v>
                </c:pt>
                <c:pt idx="1390">
                  <c:v>42.1789795321241</c:v>
                </c:pt>
                <c:pt idx="1391">
                  <c:v>42.082374756327</c:v>
                </c:pt>
                <c:pt idx="1392">
                  <c:v>41.9852118486317</c:v>
                </c:pt>
                <c:pt idx="1393">
                  <c:v>41.9042641199254</c:v>
                </c:pt>
                <c:pt idx="1394">
                  <c:v>41.8526879394873</c:v>
                </c:pt>
                <c:pt idx="1395">
                  <c:v>41.8229345197429</c:v>
                </c:pt>
                <c:pt idx="1396">
                  <c:v>41.8058788396162</c:v>
                </c:pt>
                <c:pt idx="1397">
                  <c:v>41.8053836628552</c:v>
                </c:pt>
                <c:pt idx="1398">
                  <c:v>41.7899437857441</c:v>
                </c:pt>
                <c:pt idx="1399">
                  <c:v>41.7835311742248</c:v>
                </c:pt>
                <c:pt idx="1400">
                  <c:v>41.7902554572439</c:v>
                </c:pt>
                <c:pt idx="1401">
                  <c:v>41.787760918019</c:v>
                </c:pt>
                <c:pt idx="1402">
                  <c:v>41.7549972984647</c:v>
                </c:pt>
                <c:pt idx="1403">
                  <c:v>41.7499575659298</c:v>
                </c:pt>
                <c:pt idx="1404">
                  <c:v>41.7453362529817</c:v>
                </c:pt>
                <c:pt idx="1405">
                  <c:v>41.784744457336</c:v>
                </c:pt>
                <c:pt idx="1406">
                  <c:v>41.8328411165171</c:v>
                </c:pt>
                <c:pt idx="1407">
                  <c:v>41.8640219738272</c:v>
                </c:pt>
                <c:pt idx="1408">
                  <c:v>41.903039981025</c:v>
                </c:pt>
                <c:pt idx="1409">
                  <c:v>41.9371277956983</c:v>
                </c:pt>
                <c:pt idx="1410">
                  <c:v>41.9335410315395</c:v>
                </c:pt>
                <c:pt idx="1411">
                  <c:v>41.8859113618757</c:v>
                </c:pt>
                <c:pt idx="1412">
                  <c:v>41.8477782700133</c:v>
                </c:pt>
                <c:pt idx="1413">
                  <c:v>41.809597747421</c:v>
                </c:pt>
                <c:pt idx="1414">
                  <c:v>41.7739479594882</c:v>
                </c:pt>
                <c:pt idx="1415">
                  <c:v>41.6980670091492</c:v>
                </c:pt>
                <c:pt idx="1416">
                  <c:v>41.6043409013937</c:v>
                </c:pt>
                <c:pt idx="1417">
                  <c:v>41.5163112966919</c:v>
                </c:pt>
                <c:pt idx="1418">
                  <c:v>41.4099968035229</c:v>
                </c:pt>
                <c:pt idx="1419">
                  <c:v>41.3152641267505</c:v>
                </c:pt>
                <c:pt idx="1420">
                  <c:v>41.2122973126275</c:v>
                </c:pt>
                <c:pt idx="1421">
                  <c:v>41.0918149876309</c:v>
                </c:pt>
                <c:pt idx="1422">
                  <c:v>40.976868171192</c:v>
                </c:pt>
                <c:pt idx="1423">
                  <c:v>40.8646592268221</c:v>
                </c:pt>
                <c:pt idx="1424">
                  <c:v>40.7821539661208</c:v>
                </c:pt>
                <c:pt idx="1425">
                  <c:v>40.6887511300888</c:v>
                </c:pt>
                <c:pt idx="1426">
                  <c:v>40.5808081904511</c:v>
                </c:pt>
                <c:pt idx="1427">
                  <c:v>40.4807462092354</c:v>
                </c:pt>
                <c:pt idx="1428">
                  <c:v>40.3831664030414</c:v>
                </c:pt>
                <c:pt idx="1429">
                  <c:v>40.3146115963597</c:v>
                </c:pt>
                <c:pt idx="1430">
                  <c:v>40.2785618530872</c:v>
                </c:pt>
                <c:pt idx="1431">
                  <c:v>40.2468283102511</c:v>
                </c:pt>
                <c:pt idx="1432">
                  <c:v>40.2059083190662</c:v>
                </c:pt>
                <c:pt idx="1433">
                  <c:v>40.1451959781578</c:v>
                </c:pt>
                <c:pt idx="1434">
                  <c:v>40.0868675861241</c:v>
                </c:pt>
                <c:pt idx="1435">
                  <c:v>40.0773138461614</c:v>
                </c:pt>
                <c:pt idx="1436">
                  <c:v>40.0771975740134</c:v>
                </c:pt>
                <c:pt idx="1437">
                  <c:v>40.0535825604258</c:v>
                </c:pt>
                <c:pt idx="1438">
                  <c:v>40.0376946594795</c:v>
                </c:pt>
                <c:pt idx="1439">
                  <c:v>40.05340119445</c:v>
                </c:pt>
                <c:pt idx="1440">
                  <c:v>40.059703458106</c:v>
                </c:pt>
                <c:pt idx="1441">
                  <c:v>40.0785235126409</c:v>
                </c:pt>
                <c:pt idx="1442">
                  <c:v>40.1291731083385</c:v>
                </c:pt>
                <c:pt idx="1443">
                  <c:v>40.1862059415544</c:v>
                </c:pt>
                <c:pt idx="1444">
                  <c:v>40.2483414218857</c:v>
                </c:pt>
                <c:pt idx="1445">
                  <c:v>40.322416195928</c:v>
                </c:pt>
                <c:pt idx="1446">
                  <c:v>40.4235807988214</c:v>
                </c:pt>
                <c:pt idx="1447">
                  <c:v>40.526262405215</c:v>
                </c:pt>
                <c:pt idx="1448">
                  <c:v>40.6406811946368</c:v>
                </c:pt>
                <c:pt idx="1449">
                  <c:v>40.7163079650579</c:v>
                </c:pt>
                <c:pt idx="1450">
                  <c:v>40.7692151740193</c:v>
                </c:pt>
                <c:pt idx="1451">
                  <c:v>40.8526218155539</c:v>
                </c:pt>
                <c:pt idx="1452">
                  <c:v>40.9666300505789</c:v>
                </c:pt>
                <c:pt idx="1453">
                  <c:v>41.1202004372593</c:v>
                </c:pt>
                <c:pt idx="1454">
                  <c:v>41.2669016979421</c:v>
                </c:pt>
                <c:pt idx="1455">
                  <c:v>41.395618460815</c:v>
                </c:pt>
                <c:pt idx="1456">
                  <c:v>41.5071968525454</c:v>
                </c:pt>
                <c:pt idx="1457">
                  <c:v>41.6008270242179</c:v>
                </c:pt>
                <c:pt idx="1458">
                  <c:v>41.683503314891</c:v>
                </c:pt>
                <c:pt idx="1459">
                  <c:v>41.7249350096072</c:v>
                </c:pt>
                <c:pt idx="1460">
                  <c:v>41.80732939387</c:v>
                </c:pt>
                <c:pt idx="1461">
                  <c:v>41.8921085553065</c:v>
                </c:pt>
                <c:pt idx="1462">
                  <c:v>41.9827722748588</c:v>
                </c:pt>
                <c:pt idx="1463">
                  <c:v>42.0835084470107</c:v>
                </c:pt>
                <c:pt idx="1464">
                  <c:v>42.1598611789094</c:v>
                </c:pt>
                <c:pt idx="1465">
                  <c:v>42.2079241947658</c:v>
                </c:pt>
                <c:pt idx="1466">
                  <c:v>42.2659015502956</c:v>
                </c:pt>
                <c:pt idx="1467">
                  <c:v>42.3265136483278</c:v>
                </c:pt>
                <c:pt idx="1468">
                  <c:v>42.3893149801501</c:v>
                </c:pt>
                <c:pt idx="1469">
                  <c:v>42.4482420357226</c:v>
                </c:pt>
                <c:pt idx="1470">
                  <c:v>42.5245138078434</c:v>
                </c:pt>
                <c:pt idx="1471">
                  <c:v>42.5771637631703</c:v>
                </c:pt>
                <c:pt idx="1472">
                  <c:v>42.6257613314009</c:v>
                </c:pt>
                <c:pt idx="1473">
                  <c:v>42.6795978126822</c:v>
                </c:pt>
                <c:pt idx="1474">
                  <c:v>42.7106656739863</c:v>
                </c:pt>
                <c:pt idx="1475">
                  <c:v>42.7287181531238</c:v>
                </c:pt>
                <c:pt idx="1476">
                  <c:v>42.7695829331578</c:v>
                </c:pt>
                <c:pt idx="1477">
                  <c:v>42.8021721956403</c:v>
                </c:pt>
                <c:pt idx="1478">
                  <c:v>42.8631584629131</c:v>
                </c:pt>
                <c:pt idx="1479">
                  <c:v>42.9058494262097</c:v>
                </c:pt>
                <c:pt idx="1480">
                  <c:v>42.9332614913256</c:v>
                </c:pt>
                <c:pt idx="1481">
                  <c:v>42.96250324448</c:v>
                </c:pt>
                <c:pt idx="1482">
                  <c:v>42.9715736585956</c:v>
                </c:pt>
                <c:pt idx="1483">
                  <c:v>42.9724827883651</c:v>
                </c:pt>
                <c:pt idx="1484">
                  <c:v>42.9869455057051</c:v>
                </c:pt>
                <c:pt idx="1485">
                  <c:v>43.0128721879498</c:v>
                </c:pt>
                <c:pt idx="1486">
                  <c:v>43.0240430858173</c:v>
                </c:pt>
                <c:pt idx="1487">
                  <c:v>43.0140653205577</c:v>
                </c:pt>
                <c:pt idx="1488">
                  <c:v>43.0139468023601</c:v>
                </c:pt>
                <c:pt idx="1489">
                  <c:v>43.0016257542663</c:v>
                </c:pt>
                <c:pt idx="1490">
                  <c:v>42.9702513747971</c:v>
                </c:pt>
                <c:pt idx="1491">
                  <c:v>42.9541182821227</c:v>
                </c:pt>
                <c:pt idx="1492">
                  <c:v>42.9192694437572</c:v>
                </c:pt>
                <c:pt idx="1493">
                  <c:v>42.8931105883849</c:v>
                </c:pt>
                <c:pt idx="1494">
                  <c:v>42.8941717028977</c:v>
                </c:pt>
                <c:pt idx="1495">
                  <c:v>42.894792867736</c:v>
                </c:pt>
                <c:pt idx="1496">
                  <c:v>42.8647438262955</c:v>
                </c:pt>
                <c:pt idx="1497">
                  <c:v>42.8468900087217</c:v>
                </c:pt>
                <c:pt idx="1498">
                  <c:v>42.8355174337645</c:v>
                </c:pt>
                <c:pt idx="1499">
                  <c:v>42.807987230873</c:v>
                </c:pt>
                <c:pt idx="1500">
                  <c:v>42.7819461385499</c:v>
                </c:pt>
                <c:pt idx="1501">
                  <c:v>42.7503812705856</c:v>
                </c:pt>
                <c:pt idx="1502">
                  <c:v>42.7606599943482</c:v>
                </c:pt>
                <c:pt idx="1503">
                  <c:v>42.7714614247663</c:v>
                </c:pt>
                <c:pt idx="1504">
                  <c:v>42.7889562129705</c:v>
                </c:pt>
                <c:pt idx="1505">
                  <c:v>42.8093503456525</c:v>
                </c:pt>
                <c:pt idx="1506">
                  <c:v>42.8425879772938</c:v>
                </c:pt>
                <c:pt idx="1507">
                  <c:v>42.8601523777192</c:v>
                </c:pt>
                <c:pt idx="1508">
                  <c:v>42.8638486403826</c:v>
                </c:pt>
                <c:pt idx="1509">
                  <c:v>42.8955090247315</c:v>
                </c:pt>
                <c:pt idx="1510">
                  <c:v>42.9422174248776</c:v>
                </c:pt>
                <c:pt idx="1511">
                  <c:v>42.995564314461</c:v>
                </c:pt>
                <c:pt idx="1512">
                  <c:v>43.0612443701844</c:v>
                </c:pt>
                <c:pt idx="1513">
                  <c:v>43.0981480245192</c:v>
                </c:pt>
                <c:pt idx="1514">
                  <c:v>43.1110067700615</c:v>
                </c:pt>
                <c:pt idx="1515">
                  <c:v>43.1370246018713</c:v>
                </c:pt>
                <c:pt idx="1516">
                  <c:v>43.1361437822901</c:v>
                </c:pt>
                <c:pt idx="1517">
                  <c:v>43.1818361668473</c:v>
                </c:pt>
                <c:pt idx="1518">
                  <c:v>43.1994838564782</c:v>
                </c:pt>
                <c:pt idx="1519">
                  <c:v>43.2208463918653</c:v>
                </c:pt>
                <c:pt idx="1520">
                  <c:v>43.2368950836266</c:v>
                </c:pt>
                <c:pt idx="1521">
                  <c:v>43.2595980245031</c:v>
                </c:pt>
                <c:pt idx="1522">
                  <c:v>43.3053667121168</c:v>
                </c:pt>
                <c:pt idx="1523">
                  <c:v>43.3509903962992</c:v>
                </c:pt>
                <c:pt idx="1524">
                  <c:v>43.3764927003067</c:v>
                </c:pt>
                <c:pt idx="1525">
                  <c:v>43.3585049507721</c:v>
                </c:pt>
                <c:pt idx="1526">
                  <c:v>43.3121764138361</c:v>
                </c:pt>
                <c:pt idx="1527">
                  <c:v>43.2972238440162</c:v>
                </c:pt>
                <c:pt idx="1528">
                  <c:v>43.2799360093865</c:v>
                </c:pt>
                <c:pt idx="1529">
                  <c:v>43.2667292444871</c:v>
                </c:pt>
                <c:pt idx="1530">
                  <c:v>43.2538923205497</c:v>
                </c:pt>
                <c:pt idx="1531">
                  <c:v>43.2104571352727</c:v>
                </c:pt>
                <c:pt idx="1532">
                  <c:v>43.1883485080326</c:v>
                </c:pt>
                <c:pt idx="1533">
                  <c:v>43.1768855759903</c:v>
                </c:pt>
                <c:pt idx="1534">
                  <c:v>43.1776622089468</c:v>
                </c:pt>
                <c:pt idx="1535">
                  <c:v>43.1761181352945</c:v>
                </c:pt>
                <c:pt idx="1536">
                  <c:v>43.2057398690107</c:v>
                </c:pt>
                <c:pt idx="1537">
                  <c:v>43.2454103705341</c:v>
                </c:pt>
                <c:pt idx="1538">
                  <c:v>43.2808262650622</c:v>
                </c:pt>
                <c:pt idx="1539">
                  <c:v>43.3125028728447</c:v>
                </c:pt>
                <c:pt idx="1540">
                  <c:v>43.3444703546348</c:v>
                </c:pt>
                <c:pt idx="1541">
                  <c:v>43.3589501776084</c:v>
                </c:pt>
                <c:pt idx="1542">
                  <c:v>43.3757604487636</c:v>
                </c:pt>
                <c:pt idx="1543">
                  <c:v>43.3780615827049</c:v>
                </c:pt>
                <c:pt idx="1544">
                  <c:v>43.4058407331834</c:v>
                </c:pt>
                <c:pt idx="1545">
                  <c:v>43.4297625373294</c:v>
                </c:pt>
                <c:pt idx="1546">
                  <c:v>43.4894921424671</c:v>
                </c:pt>
                <c:pt idx="1547">
                  <c:v>43.5928080578027</c:v>
                </c:pt>
                <c:pt idx="1548">
                  <c:v>43.7059358548881</c:v>
                </c:pt>
                <c:pt idx="1549">
                  <c:v>43.802403273346</c:v>
                </c:pt>
                <c:pt idx="1550">
                  <c:v>43.92204557598</c:v>
                </c:pt>
                <c:pt idx="1551">
                  <c:v>44.0318711616225</c:v>
                </c:pt>
                <c:pt idx="1552">
                  <c:v>44.1328479836599</c:v>
                </c:pt>
                <c:pt idx="1553">
                  <c:v>44.2129207591669</c:v>
                </c:pt>
                <c:pt idx="1554">
                  <c:v>44.2593291095461</c:v>
                </c:pt>
                <c:pt idx="1555">
                  <c:v>44.3083278473924</c:v>
                </c:pt>
                <c:pt idx="1556">
                  <c:v>44.3380274502801</c:v>
                </c:pt>
                <c:pt idx="1557">
                  <c:v>44.3271470626046</c:v>
                </c:pt>
                <c:pt idx="1558">
                  <c:v>44.2967980922884</c:v>
                </c:pt>
                <c:pt idx="1559">
                  <c:v>44.2818580810283</c:v>
                </c:pt>
                <c:pt idx="1560">
                  <c:v>44.262658899691</c:v>
                </c:pt>
                <c:pt idx="1561">
                  <c:v>44.2666813530973</c:v>
                </c:pt>
                <c:pt idx="1562">
                  <c:v>44.2527876835691</c:v>
                </c:pt>
                <c:pt idx="1563">
                  <c:v>44.2549822842675</c:v>
                </c:pt>
                <c:pt idx="1564">
                  <c:v>44.2703577781871</c:v>
                </c:pt>
                <c:pt idx="1565">
                  <c:v>44.326094690914</c:v>
                </c:pt>
                <c:pt idx="1566">
                  <c:v>44.3475870553884</c:v>
                </c:pt>
                <c:pt idx="1567">
                  <c:v>44.3053211584148</c:v>
                </c:pt>
                <c:pt idx="1568">
                  <c:v>44.2792821513071</c:v>
                </c:pt>
                <c:pt idx="1569">
                  <c:v>44.2893244763321</c:v>
                </c:pt>
                <c:pt idx="1570">
                  <c:v>44.2719064388944</c:v>
                </c:pt>
                <c:pt idx="1571">
                  <c:v>44.2464661553439</c:v>
                </c:pt>
                <c:pt idx="1572">
                  <c:v>44.2117783048276</c:v>
                </c:pt>
                <c:pt idx="1573">
                  <c:v>44.1409780813279</c:v>
                </c:pt>
                <c:pt idx="1574">
                  <c:v>44.1145313643483</c:v>
                </c:pt>
                <c:pt idx="1575">
                  <c:v>44.0727864291908</c:v>
                </c:pt>
                <c:pt idx="1576">
                  <c:v>44.0030569204336</c:v>
                </c:pt>
                <c:pt idx="1577">
                  <c:v>43.972527147484</c:v>
                </c:pt>
                <c:pt idx="1578">
                  <c:v>43.9444637310109</c:v>
                </c:pt>
                <c:pt idx="1579">
                  <c:v>43.8980126000538</c:v>
                </c:pt>
                <c:pt idx="1580">
                  <c:v>43.8462658555753</c:v>
                </c:pt>
                <c:pt idx="1581">
                  <c:v>43.767860492595</c:v>
                </c:pt>
                <c:pt idx="1582">
                  <c:v>43.7043483205133</c:v>
                </c:pt>
                <c:pt idx="1583">
                  <c:v>43.6294525691641</c:v>
                </c:pt>
                <c:pt idx="1584">
                  <c:v>43.5593855405885</c:v>
                </c:pt>
                <c:pt idx="1585">
                  <c:v>43.4839315091638</c:v>
                </c:pt>
                <c:pt idx="1586">
                  <c:v>43.4268617352799</c:v>
                </c:pt>
                <c:pt idx="1587">
                  <c:v>43.3767392913521</c:v>
                </c:pt>
                <c:pt idx="1588">
                  <c:v>43.3065014087266</c:v>
                </c:pt>
                <c:pt idx="1589">
                  <c:v>43.229478538633</c:v>
                </c:pt>
                <c:pt idx="1590">
                  <c:v>43.17424196676</c:v>
                </c:pt>
                <c:pt idx="1591">
                  <c:v>43.1150252784631</c:v>
                </c:pt>
                <c:pt idx="1592">
                  <c:v>43.0971274860274</c:v>
                </c:pt>
                <c:pt idx="1593">
                  <c:v>43.1173369337993</c:v>
                </c:pt>
                <c:pt idx="1594">
                  <c:v>43.127173646879</c:v>
                </c:pt>
                <c:pt idx="1595">
                  <c:v>43.1115881083869</c:v>
                </c:pt>
                <c:pt idx="1596">
                  <c:v>43.1313104401234</c:v>
                </c:pt>
                <c:pt idx="1597">
                  <c:v>43.1527181150926</c:v>
                </c:pt>
                <c:pt idx="1598">
                  <c:v>43.1881428431766</c:v>
                </c:pt>
                <c:pt idx="1599">
                  <c:v>43.2231581712712</c:v>
                </c:pt>
                <c:pt idx="1600">
                  <c:v>43.2549365626172</c:v>
                </c:pt>
                <c:pt idx="1601">
                  <c:v>43.3292092224842</c:v>
                </c:pt>
                <c:pt idx="1602">
                  <c:v>43.342074759546</c:v>
                </c:pt>
                <c:pt idx="1603">
                  <c:v>43.3934457542526</c:v>
                </c:pt>
                <c:pt idx="1604">
                  <c:v>43.4345469161621</c:v>
                </c:pt>
                <c:pt idx="1605">
                  <c:v>43.477156977065</c:v>
                </c:pt>
                <c:pt idx="1606">
                  <c:v>43.5147172655565</c:v>
                </c:pt>
                <c:pt idx="1607">
                  <c:v>43.5401047320081</c:v>
                </c:pt>
                <c:pt idx="1608">
                  <c:v>43.5606396574343</c:v>
                </c:pt>
                <c:pt idx="1609">
                  <c:v>43.6033696437302</c:v>
                </c:pt>
                <c:pt idx="1610">
                  <c:v>43.6477428868997</c:v>
                </c:pt>
                <c:pt idx="1611">
                  <c:v>43.7081618263714</c:v>
                </c:pt>
                <c:pt idx="1612">
                  <c:v>43.7288980105</c:v>
                </c:pt>
                <c:pt idx="1613">
                  <c:v>43.7312684960727</c:v>
                </c:pt>
                <c:pt idx="1614">
                  <c:v>43.7224308295293</c:v>
                </c:pt>
                <c:pt idx="1615">
                  <c:v>43.7600725177883</c:v>
                </c:pt>
                <c:pt idx="1616">
                  <c:v>43.7440372061979</c:v>
                </c:pt>
                <c:pt idx="1617">
                  <c:v>43.717168988392</c:v>
                </c:pt>
                <c:pt idx="1618">
                  <c:v>43.6515763037101</c:v>
                </c:pt>
                <c:pt idx="1619">
                  <c:v>43.5661645006236</c:v>
                </c:pt>
                <c:pt idx="1620">
                  <c:v>43.4992554341181</c:v>
                </c:pt>
                <c:pt idx="1621">
                  <c:v>43.4267047489818</c:v>
                </c:pt>
                <c:pt idx="1622">
                  <c:v>43.3992032031798</c:v>
                </c:pt>
                <c:pt idx="1623">
                  <c:v>43.3586891457963</c:v>
                </c:pt>
                <c:pt idx="1624">
                  <c:v>43.3104473665851</c:v>
                </c:pt>
                <c:pt idx="1625">
                  <c:v>43.2255094886588</c:v>
                </c:pt>
                <c:pt idx="1626">
                  <c:v>43.1298488877531</c:v>
                </c:pt>
                <c:pt idx="1627">
                  <c:v>42.968355103236</c:v>
                </c:pt>
                <c:pt idx="1628">
                  <c:v>42.8328098431052</c:v>
                </c:pt>
                <c:pt idx="1629">
                  <c:v>42.6694940005494</c:v>
                </c:pt>
                <c:pt idx="1630">
                  <c:v>42.4955295201046</c:v>
                </c:pt>
                <c:pt idx="1631">
                  <c:v>42.3434566770341</c:v>
                </c:pt>
                <c:pt idx="1632">
                  <c:v>42.1952390669553</c:v>
                </c:pt>
                <c:pt idx="1633">
                  <c:v>42.0366412205396</c:v>
                </c:pt>
                <c:pt idx="1634">
                  <c:v>41.8600399377382</c:v>
                </c:pt>
                <c:pt idx="1635">
                  <c:v>41.6674990441299</c:v>
                </c:pt>
                <c:pt idx="1636">
                  <c:v>41.5067912852495</c:v>
                </c:pt>
                <c:pt idx="1637">
                  <c:v>41.3390230681839</c:v>
                </c:pt>
                <c:pt idx="1638">
                  <c:v>41.1702582193427</c:v>
                </c:pt>
                <c:pt idx="1639">
                  <c:v>40.9887120804667</c:v>
                </c:pt>
                <c:pt idx="1640">
                  <c:v>40.808470944387</c:v>
                </c:pt>
                <c:pt idx="1641">
                  <c:v>40.6215300137942</c:v>
                </c:pt>
                <c:pt idx="1642">
                  <c:v>40.4373341864096</c:v>
                </c:pt>
                <c:pt idx="1643">
                  <c:v>40.2316365379238</c:v>
                </c:pt>
                <c:pt idx="1644">
                  <c:v>40.0214613570875</c:v>
                </c:pt>
                <c:pt idx="1645">
                  <c:v>39.8648717009934</c:v>
                </c:pt>
                <c:pt idx="1646">
                  <c:v>39.6991371502306</c:v>
                </c:pt>
                <c:pt idx="1647">
                  <c:v>39.5542384860885</c:v>
                </c:pt>
                <c:pt idx="1648">
                  <c:v>39.4278685999011</c:v>
                </c:pt>
                <c:pt idx="1649">
                  <c:v>39.3178795710225</c:v>
                </c:pt>
                <c:pt idx="1650">
                  <c:v>39.2198341134093</c:v>
                </c:pt>
                <c:pt idx="1651">
                  <c:v>39.1395453321195</c:v>
                </c:pt>
                <c:pt idx="1652">
                  <c:v>39.0330436059976</c:v>
                </c:pt>
                <c:pt idx="1653">
                  <c:v>38.9401738325098</c:v>
                </c:pt>
                <c:pt idx="1654">
                  <c:v>38.8433786841406</c:v>
                </c:pt>
                <c:pt idx="1655">
                  <c:v>38.7291636038004</c:v>
                </c:pt>
                <c:pt idx="1656">
                  <c:v>38.6248967058142</c:v>
                </c:pt>
                <c:pt idx="1657">
                  <c:v>38.5266689989981</c:v>
                </c:pt>
                <c:pt idx="1658">
                  <c:v>38.4648045660616</c:v>
                </c:pt>
                <c:pt idx="1659">
                  <c:v>38.4421079339061</c:v>
                </c:pt>
                <c:pt idx="1660">
                  <c:v>38.446686217463</c:v>
                </c:pt>
                <c:pt idx="1661">
                  <c:v>38.4568372479717</c:v>
                </c:pt>
                <c:pt idx="1662">
                  <c:v>38.5030408596552</c:v>
                </c:pt>
                <c:pt idx="1663">
                  <c:v>38.6009194923552</c:v>
                </c:pt>
                <c:pt idx="1664">
                  <c:v>38.6406216314468</c:v>
                </c:pt>
                <c:pt idx="1665">
                  <c:v>38.6506897344353</c:v>
                </c:pt>
                <c:pt idx="1666">
                  <c:v>38.6752450622336</c:v>
                </c:pt>
                <c:pt idx="1667">
                  <c:v>38.7125633990821</c:v>
                </c:pt>
                <c:pt idx="1668">
                  <c:v>38.755750397296</c:v>
                </c:pt>
                <c:pt idx="1669">
                  <c:v>38.8327843431492</c:v>
                </c:pt>
                <c:pt idx="1670">
                  <c:v>38.9295306906585</c:v>
                </c:pt>
                <c:pt idx="1671">
                  <c:v>38.9934930510642</c:v>
                </c:pt>
                <c:pt idx="1672">
                  <c:v>39.0368293894722</c:v>
                </c:pt>
                <c:pt idx="1673">
                  <c:v>39.0353392382742</c:v>
                </c:pt>
                <c:pt idx="1674">
                  <c:v>39.0584742416751</c:v>
                </c:pt>
                <c:pt idx="1675">
                  <c:v>39.0739623959799</c:v>
                </c:pt>
                <c:pt idx="1676">
                  <c:v>39.1031833495101</c:v>
                </c:pt>
                <c:pt idx="1677">
                  <c:v>39.1215202025634</c:v>
                </c:pt>
                <c:pt idx="1678">
                  <c:v>39.0751004490922</c:v>
                </c:pt>
                <c:pt idx="1679">
                  <c:v>39.005347544282</c:v>
                </c:pt>
                <c:pt idx="1680">
                  <c:v>38.9044211298529</c:v>
                </c:pt>
                <c:pt idx="1681">
                  <c:v>38.7945206072567</c:v>
                </c:pt>
                <c:pt idx="1682">
                  <c:v>38.7000754761947</c:v>
                </c:pt>
                <c:pt idx="1683">
                  <c:v>38.5961088386726</c:v>
                </c:pt>
                <c:pt idx="1684">
                  <c:v>38.5078876155319</c:v>
                </c:pt>
                <c:pt idx="1685">
                  <c:v>38.388988960147</c:v>
                </c:pt>
                <c:pt idx="1686">
                  <c:v>38.2093876048539</c:v>
                </c:pt>
                <c:pt idx="1687">
                  <c:v>38.0213992065797</c:v>
                </c:pt>
                <c:pt idx="1688">
                  <c:v>37.8275041432394</c:v>
                </c:pt>
                <c:pt idx="1689">
                  <c:v>37.6464058575589</c:v>
                </c:pt>
                <c:pt idx="1690">
                  <c:v>37.4522041809308</c:v>
                </c:pt>
                <c:pt idx="1691">
                  <c:v>37.2433939309641</c:v>
                </c:pt>
                <c:pt idx="1692">
                  <c:v>37.0565180254308</c:v>
                </c:pt>
                <c:pt idx="1693">
                  <c:v>36.8781578169169</c:v>
                </c:pt>
                <c:pt idx="1694">
                  <c:v>36.7037147389882</c:v>
                </c:pt>
                <c:pt idx="1695">
                  <c:v>36.5544051338022</c:v>
                </c:pt>
                <c:pt idx="1696">
                  <c:v>36.4158813857264</c:v>
                </c:pt>
                <c:pt idx="1697">
                  <c:v>36.2963531606226</c:v>
                </c:pt>
                <c:pt idx="1698">
                  <c:v>36.1940120620106</c:v>
                </c:pt>
                <c:pt idx="1699">
                  <c:v>36.0936145072136</c:v>
                </c:pt>
                <c:pt idx="1700">
                  <c:v>35.9926586709669</c:v>
                </c:pt>
                <c:pt idx="1701">
                  <c:v>35.8851976339301</c:v>
                </c:pt>
                <c:pt idx="1702">
                  <c:v>35.8080296486799</c:v>
                </c:pt>
                <c:pt idx="1703">
                  <c:v>35.762485910006</c:v>
                </c:pt>
                <c:pt idx="1704">
                  <c:v>35.7297083054519</c:v>
                </c:pt>
                <c:pt idx="1705">
                  <c:v>35.6911850602696</c:v>
                </c:pt>
                <c:pt idx="1706">
                  <c:v>35.658582589799</c:v>
                </c:pt>
                <c:pt idx="1707">
                  <c:v>35.6259108197178</c:v>
                </c:pt>
                <c:pt idx="1708">
                  <c:v>35.5997170153025</c:v>
                </c:pt>
                <c:pt idx="1709">
                  <c:v>35.5577174469465</c:v>
                </c:pt>
                <c:pt idx="1710">
                  <c:v>35.4919424180099</c:v>
                </c:pt>
                <c:pt idx="1711">
                  <c:v>35.4078238100121</c:v>
                </c:pt>
                <c:pt idx="1712">
                  <c:v>35.3634924360568</c:v>
                </c:pt>
                <c:pt idx="1713">
                  <c:v>35.3420864182349</c:v>
                </c:pt>
                <c:pt idx="1714">
                  <c:v>35.2955884315193</c:v>
                </c:pt>
                <c:pt idx="1715">
                  <c:v>35.2223609421014</c:v>
                </c:pt>
                <c:pt idx="1716">
                  <c:v>35.1299321336188</c:v>
                </c:pt>
                <c:pt idx="1717">
                  <c:v>35.0112017449776</c:v>
                </c:pt>
                <c:pt idx="1718">
                  <c:v>34.9214644094505</c:v>
                </c:pt>
                <c:pt idx="1719">
                  <c:v>34.867396215594</c:v>
                </c:pt>
                <c:pt idx="1720">
                  <c:v>34.8432908263668</c:v>
                </c:pt>
                <c:pt idx="1721">
                  <c:v>34.8174127624948</c:v>
                </c:pt>
                <c:pt idx="1722">
                  <c:v>34.7845381251907</c:v>
                </c:pt>
                <c:pt idx="1723">
                  <c:v>34.7129757789995</c:v>
                </c:pt>
                <c:pt idx="1724">
                  <c:v>34.6538898194902</c:v>
                </c:pt>
                <c:pt idx="1725">
                  <c:v>34.603106958892</c:v>
                </c:pt>
                <c:pt idx="1726">
                  <c:v>34.5754021265407</c:v>
                </c:pt>
                <c:pt idx="1727">
                  <c:v>34.5364712063361</c:v>
                </c:pt>
                <c:pt idx="1728">
                  <c:v>34.4805102673347</c:v>
                </c:pt>
                <c:pt idx="1729">
                  <c:v>34.4642946794978</c:v>
                </c:pt>
                <c:pt idx="1730">
                  <c:v>34.4887330046599</c:v>
                </c:pt>
                <c:pt idx="1731">
                  <c:v>34.5490038319158</c:v>
                </c:pt>
                <c:pt idx="1732">
                  <c:v>34.5788328316486</c:v>
                </c:pt>
                <c:pt idx="1733">
                  <c:v>34.5720377038437</c:v>
                </c:pt>
                <c:pt idx="1734">
                  <c:v>34.5896368797799</c:v>
                </c:pt>
                <c:pt idx="1735">
                  <c:v>34.6231617915376</c:v>
                </c:pt>
                <c:pt idx="1736">
                  <c:v>34.6541073163035</c:v>
                </c:pt>
                <c:pt idx="1737">
                  <c:v>34.6746134044292</c:v>
                </c:pt>
                <c:pt idx="1738">
                  <c:v>34.7271989356848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665814272"/>
        <c:axId val="1665813856"/>
      </c:lineChart>
      <c:dateAx>
        <c:axId val="1666608320"/>
        <c:scaling>
          <c:orientation val="minMax"/>
        </c:scaling>
        <c:delete val="0"/>
        <c:axPos val="b"/>
        <c:numFmt formatCode="yyyy\-mm\-dd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6614144"/>
        <c:crosses val="autoZero"/>
        <c:auto val="1"/>
        <c:lblOffset val="100"/>
        <c:baseTimeUnit val="days"/>
      </c:dateAx>
      <c:valAx>
        <c:axId val="166661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.0000_ 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6608320"/>
        <c:crosses val="autoZero"/>
        <c:crossBetween val="between"/>
      </c:valAx>
      <c:dateAx>
        <c:axId val="1665814272"/>
        <c:scaling>
          <c:orientation val="minMax"/>
        </c:scaling>
        <c:delete val="1"/>
        <c:axPos val="b"/>
        <c:numFmt formatCode="yyyy\-mm\-dd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665813856"/>
        <c:crosses val="autoZero"/>
        <c:auto val="1"/>
        <c:lblOffset val="100"/>
        <c:baseTimeUnit val="days"/>
      </c:dateAx>
      <c:valAx>
        <c:axId val="1665813856"/>
        <c:scaling>
          <c:orientation val="minMax"/>
        </c:scaling>
        <c:delete val="0"/>
        <c:axPos val="r"/>
        <c:numFmt formatCode="0.0000_ " sourceLinked="1"/>
        <c:majorTickMark val="out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65814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  <a:cs typeface="+mn-cs"/>
            </a:defRPr>
          </a:pPr>
        </a:p>
      </c:txPr>
    </c:legend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7" name="Group 1556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1558" name="Straight Connector 1557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9" name="Straight Connector 1558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0" name="Straight Connector 1559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1" name="Straight Connector 1560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" name="Straight Connector 1561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3" name="Straight Connector 1562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4" name="Straight Connector 1563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5" name="Straight Connector 1564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6" name="Straight Connector 1565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7" name="Straight Connector 1566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8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9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0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1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2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3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4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6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7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8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9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0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1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2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3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4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5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6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7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0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1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2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3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4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5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6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7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8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9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0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1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2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3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4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5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6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7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8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9" name="Oval 1608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0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1" name="Oval 161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2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3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4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5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6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7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8" name="Oval 1617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19" name="Oval 1618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0" name="Oval 1619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1" name="Oval 1620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2" name="Oval 1621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3" name="Oval 1622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4" name="Oval 1623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6" name="Oval 1625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7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8" name="Oval 1627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29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0" name="Oval 1629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1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2" name="Oval 1631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3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4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5" name="Oval 1634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636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7" name="Oval 1636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8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9" name="Oval 1638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0" name="Oval 1639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1" name="Oval 1640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2" name="Oval 1641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3" name="Oval 1642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4" name="Oval 1643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5" name="Oval 1644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6" name="Oval 1645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7" name="Oval 1646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8" name="Oval 1647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9" name="Oval 1648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0" name="Oval 1649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1" name="Oval 1650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2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3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5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6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7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8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9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0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1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2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3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4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6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7" name="Oval 1666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8" name="Oval 1667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9" name="Oval 1668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0" name="Oval 1669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1" name="Oval 1670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" name="Oval 1671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3" name="Oval 1672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4" name="Oval 1673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5" name="Oval 1674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6" name="Oval 1675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7" name="Oval 1676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8" name="Oval 1677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9" name="Oval 1678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0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1" name="Oval 1680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2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3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4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6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7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9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1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2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3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4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6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7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9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0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1" name="Oval 170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3" name="Oval 1702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04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5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6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7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8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9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0" name="Oval 1709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1" name="Oval 1710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2" name="Oval 1711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3" name="Oval 1712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4" name="Oval 1713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5" name="Oval 1714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6" name="Oval 1715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7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8" name="Oval 1717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19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0" name="Oval 1719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1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2" name="Oval 1721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3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4" name="Oval 1723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5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7" name="Oval 1726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28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" name="Oval 1728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0" name="Oval 1729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1" name="Oval 1730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2" name="Oval 1731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3" name="Oval 1732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4" name="Oval 1733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5" name="Oval 1734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6" name="Oval 1735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7" name="Oval 1736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" name="Oval 1737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9" name="Oval 1738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0" name="Oval 1739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1" name="Oval 1740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2" name="Oval 1741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2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3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4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5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6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7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8" name="Oval 1757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9" name="Oval 1758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0" name="Oval 1759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1" name="Oval 1760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2" name="Oval 1761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3" name="Oval 1762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4" name="Oval 1763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5" name="Oval 1764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" name="Oval 1765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7" name="Oval 1766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8" name="Oval 1767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9" name="Oval 1768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0" name="Oval 1769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1" name="Oval 1770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2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3" name="Oval 1772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" name="Oval 1774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76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7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8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9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1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2" name="Oval 1781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3" name="Oval 1782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4" name="Oval 1783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5" name="Oval 1784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6" name="Oval 1785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7" name="Oval 1786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8" name="Oval 1787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89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0" name="Oval 178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1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2" name="Oval 179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4" name="Oval 1793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5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6" name="Oval 1795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797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8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9" name="Oval 1798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0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1" name="Oval 1800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2" name="Oval 1801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" name="Oval 1802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4" name="Oval 1803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5" name="Oval 1804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6" name="Oval 1805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7" name="Oval 1806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8" name="Oval 1807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9" name="Oval 1808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0" name="Oval 1809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1" name="Oval 1810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2" name="Oval 1811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3" name="Oval 1812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4" name="Oval 1813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5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6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7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8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9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0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1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2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3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4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5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6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7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8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0" name="Oval 1829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1" name="Oval 1830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2" name="Oval 1831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" name="Oval 1832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4" name="Oval 1833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5" name="Oval 1834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6" name="Oval 1835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" name="Oval 1836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" name="Oval 1837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9" name="Oval 1838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0" name="Oval 1839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1" name="Oval 1840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" name="Oval 1841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3" name="Oval 1842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4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5" name="Oval 18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6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7" name="Oval 1846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48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9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0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2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3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4" name="Oval 1853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5" name="Oval 1854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6" name="Oval 1855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7" name="Oval 1856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8" name="Oval 1857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59" name="Oval 1858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0" name="Oval 1859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1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2" name="Oval 186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3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" name="Oval 1863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5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" name="Oval 186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7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8" name="Oval 1867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69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1" name="Oval 1870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72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3" name="Oval 1872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4" name="Oval 1873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5" name="Oval 1874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6" name="Oval 1875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7" name="Oval 1876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8" name="Oval 1877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9" name="Oval 1878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0" name="Oval 1879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1" name="Oval 1880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2" name="Oval 1881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" name="Oval 1882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4" name="Oval 1883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5" name="Oval 1884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6" name="Oval 1885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7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8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1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2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3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4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5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6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7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8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9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0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1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2" name="Oval 190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3" name="Oval 190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4" name="Oval 190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5" name="Oval 190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6" name="Oval 190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7" name="Oval 190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" name="Oval 190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9" name="Oval 190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0" name="Oval 190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1" name="Oval 191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2" name="Oval 191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3" name="Oval 1912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4" name="Oval 1913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5" name="Oval 1914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6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7" name="Oval 1916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18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9" name="Oval 1918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0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2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3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4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5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" name="Oval 192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7" name="Oval 192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8" name="Oval 192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29" name="Oval 192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0" name="Oval 192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1" name="Oval 193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2" name="Oval 193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4" name="Oval 1933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5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6" name="Oval 1935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7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8" name="Oval 1937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39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0" name="Oval 1939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3" name="Oval 1942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94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5" name="Oval 194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6" name="Oval 194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" name="Oval 194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8" name="Oval 194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" name="Oval 194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0" name="Oval 194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1" name="Oval 195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2" name="Oval 195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" name="Oval 195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4" name="Oval 195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5" name="Oval 1954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6" name="Oval 1955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7" name="Oval 1956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8" name="Oval 1957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9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0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1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3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4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5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6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7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8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9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0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1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2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3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4" name="Oval 1973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5" name="Oval 1974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6" name="Oval 1975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" name="Oval 1976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" name="Oval 1977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9" name="Oval 1978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0" name="Oval 1979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1" name="Oval 1980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2" name="Oval 1981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3" name="Oval 1982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" name="Oval 1983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5" name="Oval 1984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6" name="Oval 1985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7" name="Oval 1986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8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9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0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1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2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3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" name="Group 525"/>
          <p:cNvGrpSpPr/>
          <p:nvPr/>
        </p:nvGrpSpPr>
        <p:grpSpPr>
          <a:xfrm>
            <a:off x="0" y="420256"/>
            <a:ext cx="12188952" cy="3795497"/>
            <a:chOff x="0" y="420256"/>
            <a:chExt cx="12188952" cy="3795497"/>
          </a:xfrm>
        </p:grpSpPr>
        <p:cxnSp>
          <p:nvCxnSpPr>
            <p:cNvPr id="527" name="Straight Connector 526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" name="Rectangle 379"/>
          <p:cNvSpPr/>
          <p:nvPr/>
        </p:nvSpPr>
        <p:spPr>
          <a:xfrm rot="18900000" flipV="1">
            <a:off x="9445819" y="-965459"/>
            <a:ext cx="13717" cy="6493220"/>
          </a:xfrm>
          <a:custGeom>
            <a:avLst/>
            <a:gdLst/>
            <a:ahLst/>
            <a:cxnLst/>
            <a:rect l="l" t="t" r="r" b="b"/>
            <a:pathLst>
              <a:path w="13717" h="6493220">
                <a:moveTo>
                  <a:pt x="1" y="6493220"/>
                </a:moveTo>
                <a:lnTo>
                  <a:pt x="13717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Rectangle 56"/>
          <p:cNvSpPr/>
          <p:nvPr/>
        </p:nvSpPr>
        <p:spPr>
          <a:xfrm>
            <a:off x="0" y="0"/>
            <a:ext cx="11816540" cy="4572004"/>
          </a:xfrm>
          <a:custGeom>
            <a:avLst/>
            <a:gdLst/>
            <a:ahLst/>
            <a:cxnLst/>
            <a:rect l="l" t="t" r="r" b="b"/>
            <a:pathLst>
              <a:path w="11816540" h="4572004">
                <a:moveTo>
                  <a:pt x="11802824" y="4"/>
                </a:moveTo>
                <a:lnTo>
                  <a:pt x="11816540" y="4"/>
                </a:lnTo>
                <a:lnTo>
                  <a:pt x="11816540" y="4572004"/>
                </a:lnTo>
                <a:lnTo>
                  <a:pt x="11802824" y="4572004"/>
                </a:lnTo>
                <a:close/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10959754" y="3"/>
                </a:moveTo>
                <a:lnTo>
                  <a:pt x="10973470" y="3"/>
                </a:lnTo>
                <a:lnTo>
                  <a:pt x="10973470" y="4572003"/>
                </a:lnTo>
                <a:lnTo>
                  <a:pt x="10959754" y="4572003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11381283" y="2"/>
                </a:moveTo>
                <a:lnTo>
                  <a:pt x="11394999" y="2"/>
                </a:lnTo>
                <a:lnTo>
                  <a:pt x="11394999" y="4572002"/>
                </a:lnTo>
                <a:lnTo>
                  <a:pt x="11381283" y="4572002"/>
                </a:lnTo>
                <a:close/>
                <a:moveTo>
                  <a:pt x="10538225" y="2"/>
                </a:moveTo>
                <a:lnTo>
                  <a:pt x="10551941" y="2"/>
                </a:lnTo>
                <a:lnTo>
                  <a:pt x="10551941" y="4572002"/>
                </a:lnTo>
                <a:lnTo>
                  <a:pt x="10538225" y="4572002"/>
                </a:lnTo>
                <a:close/>
                <a:moveTo>
                  <a:pt x="10116696" y="2"/>
                </a:moveTo>
                <a:lnTo>
                  <a:pt x="10130412" y="2"/>
                </a:lnTo>
                <a:lnTo>
                  <a:pt x="10130412" y="4572002"/>
                </a:lnTo>
                <a:lnTo>
                  <a:pt x="10116696" y="4572002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9273638" y="1"/>
                </a:moveTo>
                <a:lnTo>
                  <a:pt x="9287354" y="1"/>
                </a:lnTo>
                <a:lnTo>
                  <a:pt x="9287354" y="4572001"/>
                </a:lnTo>
                <a:lnTo>
                  <a:pt x="9273638" y="4572001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9695167" y="0"/>
                </a:moveTo>
                <a:lnTo>
                  <a:pt x="9708883" y="0"/>
                </a:lnTo>
                <a:lnTo>
                  <a:pt x="9708883" y="4572000"/>
                </a:lnTo>
                <a:lnTo>
                  <a:pt x="9695167" y="4572000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Rectangle 93"/>
          <p:cNvSpPr/>
          <p:nvPr/>
        </p:nvSpPr>
        <p:spPr>
          <a:xfrm rot="2700000">
            <a:off x="7402457" y="-944051"/>
            <a:ext cx="13717" cy="6479502"/>
          </a:xfrm>
          <a:custGeom>
            <a:avLst/>
            <a:gdLst/>
            <a:ahLst/>
            <a:cxnLst/>
            <a:rect l="l" t="t" r="r" b="b"/>
            <a:pathLst>
              <a:path w="13717" h="6479502">
                <a:moveTo>
                  <a:pt x="0" y="13716"/>
                </a:moveTo>
                <a:lnTo>
                  <a:pt x="13717" y="0"/>
                </a:lnTo>
                <a:lnTo>
                  <a:pt x="13716" y="6465787"/>
                </a:lnTo>
                <a:lnTo>
                  <a:pt x="1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Rectangle 94"/>
          <p:cNvSpPr/>
          <p:nvPr/>
        </p:nvSpPr>
        <p:spPr>
          <a:xfrm rot="2700000">
            <a:off x="8245644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Rectangle 95"/>
          <p:cNvSpPr/>
          <p:nvPr/>
        </p:nvSpPr>
        <p:spPr>
          <a:xfrm rot="2700000">
            <a:off x="9088831" y="-953750"/>
            <a:ext cx="13717" cy="6479503"/>
          </a:xfrm>
          <a:custGeom>
            <a:avLst/>
            <a:gdLst/>
            <a:ahLst/>
            <a:cxnLst/>
            <a:rect l="l" t="t" r="r" b="b"/>
            <a:pathLst>
              <a:path w="13717" h="6479503">
                <a:moveTo>
                  <a:pt x="13717" y="0"/>
                </a:moveTo>
                <a:lnTo>
                  <a:pt x="13716" y="6465787"/>
                </a:lnTo>
                <a:lnTo>
                  <a:pt x="0" y="6479503"/>
                </a:lnTo>
                <a:lnTo>
                  <a:pt x="1" y="1371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Rectangle 96"/>
          <p:cNvSpPr/>
          <p:nvPr/>
        </p:nvSpPr>
        <p:spPr>
          <a:xfrm rot="2700000">
            <a:off x="9912896" y="-907596"/>
            <a:ext cx="13716" cy="6425429"/>
          </a:xfrm>
          <a:custGeom>
            <a:avLst/>
            <a:gdLst/>
            <a:ahLst/>
            <a:cxnLst/>
            <a:rect l="l" t="t" r="r" b="b"/>
            <a:pathLst>
              <a:path w="13716" h="6425429">
                <a:moveTo>
                  <a:pt x="0" y="0"/>
                </a:moveTo>
                <a:lnTo>
                  <a:pt x="13716" y="13717"/>
                </a:lnTo>
                <a:lnTo>
                  <a:pt x="13716" y="6411713"/>
                </a:lnTo>
                <a:lnTo>
                  <a:pt x="0" y="642542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Rectangle 97"/>
          <p:cNvSpPr/>
          <p:nvPr/>
        </p:nvSpPr>
        <p:spPr>
          <a:xfrm rot="2700000">
            <a:off x="10334491" y="110221"/>
            <a:ext cx="13717" cy="5232981"/>
          </a:xfrm>
          <a:custGeom>
            <a:avLst/>
            <a:gdLst/>
            <a:ahLst/>
            <a:cxnLst/>
            <a:rect l="l" t="t" r="r" b="b"/>
            <a:pathLst>
              <a:path w="13717" h="5232981">
                <a:moveTo>
                  <a:pt x="0" y="0"/>
                </a:moveTo>
                <a:lnTo>
                  <a:pt x="13717" y="13716"/>
                </a:lnTo>
                <a:lnTo>
                  <a:pt x="13717" y="5219264"/>
                </a:lnTo>
                <a:lnTo>
                  <a:pt x="1" y="523298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Rectangle 98"/>
          <p:cNvSpPr/>
          <p:nvPr/>
        </p:nvSpPr>
        <p:spPr>
          <a:xfrm rot="2700000">
            <a:off x="10756084" y="1128037"/>
            <a:ext cx="13716" cy="4040537"/>
          </a:xfrm>
          <a:custGeom>
            <a:avLst/>
            <a:gdLst/>
            <a:ahLst/>
            <a:cxnLst/>
            <a:rect l="l" t="t" r="r" b="b"/>
            <a:pathLst>
              <a:path w="13716" h="4040537">
                <a:moveTo>
                  <a:pt x="0" y="0"/>
                </a:moveTo>
                <a:lnTo>
                  <a:pt x="13716" y="13716"/>
                </a:lnTo>
                <a:lnTo>
                  <a:pt x="13715" y="4026822"/>
                </a:lnTo>
                <a:lnTo>
                  <a:pt x="1" y="404053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Rectangle 99"/>
          <p:cNvSpPr/>
          <p:nvPr/>
        </p:nvSpPr>
        <p:spPr>
          <a:xfrm rot="2700000">
            <a:off x="11177678" y="2145853"/>
            <a:ext cx="13716" cy="2848091"/>
          </a:xfrm>
          <a:custGeom>
            <a:avLst/>
            <a:gdLst/>
            <a:ahLst/>
            <a:cxnLst/>
            <a:rect l="l" t="t" r="r" b="b"/>
            <a:pathLst>
              <a:path w="13716" h="2848091">
                <a:moveTo>
                  <a:pt x="0" y="0"/>
                </a:moveTo>
                <a:lnTo>
                  <a:pt x="13716" y="13716"/>
                </a:lnTo>
                <a:lnTo>
                  <a:pt x="13715" y="2834375"/>
                </a:lnTo>
                <a:lnTo>
                  <a:pt x="0" y="284809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Rectangle 100"/>
          <p:cNvSpPr/>
          <p:nvPr/>
        </p:nvSpPr>
        <p:spPr>
          <a:xfrm rot="2700000">
            <a:off x="11599272" y="3163669"/>
            <a:ext cx="13715" cy="1655644"/>
          </a:xfrm>
          <a:custGeom>
            <a:avLst/>
            <a:gdLst/>
            <a:ahLst/>
            <a:cxnLst/>
            <a:rect l="l" t="t" r="r" b="b"/>
            <a:pathLst>
              <a:path w="13715" h="1655644">
                <a:moveTo>
                  <a:pt x="0" y="0"/>
                </a:moveTo>
                <a:lnTo>
                  <a:pt x="13715" y="13716"/>
                </a:lnTo>
                <a:lnTo>
                  <a:pt x="13715" y="1641929"/>
                </a:lnTo>
                <a:lnTo>
                  <a:pt x="0" y="165564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Rectangle 101"/>
          <p:cNvSpPr/>
          <p:nvPr/>
        </p:nvSpPr>
        <p:spPr>
          <a:xfrm rot="2700000">
            <a:off x="12020868" y="4181493"/>
            <a:ext cx="13715" cy="463189"/>
          </a:xfrm>
          <a:custGeom>
            <a:avLst/>
            <a:gdLst/>
            <a:ahLst/>
            <a:cxnLst/>
            <a:rect l="l" t="t" r="r" b="b"/>
            <a:pathLst>
              <a:path w="13715" h="463189">
                <a:moveTo>
                  <a:pt x="1" y="0"/>
                </a:moveTo>
                <a:lnTo>
                  <a:pt x="13715" y="13716"/>
                </a:lnTo>
                <a:lnTo>
                  <a:pt x="13715" y="449474"/>
                </a:lnTo>
                <a:lnTo>
                  <a:pt x="0" y="46318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Rectangle 376"/>
          <p:cNvSpPr/>
          <p:nvPr/>
        </p:nvSpPr>
        <p:spPr>
          <a:xfrm rot="18900000" flipV="1">
            <a:off x="6916261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7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Rectangle 377"/>
          <p:cNvSpPr/>
          <p:nvPr/>
        </p:nvSpPr>
        <p:spPr>
          <a:xfrm rot="18900000" flipV="1">
            <a:off x="7759447" y="-965458"/>
            <a:ext cx="13717" cy="6493219"/>
          </a:xfrm>
          <a:custGeom>
            <a:avLst/>
            <a:gdLst/>
            <a:ahLst/>
            <a:cxnLst/>
            <a:rect l="l" t="t" r="r" b="b"/>
            <a:pathLst>
              <a:path w="13717" h="6493219">
                <a:moveTo>
                  <a:pt x="0" y="6493219"/>
                </a:moveTo>
                <a:lnTo>
                  <a:pt x="13716" y="6479502"/>
                </a:lnTo>
                <a:lnTo>
                  <a:pt x="13717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Rectangle 378"/>
          <p:cNvSpPr/>
          <p:nvPr/>
        </p:nvSpPr>
        <p:spPr>
          <a:xfrm rot="18900000" flipV="1">
            <a:off x="8602633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13716" y="6479504"/>
                </a:moveTo>
                <a:lnTo>
                  <a:pt x="13716" y="0"/>
                </a:lnTo>
                <a:lnTo>
                  <a:pt x="0" y="13716"/>
                </a:lnTo>
                <a:lnTo>
                  <a:pt x="0" y="649321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Rectangle 138"/>
          <p:cNvSpPr/>
          <p:nvPr/>
        </p:nvSpPr>
        <p:spPr>
          <a:xfrm rot="18900000" flipV="1">
            <a:off x="10088968" y="-882602"/>
            <a:ext cx="13716" cy="5927431"/>
          </a:xfrm>
          <a:custGeom>
            <a:avLst/>
            <a:gdLst/>
            <a:ahLst/>
            <a:cxnLst/>
            <a:rect l="l" t="t" r="r" b="b"/>
            <a:pathLst>
              <a:path w="13716" h="5927431">
                <a:moveTo>
                  <a:pt x="0" y="5927431"/>
                </a:moveTo>
                <a:lnTo>
                  <a:pt x="13715" y="59137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Rectangle 139"/>
          <p:cNvSpPr/>
          <p:nvPr/>
        </p:nvSpPr>
        <p:spPr>
          <a:xfrm rot="18900000" flipV="1">
            <a:off x="10510562" y="-707971"/>
            <a:ext cx="13716" cy="4734985"/>
          </a:xfrm>
          <a:custGeom>
            <a:avLst/>
            <a:gdLst/>
            <a:ahLst/>
            <a:cxnLst/>
            <a:rect l="l" t="t" r="r" b="b"/>
            <a:pathLst>
              <a:path w="13716" h="4734985">
                <a:moveTo>
                  <a:pt x="0" y="4734985"/>
                </a:moveTo>
                <a:lnTo>
                  <a:pt x="13715" y="4721270"/>
                </a:lnTo>
                <a:lnTo>
                  <a:pt x="13716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Rectangle 140"/>
          <p:cNvSpPr/>
          <p:nvPr/>
        </p:nvSpPr>
        <p:spPr>
          <a:xfrm rot="18900000" flipV="1">
            <a:off x="10932155" y="-533342"/>
            <a:ext cx="13716" cy="3542540"/>
          </a:xfrm>
          <a:custGeom>
            <a:avLst/>
            <a:gdLst/>
            <a:ahLst/>
            <a:cxnLst/>
            <a:rect l="l" t="t" r="r" b="b"/>
            <a:pathLst>
              <a:path w="13716" h="3542540">
                <a:moveTo>
                  <a:pt x="0" y="3542540"/>
                </a:moveTo>
                <a:lnTo>
                  <a:pt x="13715" y="3528825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Rectangle 141"/>
          <p:cNvSpPr/>
          <p:nvPr/>
        </p:nvSpPr>
        <p:spPr>
          <a:xfrm rot="18900000" flipV="1">
            <a:off x="11353748" y="-358712"/>
            <a:ext cx="13716" cy="2350095"/>
          </a:xfrm>
          <a:custGeom>
            <a:avLst/>
            <a:gdLst/>
            <a:ahLst/>
            <a:cxnLst/>
            <a:rect l="l" t="t" r="r" b="b"/>
            <a:pathLst>
              <a:path w="13716" h="2350095">
                <a:moveTo>
                  <a:pt x="0" y="2350095"/>
                </a:moveTo>
                <a:lnTo>
                  <a:pt x="13715" y="2336380"/>
                </a:lnTo>
                <a:lnTo>
                  <a:pt x="13716" y="1371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Rectangle 142"/>
          <p:cNvSpPr/>
          <p:nvPr/>
        </p:nvSpPr>
        <p:spPr>
          <a:xfrm rot="18900000" flipV="1">
            <a:off x="11775341" y="-184083"/>
            <a:ext cx="13716" cy="1157650"/>
          </a:xfrm>
          <a:custGeom>
            <a:avLst/>
            <a:gdLst/>
            <a:ahLst/>
            <a:cxnLst/>
            <a:rect l="l" t="t" r="r" b="b"/>
            <a:pathLst>
              <a:path w="13716" h="1157650">
                <a:moveTo>
                  <a:pt x="0" y="1157650"/>
                </a:moveTo>
                <a:lnTo>
                  <a:pt x="13716" y="1143934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98129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Teardrop 3"/>
          <p:cNvSpPr/>
          <p:nvPr/>
        </p:nvSpPr>
        <p:spPr>
          <a:xfrm rot="5400000" flipH="1" flipV="1">
            <a:off x="89703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Teardrop 3"/>
          <p:cNvSpPr/>
          <p:nvPr/>
        </p:nvSpPr>
        <p:spPr>
          <a:xfrm rot="5400000" flipH="1" flipV="1">
            <a:off x="11498011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Teardrop 3"/>
          <p:cNvSpPr/>
          <p:nvPr/>
        </p:nvSpPr>
        <p:spPr>
          <a:xfrm rot="5400000" flipH="1" flipV="1">
            <a:off x="106554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Oval 598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Oval 599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Oval 600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Oval 601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Oval 602"/>
          <p:cNvSpPr/>
          <p:nvPr/>
        </p:nvSpPr>
        <p:spPr>
          <a:xfrm>
            <a:off x="100346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Oval 603"/>
          <p:cNvSpPr/>
          <p:nvPr/>
        </p:nvSpPr>
        <p:spPr>
          <a:xfrm>
            <a:off x="91921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Oval 604"/>
          <p:cNvSpPr/>
          <p:nvPr/>
        </p:nvSpPr>
        <p:spPr>
          <a:xfrm>
            <a:off x="11719750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Oval 605"/>
          <p:cNvSpPr/>
          <p:nvPr/>
        </p:nvSpPr>
        <p:spPr>
          <a:xfrm>
            <a:off x="108772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Teardrop 3"/>
          <p:cNvSpPr/>
          <p:nvPr/>
        </p:nvSpPr>
        <p:spPr>
          <a:xfrm rot="5400000" flipH="1" flipV="1">
            <a:off x="93913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Teardrop 3"/>
          <p:cNvSpPr/>
          <p:nvPr/>
        </p:nvSpPr>
        <p:spPr>
          <a:xfrm rot="5400000" flipH="1" flipV="1">
            <a:off x="11076421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Teardrop 3"/>
          <p:cNvSpPr/>
          <p:nvPr/>
        </p:nvSpPr>
        <p:spPr>
          <a:xfrm rot="5400000" flipH="1" flipV="1">
            <a:off x="102338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11760003" y="685578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69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Oval 621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Oval 622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Oval 623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Oval 624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Oval 625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Oval 626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Oval 627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Oval 628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Oval 629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Oval 630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104568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96142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860"/>
          <p:cNvSpPr/>
          <p:nvPr/>
        </p:nvSpPr>
        <p:spPr>
          <a:xfrm>
            <a:off x="12141892" y="758852"/>
            <a:ext cx="50109" cy="3538433"/>
          </a:xfrm>
          <a:custGeom>
            <a:avLst/>
            <a:gdLst/>
            <a:ahLst/>
            <a:cxnLst/>
            <a:rect l="l" t="t" r="r" b="b"/>
            <a:pathLst>
              <a:path w="50109" h="3538433">
                <a:moveTo>
                  <a:pt x="50109" y="3384355"/>
                </a:moveTo>
                <a:lnTo>
                  <a:pt x="50109" y="3538433"/>
                </a:lnTo>
                <a:cubicBezTo>
                  <a:pt x="20497" y="3525461"/>
                  <a:pt x="0" y="3495821"/>
                  <a:pt x="0" y="3461394"/>
                </a:cubicBezTo>
                <a:cubicBezTo>
                  <a:pt x="0" y="3426967"/>
                  <a:pt x="20497" y="3397327"/>
                  <a:pt x="50109" y="3384355"/>
                </a:cubicBezTo>
                <a:close/>
                <a:moveTo>
                  <a:pt x="50109" y="2538350"/>
                </a:moveTo>
                <a:lnTo>
                  <a:pt x="50109" y="2692428"/>
                </a:lnTo>
                <a:cubicBezTo>
                  <a:pt x="20497" y="2679456"/>
                  <a:pt x="0" y="2649816"/>
                  <a:pt x="0" y="2615389"/>
                </a:cubicBezTo>
                <a:cubicBezTo>
                  <a:pt x="0" y="2580962"/>
                  <a:pt x="20497" y="2551322"/>
                  <a:pt x="50109" y="2538350"/>
                </a:cubicBezTo>
                <a:close/>
                <a:moveTo>
                  <a:pt x="50109" y="1688095"/>
                </a:moveTo>
                <a:lnTo>
                  <a:pt x="50109" y="1842173"/>
                </a:lnTo>
                <a:cubicBezTo>
                  <a:pt x="20497" y="1829201"/>
                  <a:pt x="0" y="1799561"/>
                  <a:pt x="0" y="1765134"/>
                </a:cubicBezTo>
                <a:cubicBezTo>
                  <a:pt x="0" y="1730707"/>
                  <a:pt x="20497" y="1701067"/>
                  <a:pt x="50109" y="1688095"/>
                </a:cubicBezTo>
                <a:close/>
                <a:moveTo>
                  <a:pt x="50109" y="845498"/>
                </a:moveTo>
                <a:lnTo>
                  <a:pt x="50109" y="999576"/>
                </a:lnTo>
                <a:cubicBezTo>
                  <a:pt x="20497" y="986604"/>
                  <a:pt x="0" y="956964"/>
                  <a:pt x="0" y="922537"/>
                </a:cubicBezTo>
                <a:cubicBezTo>
                  <a:pt x="0" y="888110"/>
                  <a:pt x="20497" y="858470"/>
                  <a:pt x="50109" y="845498"/>
                </a:cubicBezTo>
                <a:close/>
                <a:moveTo>
                  <a:pt x="50109" y="0"/>
                </a:moveTo>
                <a:lnTo>
                  <a:pt x="50109" y="154078"/>
                </a:lnTo>
                <a:cubicBezTo>
                  <a:pt x="20497" y="141106"/>
                  <a:pt x="0" y="111466"/>
                  <a:pt x="0" y="77039"/>
                </a:cubicBezTo>
                <a:cubicBezTo>
                  <a:pt x="0" y="42612"/>
                  <a:pt x="20497" y="12972"/>
                  <a:pt x="50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112993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95441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11229252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103867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11908617" y="4923"/>
            <a:ext cx="298552" cy="268215"/>
          </a:xfrm>
          <a:custGeom>
            <a:avLst/>
            <a:gdLst/>
            <a:ahLst/>
            <a:cxnLst/>
            <a:rect l="l" t="t" r="r" b="b"/>
            <a:pathLst>
              <a:path w="298552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298552" y="138"/>
                </a:moveTo>
                <a:lnTo>
                  <a:pt x="298552" y="11636"/>
                </a:lnTo>
                <a:cubicBezTo>
                  <a:pt x="298344" y="11511"/>
                  <a:pt x="298133" y="11506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4" y="189232"/>
                  <a:pt x="256525" y="205210"/>
                  <a:pt x="272877" y="215167"/>
                </a:cubicBezTo>
                <a:lnTo>
                  <a:pt x="298552" y="215277"/>
                </a:lnTo>
                <a:lnTo>
                  <a:pt x="298552" y="221928"/>
                </a:lnTo>
                <a:cubicBezTo>
                  <a:pt x="276711" y="221632"/>
                  <a:pt x="254816" y="229876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0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29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Oval 883"/>
          <p:cNvSpPr/>
          <p:nvPr/>
        </p:nvSpPr>
        <p:spPr>
          <a:xfrm>
            <a:off x="2031413" y="-10245"/>
            <a:ext cx="10160587" cy="84875"/>
          </a:xfrm>
          <a:custGeom>
            <a:avLst/>
            <a:gdLst/>
            <a:ahLst/>
            <a:cxnLst/>
            <a:rect l="l" t="t" r="r" b="b"/>
            <a:pathLst>
              <a:path w="10160587" h="84875">
                <a:moveTo>
                  <a:pt x="10110479" y="0"/>
                </a:moveTo>
                <a:lnTo>
                  <a:pt x="10160587" y="0"/>
                </a:lnTo>
                <a:lnTo>
                  <a:pt x="10160587" y="77038"/>
                </a:lnTo>
                <a:cubicBezTo>
                  <a:pt x="10130976" y="64066"/>
                  <a:pt x="10110479" y="34427"/>
                  <a:pt x="10110479" y="0"/>
                </a:cubicBezTo>
                <a:close/>
                <a:moveTo>
                  <a:pt x="9267940" y="0"/>
                </a:moveTo>
                <a:lnTo>
                  <a:pt x="9437692" y="0"/>
                </a:lnTo>
                <a:cubicBezTo>
                  <a:pt x="9437692" y="46875"/>
                  <a:pt x="9399692" y="84875"/>
                  <a:pt x="9352816" y="84875"/>
                </a:cubicBezTo>
                <a:cubicBezTo>
                  <a:pt x="9305940" y="84875"/>
                  <a:pt x="9267940" y="46875"/>
                  <a:pt x="9267940" y="0"/>
                </a:cubicBezTo>
                <a:close/>
                <a:moveTo>
                  <a:pt x="8425400" y="0"/>
                </a:moveTo>
                <a:lnTo>
                  <a:pt x="8595152" y="0"/>
                </a:lnTo>
                <a:cubicBezTo>
                  <a:pt x="8595152" y="46875"/>
                  <a:pt x="8557152" y="84875"/>
                  <a:pt x="8510276" y="84875"/>
                </a:cubicBezTo>
                <a:cubicBezTo>
                  <a:pt x="8463400" y="84875"/>
                  <a:pt x="8425400" y="46875"/>
                  <a:pt x="8425400" y="0"/>
                </a:cubicBezTo>
                <a:close/>
                <a:moveTo>
                  <a:pt x="7582860" y="0"/>
                </a:moveTo>
                <a:lnTo>
                  <a:pt x="7752612" y="0"/>
                </a:lnTo>
                <a:cubicBezTo>
                  <a:pt x="7752612" y="46875"/>
                  <a:pt x="7714612" y="84875"/>
                  <a:pt x="7667736" y="84875"/>
                </a:cubicBezTo>
                <a:cubicBezTo>
                  <a:pt x="7620860" y="84875"/>
                  <a:pt x="7582860" y="46875"/>
                  <a:pt x="7582860" y="0"/>
                </a:cubicBezTo>
                <a:close/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98129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89703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1498011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106554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Oval 669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Oval 670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Oval 671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Oval 672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Oval 673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Oval 674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100346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91921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11719750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108772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93913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11076421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102338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11760002" y="1531078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3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1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6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5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0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698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1" name="Oval 700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2" name="Oval 701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3" name="Oval 702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4" name="Oval 703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5" name="Oval 704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6" name="Oval 705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7" name="Oval 706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8" name="Oval 707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9" name="Oval 708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0" name="Oval 709"/>
          <p:cNvSpPr/>
          <p:nvPr/>
        </p:nvSpPr>
        <p:spPr>
          <a:xfrm>
            <a:off x="104568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1" name="Oval 710"/>
          <p:cNvSpPr/>
          <p:nvPr/>
        </p:nvSpPr>
        <p:spPr>
          <a:xfrm>
            <a:off x="96142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2" name="Oval 711"/>
          <p:cNvSpPr/>
          <p:nvPr/>
        </p:nvSpPr>
        <p:spPr>
          <a:xfrm>
            <a:off x="112993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3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4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5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6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7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9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0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2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3" name="Teardrop 3"/>
          <p:cNvSpPr/>
          <p:nvPr/>
        </p:nvSpPr>
        <p:spPr>
          <a:xfrm rot="5400000" flipH="1" flipV="1">
            <a:off x="98129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4" name="Teardrop 3"/>
          <p:cNvSpPr/>
          <p:nvPr/>
        </p:nvSpPr>
        <p:spPr>
          <a:xfrm rot="5400000" flipH="1" flipV="1">
            <a:off x="89703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" name="Teardrop 3"/>
          <p:cNvSpPr/>
          <p:nvPr/>
        </p:nvSpPr>
        <p:spPr>
          <a:xfrm rot="5400000" flipH="1" flipV="1">
            <a:off x="11498011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6" name="Teardrop 3"/>
          <p:cNvSpPr/>
          <p:nvPr/>
        </p:nvSpPr>
        <p:spPr>
          <a:xfrm rot="5400000" flipH="1" flipV="1">
            <a:off x="106554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7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8" name="Oval 727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9" name="Oval 728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0" name="Oval 729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1" name="Oval 730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2" name="Oval 731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3" name="Oval 732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4" name="Oval 733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5" name="Oval 734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6" name="Oval 735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7" name="Oval 736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8" name="Oval 737"/>
          <p:cNvSpPr/>
          <p:nvPr/>
        </p:nvSpPr>
        <p:spPr>
          <a:xfrm>
            <a:off x="100346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9" name="Oval 738"/>
          <p:cNvSpPr/>
          <p:nvPr/>
        </p:nvSpPr>
        <p:spPr>
          <a:xfrm>
            <a:off x="91921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0" name="Oval 739"/>
          <p:cNvSpPr/>
          <p:nvPr/>
        </p:nvSpPr>
        <p:spPr>
          <a:xfrm>
            <a:off x="11719750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1" name="Oval 740"/>
          <p:cNvSpPr/>
          <p:nvPr/>
        </p:nvSpPr>
        <p:spPr>
          <a:xfrm>
            <a:off x="108772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2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3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4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5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6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7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8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9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0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1" name="Teardrop 3"/>
          <p:cNvSpPr/>
          <p:nvPr/>
        </p:nvSpPr>
        <p:spPr>
          <a:xfrm rot="5400000" flipH="1" flipV="1">
            <a:off x="93913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3" name="Teardrop 3"/>
          <p:cNvSpPr/>
          <p:nvPr/>
        </p:nvSpPr>
        <p:spPr>
          <a:xfrm rot="5400000" flipH="1" flipV="1">
            <a:off x="11076421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4" name="Teardrop 3"/>
          <p:cNvSpPr/>
          <p:nvPr/>
        </p:nvSpPr>
        <p:spPr>
          <a:xfrm rot="5400000" flipH="1" flipV="1">
            <a:off x="102338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5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6" name="Teardrop 3"/>
          <p:cNvSpPr/>
          <p:nvPr/>
        </p:nvSpPr>
        <p:spPr>
          <a:xfrm rot="5400000" flipH="1" flipV="1">
            <a:off x="11760003" y="2373673"/>
            <a:ext cx="595780" cy="268215"/>
          </a:xfrm>
          <a:custGeom>
            <a:avLst/>
            <a:gdLst/>
            <a:ahLst/>
            <a:cxnLst/>
            <a:rect l="l" t="t" r="r" b="b"/>
            <a:pathLst>
              <a:path w="595780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0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" name="Oval 756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8" name="Oval 757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9" name="Oval 758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0" name="Oval 759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" name="Oval 760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2" name="Oval 761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" name="Oval 762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4" name="Oval 763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5" name="Oval 764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" name="Oval 765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7" name="Oval 766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8" name="Oval 767"/>
          <p:cNvSpPr/>
          <p:nvPr/>
        </p:nvSpPr>
        <p:spPr>
          <a:xfrm>
            <a:off x="104568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9" name="Oval 768"/>
          <p:cNvSpPr/>
          <p:nvPr/>
        </p:nvSpPr>
        <p:spPr>
          <a:xfrm>
            <a:off x="96142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0" name="Oval 769"/>
          <p:cNvSpPr/>
          <p:nvPr/>
        </p:nvSpPr>
        <p:spPr>
          <a:xfrm>
            <a:off x="112993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1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3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4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5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6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8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9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0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" name="Teardrop 3"/>
          <p:cNvSpPr/>
          <p:nvPr/>
        </p:nvSpPr>
        <p:spPr>
          <a:xfrm rot="5400000" flipH="1" flipV="1">
            <a:off x="98129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2" name="Teardrop 3"/>
          <p:cNvSpPr/>
          <p:nvPr/>
        </p:nvSpPr>
        <p:spPr>
          <a:xfrm rot="5400000" flipH="1" flipV="1">
            <a:off x="89703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3" name="Teardrop 3"/>
          <p:cNvSpPr/>
          <p:nvPr/>
        </p:nvSpPr>
        <p:spPr>
          <a:xfrm rot="5400000" flipH="1" flipV="1">
            <a:off x="11498011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4" name="Teardrop 3"/>
          <p:cNvSpPr/>
          <p:nvPr/>
        </p:nvSpPr>
        <p:spPr>
          <a:xfrm rot="5400000" flipH="1" flipV="1">
            <a:off x="106554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5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" name="Oval 785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7" name="Oval 786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8" name="Oval 787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9" name="Oval 788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0" name="Oval 789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1" name="Oval 790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2" name="Oval 791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3" name="Oval 792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4" name="Oval 793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5" name="Oval 794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6" name="Oval 795"/>
          <p:cNvSpPr/>
          <p:nvPr/>
        </p:nvSpPr>
        <p:spPr>
          <a:xfrm>
            <a:off x="100346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7" name="Oval 796"/>
          <p:cNvSpPr/>
          <p:nvPr/>
        </p:nvSpPr>
        <p:spPr>
          <a:xfrm>
            <a:off x="91921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" name="Oval 797"/>
          <p:cNvSpPr/>
          <p:nvPr/>
        </p:nvSpPr>
        <p:spPr>
          <a:xfrm>
            <a:off x="11719750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9" name="Oval 798"/>
          <p:cNvSpPr/>
          <p:nvPr/>
        </p:nvSpPr>
        <p:spPr>
          <a:xfrm>
            <a:off x="108772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0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1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2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3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4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6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7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8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" name="Teardrop 3"/>
          <p:cNvSpPr/>
          <p:nvPr/>
        </p:nvSpPr>
        <p:spPr>
          <a:xfrm rot="5400000" flipH="1" flipV="1">
            <a:off x="93913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" name="Teardrop 3"/>
          <p:cNvSpPr/>
          <p:nvPr/>
        </p:nvSpPr>
        <p:spPr>
          <a:xfrm rot="5400000" flipH="1" flipV="1">
            <a:off x="11076421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2" name="Teardrop 3"/>
          <p:cNvSpPr/>
          <p:nvPr/>
        </p:nvSpPr>
        <p:spPr>
          <a:xfrm rot="5400000" flipH="1" flipV="1">
            <a:off x="102338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3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4" name="Teardrop 3"/>
          <p:cNvSpPr/>
          <p:nvPr/>
        </p:nvSpPr>
        <p:spPr>
          <a:xfrm rot="5400000" flipH="1" flipV="1">
            <a:off x="11760002" y="3223930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7" y="250112"/>
                  <a:pt x="155376" y="250112"/>
                </a:cubicBezTo>
                <a:cubicBezTo>
                  <a:pt x="174454" y="249746"/>
                  <a:pt x="198601" y="254980"/>
                  <a:pt x="211458" y="268141"/>
                </a:cubicBezTo>
                <a:cubicBezTo>
                  <a:pt x="215885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6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59" y="254779"/>
                  <a:pt x="246352" y="254786"/>
                </a:cubicBezTo>
                <a:cubicBezTo>
                  <a:pt x="246344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69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8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89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lnTo>
                  <a:pt x="81286" y="89721"/>
                </a:ln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lnTo>
                  <a:pt x="297890" y="0"/>
                </a:ln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" name="Oval 814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6" name="Oval 815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7" name="Oval 816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8" name="Oval 817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9" name="Oval 818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0" name="Oval 819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1" name="Oval 820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2" name="Oval 821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3" name="Oval 822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4" name="Oval 823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5" name="Oval 824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6" name="Oval 825"/>
          <p:cNvSpPr/>
          <p:nvPr/>
        </p:nvSpPr>
        <p:spPr>
          <a:xfrm>
            <a:off x="104568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7" name="Oval 826"/>
          <p:cNvSpPr/>
          <p:nvPr/>
        </p:nvSpPr>
        <p:spPr>
          <a:xfrm>
            <a:off x="96142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8" name="Oval 827"/>
          <p:cNvSpPr/>
          <p:nvPr/>
        </p:nvSpPr>
        <p:spPr>
          <a:xfrm>
            <a:off x="112993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9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1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2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3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4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5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6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7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8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9" name="Teardrop 3"/>
          <p:cNvSpPr/>
          <p:nvPr/>
        </p:nvSpPr>
        <p:spPr>
          <a:xfrm rot="5400000" flipH="1" flipV="1">
            <a:off x="98129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0" name="Teardrop 3"/>
          <p:cNvSpPr/>
          <p:nvPr/>
        </p:nvSpPr>
        <p:spPr>
          <a:xfrm rot="5400000" flipH="1" flipV="1">
            <a:off x="89703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1" name="Teardrop 3"/>
          <p:cNvSpPr/>
          <p:nvPr/>
        </p:nvSpPr>
        <p:spPr>
          <a:xfrm rot="5400000" flipH="1" flipV="1">
            <a:off x="11498011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2" name="Teardrop 3"/>
          <p:cNvSpPr/>
          <p:nvPr/>
        </p:nvSpPr>
        <p:spPr>
          <a:xfrm rot="5400000" flipH="1" flipV="1">
            <a:off x="106554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3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4" name="Oval 843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" name="Oval 844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6" name="Oval 845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7" name="Oval 846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8" name="Oval 847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9" name="Oval 848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0" name="Oval 849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" name="Oval 850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2" name="Oval 851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3" name="Oval 852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4" name="Oval 853"/>
          <p:cNvSpPr/>
          <p:nvPr/>
        </p:nvSpPr>
        <p:spPr>
          <a:xfrm>
            <a:off x="100346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5" name="Oval 854"/>
          <p:cNvSpPr/>
          <p:nvPr/>
        </p:nvSpPr>
        <p:spPr>
          <a:xfrm>
            <a:off x="91921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" name="Oval 855"/>
          <p:cNvSpPr/>
          <p:nvPr/>
        </p:nvSpPr>
        <p:spPr>
          <a:xfrm>
            <a:off x="11719750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7" name="Oval 856"/>
          <p:cNvSpPr/>
          <p:nvPr/>
        </p:nvSpPr>
        <p:spPr>
          <a:xfrm>
            <a:off x="108772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9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1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2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3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4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6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7" name="Teardrop 3"/>
          <p:cNvSpPr/>
          <p:nvPr/>
        </p:nvSpPr>
        <p:spPr>
          <a:xfrm rot="5400000" flipH="1" flipV="1">
            <a:off x="93913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8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9" name="Teardrop 3"/>
          <p:cNvSpPr/>
          <p:nvPr/>
        </p:nvSpPr>
        <p:spPr>
          <a:xfrm rot="5400000" flipH="1" flipV="1">
            <a:off x="11076421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0" name="Teardrop 3"/>
          <p:cNvSpPr/>
          <p:nvPr/>
        </p:nvSpPr>
        <p:spPr>
          <a:xfrm rot="5400000" flipH="1" flipV="1">
            <a:off x="102338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1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2" name="Teardrop 3"/>
          <p:cNvSpPr/>
          <p:nvPr/>
        </p:nvSpPr>
        <p:spPr>
          <a:xfrm rot="5400000" flipH="1" flipV="1">
            <a:off x="11760002" y="4069935"/>
            <a:ext cx="595781" cy="268215"/>
          </a:xfrm>
          <a:custGeom>
            <a:avLst/>
            <a:gdLst/>
            <a:ahLst/>
            <a:cxnLst/>
            <a:rect l="l" t="t" r="r" b="b"/>
            <a:pathLst>
              <a:path w="595781" h="268215">
                <a:moveTo>
                  <a:pt x="230951" y="239431"/>
                </a:moveTo>
                <a:lnTo>
                  <a:pt x="89396" y="97876"/>
                </a:lnTo>
                <a:cubicBezTo>
                  <a:pt x="74075" y="113887"/>
                  <a:pt x="64809" y="135634"/>
                  <a:pt x="64809" y="159544"/>
                </a:cubicBezTo>
                <a:cubicBezTo>
                  <a:pt x="64809" y="209563"/>
                  <a:pt x="105358" y="250112"/>
                  <a:pt x="155376" y="250112"/>
                </a:cubicBezTo>
                <a:cubicBezTo>
                  <a:pt x="174455" y="249746"/>
                  <a:pt x="198601" y="254980"/>
                  <a:pt x="211458" y="268141"/>
                </a:cubicBezTo>
                <a:cubicBezTo>
                  <a:pt x="215886" y="257686"/>
                  <a:pt x="222436" y="247948"/>
                  <a:pt x="230951" y="239431"/>
                </a:cubicBezTo>
                <a:close/>
                <a:moveTo>
                  <a:pt x="259706" y="219892"/>
                </a:moveTo>
                <a:cubicBezTo>
                  <a:pt x="246546" y="207035"/>
                  <a:pt x="241311" y="182889"/>
                  <a:pt x="241677" y="163811"/>
                </a:cubicBezTo>
                <a:cubicBezTo>
                  <a:pt x="241677" y="113792"/>
                  <a:pt x="201129" y="73244"/>
                  <a:pt x="151110" y="73244"/>
                </a:cubicBezTo>
                <a:cubicBezTo>
                  <a:pt x="127200" y="73244"/>
                  <a:pt x="105453" y="82510"/>
                  <a:pt x="89441" y="97831"/>
                </a:cubicBezTo>
                <a:lnTo>
                  <a:pt x="230996" y="239386"/>
                </a:lnTo>
                <a:cubicBezTo>
                  <a:pt x="239514" y="230871"/>
                  <a:pt x="249252" y="224320"/>
                  <a:pt x="259706" y="219892"/>
                </a:cubicBezTo>
                <a:close/>
                <a:moveTo>
                  <a:pt x="382868" y="82592"/>
                </a:moveTo>
                <a:cubicBezTo>
                  <a:pt x="379825" y="66091"/>
                  <a:pt x="371670" y="50477"/>
                  <a:pt x="358914" y="37722"/>
                </a:cubicBezTo>
                <a:cubicBezTo>
                  <a:pt x="342007" y="20815"/>
                  <a:pt x="320078" y="11989"/>
                  <a:pt x="297922" y="11501"/>
                </a:cubicBezTo>
                <a:lnTo>
                  <a:pt x="297922" y="96667"/>
                </a:lnTo>
                <a:lnTo>
                  <a:pt x="297858" y="96667"/>
                </a:lnTo>
                <a:lnTo>
                  <a:pt x="297858" y="11501"/>
                </a:lnTo>
                <a:cubicBezTo>
                  <a:pt x="275703" y="11990"/>
                  <a:pt x="253774" y="20815"/>
                  <a:pt x="236866" y="37722"/>
                </a:cubicBezTo>
                <a:cubicBezTo>
                  <a:pt x="224105" y="50483"/>
                  <a:pt x="215948" y="66105"/>
                  <a:pt x="212939" y="82613"/>
                </a:cubicBezTo>
                <a:cubicBezTo>
                  <a:pt x="237527" y="100902"/>
                  <a:pt x="253233" y="130241"/>
                  <a:pt x="253233" y="163248"/>
                </a:cubicBezTo>
                <a:cubicBezTo>
                  <a:pt x="252735" y="189232"/>
                  <a:pt x="256525" y="205210"/>
                  <a:pt x="272877" y="215167"/>
                </a:cubicBezTo>
                <a:cubicBezTo>
                  <a:pt x="289126" y="210687"/>
                  <a:pt x="306340" y="210767"/>
                  <a:pt x="322577" y="215380"/>
                </a:cubicBezTo>
                <a:cubicBezTo>
                  <a:pt x="324655" y="214136"/>
                  <a:pt x="326534" y="212797"/>
                  <a:pt x="328229" y="211355"/>
                </a:cubicBezTo>
                <a:cubicBezTo>
                  <a:pt x="340097" y="201263"/>
                  <a:pt x="342986" y="186138"/>
                  <a:pt x="342547" y="163248"/>
                </a:cubicBezTo>
                <a:cubicBezTo>
                  <a:pt x="342547" y="130228"/>
                  <a:pt x="358265" y="100880"/>
                  <a:pt x="382868" y="82592"/>
                </a:cubicBezTo>
                <a:close/>
                <a:moveTo>
                  <a:pt x="506339" y="97830"/>
                </a:moveTo>
                <a:cubicBezTo>
                  <a:pt x="490327" y="82509"/>
                  <a:pt x="468581" y="73244"/>
                  <a:pt x="444670" y="73244"/>
                </a:cubicBezTo>
                <a:cubicBezTo>
                  <a:pt x="394652" y="73244"/>
                  <a:pt x="354103" y="113792"/>
                  <a:pt x="354103" y="163811"/>
                </a:cubicBezTo>
                <a:cubicBezTo>
                  <a:pt x="354470" y="182914"/>
                  <a:pt x="349220" y="207099"/>
                  <a:pt x="336023" y="219944"/>
                </a:cubicBezTo>
                <a:cubicBezTo>
                  <a:pt x="346519" y="224314"/>
                  <a:pt x="356263" y="230867"/>
                  <a:pt x="364783" y="239386"/>
                </a:cubicBezTo>
                <a:close/>
                <a:moveTo>
                  <a:pt x="530971" y="159544"/>
                </a:moveTo>
                <a:cubicBezTo>
                  <a:pt x="530971" y="135634"/>
                  <a:pt x="521705" y="113887"/>
                  <a:pt x="506384" y="97876"/>
                </a:cubicBezTo>
                <a:lnTo>
                  <a:pt x="364828" y="239431"/>
                </a:lnTo>
                <a:cubicBezTo>
                  <a:pt x="373348" y="247952"/>
                  <a:pt x="379901" y="257695"/>
                  <a:pt x="384270" y="268192"/>
                </a:cubicBezTo>
                <a:cubicBezTo>
                  <a:pt x="397115" y="254994"/>
                  <a:pt x="421300" y="249745"/>
                  <a:pt x="440404" y="250111"/>
                </a:cubicBezTo>
                <a:cubicBezTo>
                  <a:pt x="465413" y="250112"/>
                  <a:pt x="488055" y="239974"/>
                  <a:pt x="504444" y="223585"/>
                </a:cubicBezTo>
                <a:cubicBezTo>
                  <a:pt x="520834" y="207196"/>
                  <a:pt x="530971" y="184554"/>
                  <a:pt x="530971" y="159544"/>
                </a:cubicBezTo>
                <a:close/>
                <a:moveTo>
                  <a:pt x="595781" y="268215"/>
                </a:moveTo>
                <a:lnTo>
                  <a:pt x="581969" y="268215"/>
                </a:lnTo>
                <a:cubicBezTo>
                  <a:pt x="578743" y="259654"/>
                  <a:pt x="573266" y="252074"/>
                  <a:pt x="566492" y="245300"/>
                </a:cubicBezTo>
                <a:cubicBezTo>
                  <a:pt x="553737" y="232545"/>
                  <a:pt x="538123" y="224389"/>
                  <a:pt x="521623" y="221347"/>
                </a:cubicBezTo>
                <a:cubicBezTo>
                  <a:pt x="519174" y="225205"/>
                  <a:pt x="516174" y="228633"/>
                  <a:pt x="512960" y="231847"/>
                </a:cubicBezTo>
                <a:cubicBezTo>
                  <a:pt x="494535" y="250272"/>
                  <a:pt x="469082" y="261667"/>
                  <a:pt x="440967" y="261667"/>
                </a:cubicBezTo>
                <a:cubicBezTo>
                  <a:pt x="425629" y="261373"/>
                  <a:pt x="413777" y="262574"/>
                  <a:pt x="405186" y="268215"/>
                </a:cubicBezTo>
                <a:lnTo>
                  <a:pt x="372038" y="268215"/>
                </a:lnTo>
                <a:cubicBezTo>
                  <a:pt x="369178" y="260078"/>
                  <a:pt x="364042" y="252948"/>
                  <a:pt x="357679" y="246581"/>
                </a:cubicBezTo>
                <a:lnTo>
                  <a:pt x="349451" y="254808"/>
                </a:lnTo>
                <a:lnTo>
                  <a:pt x="349428" y="254786"/>
                </a:lnTo>
                <a:cubicBezTo>
                  <a:pt x="349421" y="254779"/>
                  <a:pt x="349413" y="254771"/>
                  <a:pt x="349406" y="254763"/>
                </a:cubicBezTo>
                <a:lnTo>
                  <a:pt x="357634" y="246536"/>
                </a:lnTo>
                <a:cubicBezTo>
                  <a:pt x="324632" y="213554"/>
                  <a:pt x="271148" y="213554"/>
                  <a:pt x="238147" y="246536"/>
                </a:cubicBezTo>
                <a:lnTo>
                  <a:pt x="246374" y="254763"/>
                </a:lnTo>
                <a:cubicBezTo>
                  <a:pt x="246367" y="254771"/>
                  <a:pt x="246360" y="254779"/>
                  <a:pt x="246352" y="254786"/>
                </a:cubicBezTo>
                <a:cubicBezTo>
                  <a:pt x="246345" y="254794"/>
                  <a:pt x="246337" y="254801"/>
                  <a:pt x="246329" y="254808"/>
                </a:cubicBezTo>
                <a:lnTo>
                  <a:pt x="238101" y="246581"/>
                </a:lnTo>
                <a:lnTo>
                  <a:pt x="223742" y="268215"/>
                </a:lnTo>
                <a:lnTo>
                  <a:pt x="190546" y="268215"/>
                </a:lnTo>
                <a:cubicBezTo>
                  <a:pt x="181970" y="262570"/>
                  <a:pt x="170130" y="261374"/>
                  <a:pt x="154813" y="261668"/>
                </a:cubicBezTo>
                <a:cubicBezTo>
                  <a:pt x="121806" y="261668"/>
                  <a:pt x="92467" y="245961"/>
                  <a:pt x="74179" y="221373"/>
                </a:cubicBezTo>
                <a:cubicBezTo>
                  <a:pt x="57671" y="224382"/>
                  <a:pt x="42049" y="232539"/>
                  <a:pt x="29288" y="245300"/>
                </a:cubicBezTo>
                <a:lnTo>
                  <a:pt x="13811" y="268215"/>
                </a:lnTo>
                <a:lnTo>
                  <a:pt x="0" y="268215"/>
                </a:lnTo>
                <a:cubicBezTo>
                  <a:pt x="4705" y="256723"/>
                  <a:pt x="11839" y="246048"/>
                  <a:pt x="21157" y="236731"/>
                </a:cubicBezTo>
                <a:cubicBezTo>
                  <a:pt x="34324" y="223564"/>
                  <a:pt x="50200" y="214757"/>
                  <a:pt x="67080" y="210684"/>
                </a:cubicBezTo>
                <a:cubicBezTo>
                  <a:pt x="57990" y="195895"/>
                  <a:pt x="53000" y="178457"/>
                  <a:pt x="53000" y="159854"/>
                </a:cubicBezTo>
                <a:cubicBezTo>
                  <a:pt x="53000" y="132604"/>
                  <a:pt x="63706" y="107854"/>
                  <a:pt x="81286" y="89721"/>
                </a:cubicBezTo>
                <a:cubicBezTo>
                  <a:pt x="99420" y="72140"/>
                  <a:pt x="124170" y="61435"/>
                  <a:pt x="151420" y="61435"/>
                </a:cubicBezTo>
                <a:cubicBezTo>
                  <a:pt x="170023" y="61435"/>
                  <a:pt x="187461" y="66424"/>
                  <a:pt x="202250" y="75515"/>
                </a:cubicBezTo>
                <a:cubicBezTo>
                  <a:pt x="206323" y="58635"/>
                  <a:pt x="215130" y="42758"/>
                  <a:pt x="228297" y="29591"/>
                </a:cubicBezTo>
                <a:cubicBezTo>
                  <a:pt x="247566" y="10322"/>
                  <a:pt x="272636" y="391"/>
                  <a:pt x="297890" y="0"/>
                </a:cubicBezTo>
                <a:cubicBezTo>
                  <a:pt x="323144" y="391"/>
                  <a:pt x="348215" y="10322"/>
                  <a:pt x="367484" y="29591"/>
                </a:cubicBezTo>
                <a:cubicBezTo>
                  <a:pt x="380644" y="42751"/>
                  <a:pt x="389448" y="58618"/>
                  <a:pt x="393604" y="75474"/>
                </a:cubicBezTo>
                <a:cubicBezTo>
                  <a:pt x="408376" y="66408"/>
                  <a:pt x="425787" y="61434"/>
                  <a:pt x="444360" y="61434"/>
                </a:cubicBezTo>
                <a:cubicBezTo>
                  <a:pt x="471611" y="61434"/>
                  <a:pt x="496360" y="72140"/>
                  <a:pt x="514494" y="89721"/>
                </a:cubicBezTo>
                <a:cubicBezTo>
                  <a:pt x="532075" y="107854"/>
                  <a:pt x="542780" y="132604"/>
                  <a:pt x="542780" y="159854"/>
                </a:cubicBezTo>
                <a:cubicBezTo>
                  <a:pt x="542780" y="178427"/>
                  <a:pt x="537807" y="195839"/>
                  <a:pt x="528740" y="210610"/>
                </a:cubicBezTo>
                <a:cubicBezTo>
                  <a:pt x="545596" y="214766"/>
                  <a:pt x="561463" y="223570"/>
                  <a:pt x="574624" y="23673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3" name="Oval 872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4" name="Oval 873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5" name="Oval 874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6" name="Oval 875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7" name="Oval 876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8" name="Oval 877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9" name="Oval 878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0" name="Oval 879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1" name="Oval 880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" name="Oval 881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3" name="Oval 882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4" name="Oval 883"/>
          <p:cNvSpPr/>
          <p:nvPr/>
        </p:nvSpPr>
        <p:spPr>
          <a:xfrm>
            <a:off x="104568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5" name="Oval 884"/>
          <p:cNvSpPr/>
          <p:nvPr/>
        </p:nvSpPr>
        <p:spPr>
          <a:xfrm>
            <a:off x="96142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" name="Oval 885"/>
          <p:cNvSpPr/>
          <p:nvPr/>
        </p:nvSpPr>
        <p:spPr>
          <a:xfrm>
            <a:off x="112993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7" name="Teardrop 3"/>
          <p:cNvSpPr/>
          <p:nvPr/>
        </p:nvSpPr>
        <p:spPr>
          <a:xfrm rot="5400000" flipH="1" flipV="1">
            <a:off x="100063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8" name="Teardrop 3"/>
          <p:cNvSpPr/>
          <p:nvPr/>
        </p:nvSpPr>
        <p:spPr>
          <a:xfrm rot="5400000" flipH="1" flipV="1">
            <a:off x="916376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7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9" name="Teardrop 3"/>
          <p:cNvSpPr/>
          <p:nvPr/>
        </p:nvSpPr>
        <p:spPr>
          <a:xfrm rot="5400000" flipH="1" flipV="1">
            <a:off x="11691380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0" name="Teardrop 3"/>
          <p:cNvSpPr/>
          <p:nvPr/>
        </p:nvSpPr>
        <p:spPr>
          <a:xfrm rot="5400000" flipH="1" flipV="1">
            <a:off x="108488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49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2" name="Oval 1651"/>
          <p:cNvSpPr/>
          <p:nvPr/>
        </p:nvSpPr>
        <p:spPr>
          <a:xfrm>
            <a:off x="812619" y="4561319"/>
            <a:ext cx="11030995" cy="10682"/>
          </a:xfrm>
          <a:custGeom>
            <a:avLst/>
            <a:gdLst/>
            <a:ahLst/>
            <a:cxnLst/>
            <a:rect l="l" t="t" r="r" b="b"/>
            <a:pathLst>
              <a:path w="11030995" h="10682">
                <a:moveTo>
                  <a:pt x="10992007" y="0"/>
                </a:moveTo>
                <a:cubicBezTo>
                  <a:pt x="11006265" y="0"/>
                  <a:pt x="11019702" y="3516"/>
                  <a:pt x="11030995" y="10682"/>
                </a:cubicBezTo>
                <a:lnTo>
                  <a:pt x="10953019" y="10682"/>
                </a:lnTo>
                <a:cubicBezTo>
                  <a:pt x="10964312" y="3516"/>
                  <a:pt x="10977749" y="0"/>
                  <a:pt x="10992007" y="0"/>
                </a:cubicBezTo>
                <a:close/>
                <a:moveTo>
                  <a:pt x="10149468" y="0"/>
                </a:moveTo>
                <a:cubicBezTo>
                  <a:pt x="10163726" y="0"/>
                  <a:pt x="10177163" y="3516"/>
                  <a:pt x="10188456" y="10682"/>
                </a:cubicBezTo>
                <a:lnTo>
                  <a:pt x="10110480" y="10682"/>
                </a:lnTo>
                <a:cubicBezTo>
                  <a:pt x="10121773" y="3516"/>
                  <a:pt x="10135210" y="0"/>
                  <a:pt x="10149468" y="0"/>
                </a:cubicBezTo>
                <a:close/>
                <a:moveTo>
                  <a:pt x="9306928" y="0"/>
                </a:moveTo>
                <a:cubicBezTo>
                  <a:pt x="9321186" y="0"/>
                  <a:pt x="9334623" y="3516"/>
                  <a:pt x="9345916" y="10682"/>
                </a:cubicBezTo>
                <a:lnTo>
                  <a:pt x="9267940" y="10682"/>
                </a:lnTo>
                <a:cubicBezTo>
                  <a:pt x="9279233" y="3516"/>
                  <a:pt x="9292670" y="0"/>
                  <a:pt x="9306928" y="0"/>
                </a:cubicBezTo>
                <a:close/>
                <a:moveTo>
                  <a:pt x="8464388" y="0"/>
                </a:moveTo>
                <a:cubicBezTo>
                  <a:pt x="8478646" y="0"/>
                  <a:pt x="8492083" y="3516"/>
                  <a:pt x="8503376" y="10682"/>
                </a:cubicBezTo>
                <a:lnTo>
                  <a:pt x="8425400" y="10682"/>
                </a:lnTo>
                <a:cubicBezTo>
                  <a:pt x="8436693" y="3516"/>
                  <a:pt x="8450130" y="0"/>
                  <a:pt x="8464388" y="0"/>
                </a:cubicBezTo>
                <a:close/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3" name="Oval 902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4" name="Oval 903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5" name="Oval 904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6" name="Oval 905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7" name="Oval 906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8" name="Oval 907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09" name="Oval 908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0" name="Oval 909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1" name="Oval 910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2" name="Oval 911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3" name="Oval 912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4" name="Oval 913"/>
          <p:cNvSpPr/>
          <p:nvPr/>
        </p:nvSpPr>
        <p:spPr>
          <a:xfrm>
            <a:off x="104920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5" name="Oval 914"/>
          <p:cNvSpPr/>
          <p:nvPr/>
        </p:nvSpPr>
        <p:spPr>
          <a:xfrm>
            <a:off x="96491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6" name="Oval 915"/>
          <p:cNvSpPr/>
          <p:nvPr/>
        </p:nvSpPr>
        <p:spPr>
          <a:xfrm>
            <a:off x="113348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7" name="Oval 916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8" name="Oval 917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19" name="Oval 918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0" name="Oval 919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1" name="Oval 920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2" name="Oval 921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3" name="Oval 922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4" name="Oval 923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5" name="Oval 924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6" name="Oval 925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7" name="Oval 926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8" name="Oval 927"/>
          <p:cNvSpPr/>
          <p:nvPr/>
        </p:nvSpPr>
        <p:spPr>
          <a:xfrm>
            <a:off x="104920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29" name="Oval 928"/>
          <p:cNvSpPr/>
          <p:nvPr/>
        </p:nvSpPr>
        <p:spPr>
          <a:xfrm>
            <a:off x="96491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0" name="Oval 929"/>
          <p:cNvSpPr/>
          <p:nvPr/>
        </p:nvSpPr>
        <p:spPr>
          <a:xfrm>
            <a:off x="113348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1" name="Oval 930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2" name="Oval 931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3" name="Oval 932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4" name="Oval 933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5" name="Oval 934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6" name="Oval 935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7" name="Oval 936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8" name="Oval 937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39" name="Oval 938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0" name="Oval 939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1" name="Oval 940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2" name="Oval 941"/>
          <p:cNvSpPr/>
          <p:nvPr/>
        </p:nvSpPr>
        <p:spPr>
          <a:xfrm>
            <a:off x="104920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3" name="Oval 942"/>
          <p:cNvSpPr/>
          <p:nvPr/>
        </p:nvSpPr>
        <p:spPr>
          <a:xfrm>
            <a:off x="96491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4" name="Oval 943"/>
          <p:cNvSpPr/>
          <p:nvPr/>
        </p:nvSpPr>
        <p:spPr>
          <a:xfrm>
            <a:off x="113348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5" name="Oval 944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6" name="Oval 945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7" name="Oval 946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8" name="Oval 947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49" name="Oval 948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0" name="Oval 949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1" name="Oval 950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2" name="Oval 951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3" name="Oval 952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4" name="Oval 953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5" name="Oval 954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6" name="Oval 955"/>
          <p:cNvSpPr/>
          <p:nvPr/>
        </p:nvSpPr>
        <p:spPr>
          <a:xfrm>
            <a:off x="104920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7" name="Oval 956"/>
          <p:cNvSpPr/>
          <p:nvPr/>
        </p:nvSpPr>
        <p:spPr>
          <a:xfrm>
            <a:off x="96491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8" name="Oval 957"/>
          <p:cNvSpPr/>
          <p:nvPr/>
        </p:nvSpPr>
        <p:spPr>
          <a:xfrm>
            <a:off x="113348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59" name="Oval 958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0" name="Oval 959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1" name="Oval 960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2" name="Oval 961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" name="Oval 962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4" name="Oval 963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5" name="Oval 964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6" name="Oval 965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7" name="Oval 966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8" name="Oval 967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9" name="Oval 968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0" name="Oval 969"/>
          <p:cNvSpPr/>
          <p:nvPr/>
        </p:nvSpPr>
        <p:spPr>
          <a:xfrm>
            <a:off x="104920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1" name="Oval 970"/>
          <p:cNvSpPr/>
          <p:nvPr/>
        </p:nvSpPr>
        <p:spPr>
          <a:xfrm>
            <a:off x="96491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72" name="Oval 971"/>
          <p:cNvSpPr/>
          <p:nvPr/>
        </p:nvSpPr>
        <p:spPr>
          <a:xfrm>
            <a:off x="113348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tIns="45720" rIns="91440" bIns="4572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010" y="1463154"/>
            <a:ext cx="7683585" cy="24356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/>
              <a:t>单因子</a:t>
            </a:r>
            <a:r>
              <a:rPr lang="en-US" altLang="zh-CN" sz="5400" dirty="0"/>
              <a:t>ICIR</a:t>
            </a:r>
            <a:r>
              <a:rPr lang="zh-CN" altLang="en-US" sz="5400" dirty="0"/>
              <a:t>检验对比禁忌</a:t>
            </a:r>
            <a:endParaRPr lang="zh-CN" altLang="en-US" sz="5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科大财经</a:t>
            </a:r>
            <a:endParaRPr lang="en-US" altLang="zh-CN" sz="2000" dirty="0"/>
          </a:p>
          <a:p>
            <a:r>
              <a:rPr lang="en-US" altLang="zh-CN" sz="2000" dirty="0"/>
              <a:t>2023/04/30</a:t>
            </a:r>
            <a:endParaRPr lang="zh-CN" altLang="en-US" sz="2000" dirty="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126040" y="4181027"/>
            <a:ext cx="5228705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大纲：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券池维度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时间跨度</a:t>
            </a:r>
            <a:r>
              <a:rPr lang="zh-CN" altLang="en-US" sz="1800" dirty="0"/>
              <a:t>维度</a:t>
            </a:r>
            <a:endParaRPr lang="en-US" altLang="zh-CN" sz="18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预测周期维度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因子类型维度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24128" y="355060"/>
            <a:ext cx="9720072" cy="1499616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下期预告</a:t>
            </a:r>
            <a:r>
              <a:rPr lang="en-US" altLang="zh-CN" sz="4800" dirty="0"/>
              <a:t> </a:t>
            </a:r>
            <a:r>
              <a:rPr lang="zh-CN" altLang="en-US" sz="3600" dirty="0"/>
              <a:t>单因子检验中的交易手续费冲击</a:t>
            </a:r>
            <a:endParaRPr lang="zh-CN" altLang="en-US" sz="4800" dirty="0"/>
          </a:p>
        </p:txBody>
      </p:sp>
      <p:sp>
        <p:nvSpPr>
          <p:cNvPr id="6" name="文本框 5"/>
          <p:cNvSpPr txBox="1"/>
          <p:nvPr/>
        </p:nvSpPr>
        <p:spPr>
          <a:xfrm>
            <a:off x="9352623" y="2304087"/>
            <a:ext cx="25463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腾讯会议直播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提供完整源代码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讲解源码逻辑及理论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一对一答疑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专业社群交流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研报分享</a:t>
            </a:r>
            <a:endParaRPr lang="en-US" altLang="zh-CN" dirty="0"/>
          </a:p>
        </p:txBody>
      </p:sp>
      <p:pic>
        <p:nvPicPr>
          <p:cNvPr id="7" name="图片 6" descr="图形用户界面, 文本, 应用程序, 电子邮件&#10;&#10;描述已自动生成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3" y="1723053"/>
            <a:ext cx="9102770" cy="50892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ICIR</a:t>
            </a:r>
            <a:r>
              <a:rPr lang="zh-CN" altLang="en-US" dirty="0"/>
              <a:t>检验是什么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4128" y="2336333"/>
            <a:ext cx="9720071" cy="4023360"/>
          </a:xfrm>
        </p:spPr>
        <p:txBody>
          <a:bodyPr/>
          <a:lstStyle/>
          <a:p>
            <a:r>
              <a:rPr lang="en-US" altLang="zh-CN" dirty="0"/>
              <a:t>IC</a:t>
            </a:r>
            <a:r>
              <a:rPr lang="zh-CN" altLang="en-US" dirty="0"/>
              <a:t>定义：检验</a:t>
            </a:r>
            <a:r>
              <a:rPr lang="zh-CN" altLang="en-US" dirty="0">
                <a:solidFill>
                  <a:srgbClr val="FF0000"/>
                </a:solidFill>
              </a:rPr>
              <a:t>当期因子值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FF0000"/>
                </a:solidFill>
              </a:rPr>
              <a:t>未来一段时间收益率</a:t>
            </a:r>
            <a:r>
              <a:rPr lang="zh-CN" altLang="en-US" dirty="0"/>
              <a:t>之间的</a:t>
            </a:r>
            <a:r>
              <a:rPr lang="zh-CN" altLang="en-US" u="sng" dirty="0">
                <a:solidFill>
                  <a:srgbClr val="FF0000"/>
                </a:solidFill>
              </a:rPr>
              <a:t>截面</a:t>
            </a:r>
            <a:r>
              <a:rPr lang="zh-CN" altLang="en-US" dirty="0">
                <a:solidFill>
                  <a:srgbClr val="FF0000"/>
                </a:solidFill>
              </a:rPr>
              <a:t>秩相关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 descr="图形用户界面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04" y="2882758"/>
            <a:ext cx="6783898" cy="3180803"/>
          </a:xfrm>
          <a:prstGeom prst="rect">
            <a:avLst/>
          </a:prstGeom>
        </p:spPr>
      </p:pic>
      <p:graphicFrame>
        <p:nvGraphicFramePr>
          <p:cNvPr id="8" name="Chart 1"/>
          <p:cNvGraphicFramePr/>
          <p:nvPr/>
        </p:nvGraphicFramePr>
        <p:xfrm>
          <a:off x="7197754" y="3230480"/>
          <a:ext cx="4446166" cy="29811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券池维度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由于我们研究的基准不同，有些因子检验基于沪深</a:t>
            </a:r>
            <a:r>
              <a:rPr lang="en-US" altLang="zh-CN" dirty="0"/>
              <a:t>300</a:t>
            </a:r>
            <a:r>
              <a:rPr lang="zh-CN" altLang="en-US" dirty="0"/>
              <a:t>券池，有些基于中证</a:t>
            </a:r>
            <a:r>
              <a:rPr lang="en-US" altLang="zh-CN" dirty="0"/>
              <a:t>1000</a:t>
            </a:r>
            <a:r>
              <a:rPr lang="zh-CN" altLang="en-US" dirty="0"/>
              <a:t>，因此在构建因子的时候，界面上研究的标的数量是不一样的。因此在预测的稳定性上（</a:t>
            </a:r>
            <a:r>
              <a:rPr lang="en-US" altLang="zh-CN" dirty="0" err="1"/>
              <a:t>IC_std</a:t>
            </a:r>
            <a:r>
              <a:rPr lang="zh-CN" altLang="en-US" dirty="0"/>
              <a:t>）样本数量越多，往往预测更加稳定。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同时不同券池，如</a:t>
            </a:r>
            <a:r>
              <a:rPr lang="en-US" altLang="zh-CN" dirty="0"/>
              <a:t>300</a:t>
            </a:r>
            <a:r>
              <a:rPr lang="zh-CN" altLang="en-US" dirty="0"/>
              <a:t>和</a:t>
            </a:r>
            <a:r>
              <a:rPr lang="en-US" altLang="zh-CN" dirty="0"/>
              <a:t>1000</a:t>
            </a:r>
            <a:r>
              <a:rPr lang="zh-CN" altLang="en-US" dirty="0"/>
              <a:t>本身标的的市值有很大的差距，因此两类</a:t>
            </a:r>
            <a:r>
              <a:rPr lang="zh-CN" altLang="en-US" dirty="0">
                <a:solidFill>
                  <a:srgbClr val="FF0000"/>
                </a:solidFill>
              </a:rPr>
              <a:t>底层标的之间性质的不同</a:t>
            </a:r>
            <a:r>
              <a:rPr lang="zh-CN" altLang="en-US" dirty="0"/>
              <a:t>，本身对于因子层面的反应是不同的，因此在（</a:t>
            </a:r>
            <a:r>
              <a:rPr lang="en-US" altLang="zh-CN" dirty="0" err="1"/>
              <a:t>IC_mean</a:t>
            </a:r>
            <a:r>
              <a:rPr lang="zh-CN" altLang="en-US" dirty="0"/>
              <a:t>）上差距会较大。往往量价因子在中证</a:t>
            </a:r>
            <a:r>
              <a:rPr lang="en-US" altLang="zh-CN" dirty="0"/>
              <a:t>1000</a:t>
            </a:r>
            <a:r>
              <a:rPr lang="zh-CN" altLang="en-US" dirty="0"/>
              <a:t>中小票上预测表现较好，而在沪深</a:t>
            </a:r>
            <a:r>
              <a:rPr lang="en-US" altLang="zh-CN" dirty="0"/>
              <a:t>300</a:t>
            </a:r>
            <a:r>
              <a:rPr lang="zh-CN" altLang="en-US" dirty="0"/>
              <a:t>中预测能力较差。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因此在对比过程中，不同券池研究的因子不能直接进行对比。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时间跨度维度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0132" y="2160166"/>
            <a:ext cx="6450463" cy="43161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dirty="0"/>
              <a:t>虽然我们检验</a:t>
            </a:r>
            <a:r>
              <a:rPr lang="en-US" altLang="zh-CN" dirty="0"/>
              <a:t>ICIR</a:t>
            </a:r>
            <a:r>
              <a:rPr lang="zh-CN" altLang="en-US" dirty="0"/>
              <a:t>检验的时候使用的是因子在一段时间的</a:t>
            </a:r>
            <a:r>
              <a:rPr lang="en-US" altLang="zh-CN" dirty="0"/>
              <a:t>IC</a:t>
            </a:r>
            <a:r>
              <a:rPr lang="zh-CN" altLang="en-US" dirty="0"/>
              <a:t>显著性以及稳定性的对比。但是因子的在不同周期的表现也会有很大的差异。比如估值因子在熊市表现更好，在牛市表现较弱。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因此如果在研究因子过程中，那一个</a:t>
            </a:r>
            <a:r>
              <a:rPr lang="en-US" altLang="zh-CN" dirty="0"/>
              <a:t>2016-01-01</a:t>
            </a:r>
            <a:r>
              <a:rPr lang="zh-CN" altLang="en-US" dirty="0"/>
              <a:t>至</a:t>
            </a:r>
            <a:r>
              <a:rPr lang="en-US" altLang="zh-CN" dirty="0"/>
              <a:t>2023-01-01</a:t>
            </a:r>
            <a:r>
              <a:rPr lang="zh-CN" altLang="en-US" dirty="0"/>
              <a:t>和</a:t>
            </a:r>
            <a:r>
              <a:rPr lang="en-US" altLang="zh-CN" dirty="0"/>
              <a:t>2019-01-01</a:t>
            </a:r>
            <a:r>
              <a:rPr lang="zh-CN" altLang="en-US" dirty="0"/>
              <a:t>至</a:t>
            </a:r>
            <a:r>
              <a:rPr lang="en-US" altLang="zh-CN" dirty="0"/>
              <a:t>2023-01-01</a:t>
            </a:r>
            <a:r>
              <a:rPr lang="zh-CN" altLang="en-US" dirty="0"/>
              <a:t>的同一个因子。那因子在</a:t>
            </a:r>
            <a:r>
              <a:rPr lang="en-US" altLang="zh-CN" dirty="0"/>
              <a:t>ICIR</a:t>
            </a:r>
            <a:r>
              <a:rPr lang="zh-CN" altLang="en-US" dirty="0"/>
              <a:t>的表现上会有明显的区别。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而且不光是因为熊牛切换对与因子风格影响。也会涉及</a:t>
            </a:r>
            <a:r>
              <a:rPr lang="en-US" altLang="zh-CN" dirty="0"/>
              <a:t>alpha</a:t>
            </a:r>
            <a:r>
              <a:rPr lang="zh-CN" altLang="en-US" dirty="0"/>
              <a:t>因子衰弱的问题。更多的投资者认识到了这类因子的预测能力，资金就会涌入造成资金拥挤。因此往往前期有效的因子，后期不一定有效。</a:t>
            </a:r>
            <a:endParaRPr lang="en-US" altLang="zh-CN" dirty="0"/>
          </a:p>
          <a:p>
            <a:pPr>
              <a:lnSpc>
                <a:spcPct val="160000"/>
              </a:lnSpc>
            </a:pPr>
            <a:r>
              <a:rPr lang="zh-CN" altLang="en-US" dirty="0"/>
              <a:t>因此在对比过程中，不同研究跨度的因子不能直接进行对比。</a:t>
            </a:r>
            <a:endParaRPr lang="en-US" altLang="zh-CN" dirty="0"/>
          </a:p>
        </p:txBody>
      </p:sp>
      <p:graphicFrame>
        <p:nvGraphicFramePr>
          <p:cNvPr id="4" name="Chart 1"/>
          <p:cNvGraphicFramePr/>
          <p:nvPr/>
        </p:nvGraphicFramePr>
        <p:xfrm>
          <a:off x="7701688" y="1"/>
          <a:ext cx="4303551" cy="2941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548381" y="3000626"/>
            <a:ext cx="33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BP</a:t>
            </a:r>
            <a:r>
              <a:rPr lang="zh-CN" altLang="en-US" dirty="0"/>
              <a:t>因子在</a:t>
            </a:r>
            <a:r>
              <a:rPr lang="en-US" altLang="zh-CN" dirty="0"/>
              <a:t>zz800</a:t>
            </a:r>
            <a:r>
              <a:rPr lang="zh-CN" altLang="en-US" dirty="0"/>
              <a:t>中的表现</a:t>
            </a:r>
            <a:endParaRPr lang="zh-CN" altLang="en-US" dirty="0"/>
          </a:p>
        </p:txBody>
      </p:sp>
      <p:graphicFrame>
        <p:nvGraphicFramePr>
          <p:cNvPr id="6" name="Chart 1"/>
          <p:cNvGraphicFramePr/>
          <p:nvPr/>
        </p:nvGraphicFramePr>
        <p:xfrm>
          <a:off x="7745730" y="3601947"/>
          <a:ext cx="4116303" cy="2559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196637" y="6393250"/>
            <a:ext cx="331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NP_YOY</a:t>
            </a:r>
            <a:r>
              <a:rPr lang="zh-CN" altLang="en-US" dirty="0"/>
              <a:t>因子在</a:t>
            </a:r>
            <a:r>
              <a:rPr lang="en-US" altLang="zh-CN" dirty="0"/>
              <a:t>zz800</a:t>
            </a:r>
            <a:r>
              <a:rPr lang="zh-CN" altLang="en-US" dirty="0"/>
              <a:t>中的表现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预测周期维度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IC</a:t>
            </a:r>
            <a:r>
              <a:rPr lang="zh-CN" altLang="en-US" dirty="0"/>
              <a:t>的定义过程中我们的出来因子以外还提到了未来一段时间的收益率。这段时间就是期望预测的周期。例如未来</a:t>
            </a:r>
            <a:r>
              <a:rPr lang="en-US" altLang="zh-CN" dirty="0"/>
              <a:t>1</a:t>
            </a:r>
            <a:r>
              <a:rPr lang="zh-CN" altLang="en-US" dirty="0"/>
              <a:t>日，未来</a:t>
            </a:r>
            <a:r>
              <a:rPr lang="en-US" altLang="zh-CN" dirty="0"/>
              <a:t>20</a:t>
            </a:r>
            <a:r>
              <a:rPr lang="zh-CN" altLang="en-US" dirty="0"/>
              <a:t>日。这当然与我们的调仓周期有关，也与</a:t>
            </a:r>
            <a:r>
              <a:rPr lang="en-US" altLang="zh-CN" dirty="0"/>
              <a:t>IC</a:t>
            </a:r>
            <a:r>
              <a:rPr lang="zh-CN" altLang="en-US" dirty="0"/>
              <a:t>的半衰期有关。例如基本面因子的半衰期较长，一般来说，我们是预测其未来</a:t>
            </a:r>
            <a:r>
              <a:rPr lang="en-US" altLang="zh-CN" dirty="0"/>
              <a:t>20</a:t>
            </a:r>
            <a:r>
              <a:rPr lang="zh-CN" altLang="en-US" dirty="0"/>
              <a:t>天的收益率。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当然对于这个主题来说，最主要的是因为信息的稳定性，有些信息需要释放并且由于日频数据的噪声较多，</a:t>
            </a:r>
            <a:r>
              <a:rPr lang="en-US" altLang="zh-CN" dirty="0"/>
              <a:t>20</a:t>
            </a:r>
            <a:r>
              <a:rPr lang="zh-CN" altLang="en-US" dirty="0"/>
              <a:t>日的统计相对稳定。所以可以看到</a:t>
            </a:r>
            <a:r>
              <a:rPr lang="en-US" altLang="zh-CN" dirty="0"/>
              <a:t>20</a:t>
            </a:r>
            <a:r>
              <a:rPr lang="zh-CN" altLang="en-US" dirty="0"/>
              <a:t>日预测周期的因子，</a:t>
            </a:r>
            <a:r>
              <a:rPr lang="en-US" altLang="zh-CN" dirty="0"/>
              <a:t>ICIR</a:t>
            </a:r>
            <a:r>
              <a:rPr lang="zh-CN" altLang="en-US" dirty="0"/>
              <a:t>表现上都要明显好于</a:t>
            </a:r>
            <a:r>
              <a:rPr lang="en-US" altLang="zh-CN" dirty="0"/>
              <a:t>1</a:t>
            </a:r>
            <a:r>
              <a:rPr lang="zh-CN" altLang="en-US" dirty="0"/>
              <a:t>日预测。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但并不代表</a:t>
            </a:r>
            <a:r>
              <a:rPr lang="en-US" altLang="zh-CN" dirty="0"/>
              <a:t>1</a:t>
            </a:r>
            <a:r>
              <a:rPr lang="zh-CN" altLang="en-US" dirty="0"/>
              <a:t>日预测的期望的多头选股收益弱于</a:t>
            </a:r>
            <a:r>
              <a:rPr lang="en-US" altLang="zh-CN" dirty="0"/>
              <a:t>20</a:t>
            </a:r>
            <a:r>
              <a:rPr lang="zh-CN" altLang="en-US" dirty="0"/>
              <a:t>日。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因子类型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量价因子因为逐日甚至逐</a:t>
            </a:r>
            <a:r>
              <a:rPr lang="en-US" altLang="zh-CN" dirty="0"/>
              <a:t>tick</a:t>
            </a:r>
            <a:r>
              <a:rPr lang="zh-CN" altLang="en-US" dirty="0"/>
              <a:t>都有新的信息数据产生，而基本面因子产生数据的频率相对蛮很多，一年更新四个值。因此在有效信息的即时性上，量价因子更强。基本面因子只能要递延使用最近报告期的数据进行研究。因此数据的迟滞性教强。所以一半来说，基本面因子的</a:t>
            </a:r>
            <a:r>
              <a:rPr lang="en-US" altLang="zh-CN" dirty="0"/>
              <a:t>ICIR</a:t>
            </a:r>
            <a:r>
              <a:rPr lang="zh-CN" altLang="en-US" dirty="0"/>
              <a:t>表现劣于量价指标因子的</a:t>
            </a:r>
            <a:r>
              <a:rPr lang="en-US" altLang="zh-CN" dirty="0"/>
              <a:t>ICIR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因此不同类型的因子，不能进行对比。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但是这并不代表基本面因子弱于量价因子。两者在多头收益的体现上实际相差并不大。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不同选股域不能对比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不同时间跨度不能对比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不同预测周期不能对比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》</a:t>
            </a:r>
            <a:r>
              <a:rPr lang="zh-CN" altLang="en-US" dirty="0"/>
              <a:t>不同因子类型不能对比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ICIR</a:t>
            </a:r>
            <a:r>
              <a:rPr lang="zh-CN" altLang="en-US" dirty="0"/>
              <a:t>的高低不代表因子多头收益的高低，只代表了统计学意义上选股能力的强弱。对于未来收益判断的单调性。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a00040be-9b51-4315-a845-f588249888bf"/>
  <p:tag name="COMMONDATA" val="eyJoZGlkIjoiOTk3NTc5YWIxOTE5ZTEwNmE2YmY5Njg5YzU0ZGU4MDA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积分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1265</Words>
  <Application>WPS 演示</Application>
  <PresentationFormat>宽屏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Tw Cen MT</vt:lpstr>
      <vt:lpstr>Wingdings 3</vt:lpstr>
      <vt:lpstr>等线</vt:lpstr>
      <vt:lpstr>华文仿宋</vt:lpstr>
      <vt:lpstr>Tw Cen MT Condensed</vt:lpstr>
      <vt:lpstr>微软雅黑</vt:lpstr>
      <vt:lpstr>Arial Unicode MS</vt:lpstr>
      <vt:lpstr>Calibri</vt:lpstr>
      <vt:lpstr>积分</vt:lpstr>
      <vt:lpstr>单因子ICIR检验对比禁忌</vt:lpstr>
      <vt:lpstr>下期预告 单因子检验中的交易手续费冲击</vt:lpstr>
      <vt:lpstr>ICIR检验是什么</vt:lpstr>
      <vt:lpstr>券池维度</vt:lpstr>
      <vt:lpstr>时间跨度维度</vt:lpstr>
      <vt:lpstr>预测周期维度</vt:lpstr>
      <vt:lpstr>因子类型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不同单因子检验 ICIR结果对比的禁忌</dc:title>
  <dc:creator>Nick_Ni</dc:creator>
  <cp:lastModifiedBy>Nick</cp:lastModifiedBy>
  <cp:revision>7</cp:revision>
  <dcterms:created xsi:type="dcterms:W3CDTF">2023-04-29T15:51:00Z</dcterms:created>
  <dcterms:modified xsi:type="dcterms:W3CDTF">2023-04-29T17:27:20Z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F159A32069104A5CA6C462547A65B0E0_12</vt:lpwstr>
  </property>
  <property fmtid="{D5CDD505-2E9C-101B-9397-08002B2CF9AE}" pid="3" name="KSOProductBuildVer">
    <vt:lpwstr>2052-11.1.0.14036</vt:lpwstr>
  </property>
</Properties>
</file>