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9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41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9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5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2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5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2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2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97B5FA-0921-464F-AAE1-844C04324D7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5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FA562D-1BE2-8A86-C8C5-055650C8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4451047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rPr>
              <a:t>量化暑期实习指南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E5D85-D6D1-F9B4-8C99-5AB0BBC9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科大财经</a:t>
            </a:r>
            <a:endParaRPr lang="en-US" altLang="zh-CN" sz="2000" dirty="0"/>
          </a:p>
          <a:p>
            <a:r>
              <a:rPr lang="en-US" altLang="zh-CN" sz="2000" dirty="0"/>
              <a:t>2023</a:t>
            </a:r>
            <a:r>
              <a:rPr lang="zh-CN" altLang="en-US" sz="2000" dirty="0"/>
              <a:t>年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/>
              <a:t>23</a:t>
            </a:r>
            <a:r>
              <a:rPr lang="zh-CN" altLang="en-US" sz="2000"/>
              <a:t>日</a:t>
            </a:r>
            <a:endParaRPr lang="zh-CN" alt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CD87CA7-A211-23FA-F42E-7A8F1E934936}"/>
              </a:ext>
            </a:extLst>
          </p:cNvPr>
          <p:cNvSpPr txBox="1"/>
          <p:nvPr/>
        </p:nvSpPr>
        <p:spPr>
          <a:xfrm>
            <a:off x="1204949" y="3935550"/>
            <a:ext cx="3240833" cy="212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大纲：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岗位要求概览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简历面试笔试技巧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实习公司的选择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职业发展道路</a:t>
            </a:r>
          </a:p>
        </p:txBody>
      </p:sp>
    </p:spTree>
    <p:extLst>
      <p:ext uri="{BB962C8B-B14F-4D97-AF65-F5344CB8AC3E}">
        <p14:creationId xmlns:p14="http://schemas.microsoft.com/office/powerpoint/2010/main" val="173875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41FF-C750-6936-8F3B-1D39E089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55060"/>
            <a:ext cx="9720072" cy="1499616"/>
          </a:xfrm>
        </p:spPr>
        <p:txBody>
          <a:bodyPr/>
          <a:lstStyle/>
          <a:p>
            <a:r>
              <a:rPr lang="zh-CN" altLang="en-US" dirty="0"/>
              <a:t>下期预告</a:t>
            </a:r>
            <a:r>
              <a:rPr lang="en-US" altLang="zh-CN" dirty="0"/>
              <a:t> </a:t>
            </a:r>
            <a:r>
              <a:rPr lang="zh-CN" altLang="en-US" sz="4800" dirty="0"/>
              <a:t>单因子检验报告解析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623AA7-D690-E92C-2E46-5D944B0ED818}"/>
              </a:ext>
            </a:extLst>
          </p:cNvPr>
          <p:cNvSpPr txBox="1"/>
          <p:nvPr/>
        </p:nvSpPr>
        <p:spPr>
          <a:xfrm>
            <a:off x="9352623" y="2304087"/>
            <a:ext cx="2546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腾讯会议直播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提供完整源代码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讲解源码逻辑及理论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一对一答疑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专业社群交流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研报分享</a:t>
            </a:r>
            <a:endParaRPr lang="en-US" altLang="zh-CN" dirty="0"/>
          </a:p>
        </p:txBody>
      </p:sp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F52A15D-4F48-EE8F-990C-C636E1E7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3" y="1723053"/>
            <a:ext cx="9102770" cy="508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5E2B4C5-9732-1226-E8D0-04C23043F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" b="28083"/>
          <a:stretch/>
        </p:blipFill>
        <p:spPr>
          <a:xfrm>
            <a:off x="226895" y="654988"/>
            <a:ext cx="3838638" cy="5548024"/>
          </a:xfrm>
        </p:spPr>
      </p:pic>
      <p:pic>
        <p:nvPicPr>
          <p:cNvPr id="15" name="图片 14" descr="文本, 信件&#10;&#10;描述已自动生成">
            <a:extLst>
              <a:ext uri="{FF2B5EF4-FFF2-40B4-BE49-F238E27FC236}">
                <a16:creationId xmlns:a16="http://schemas.microsoft.com/office/drawing/2014/main" id="{E77D1282-17E2-2F4E-D0E0-B82E9674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80" r="3296" b="12381"/>
          <a:stretch/>
        </p:blipFill>
        <p:spPr>
          <a:xfrm>
            <a:off x="4115030" y="654988"/>
            <a:ext cx="3735125" cy="5598367"/>
          </a:xfrm>
          <a:prstGeom prst="rect">
            <a:avLst/>
          </a:prstGeom>
        </p:spPr>
      </p:pic>
      <p:pic>
        <p:nvPicPr>
          <p:cNvPr id="16" name="图片 15" descr="文本, 信件&#10;&#10;描述已自动生成">
            <a:extLst>
              <a:ext uri="{FF2B5EF4-FFF2-40B4-BE49-F238E27FC236}">
                <a16:creationId xmlns:a16="http://schemas.microsoft.com/office/drawing/2014/main" id="{F1A443C8-F14B-5F8E-1E99-3FA1A2D2B3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8" b="12199"/>
          <a:stretch/>
        </p:blipFill>
        <p:spPr>
          <a:xfrm>
            <a:off x="8080310" y="654988"/>
            <a:ext cx="3231998" cy="571294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9A33BA9-B2D7-E568-4C2A-BA126691C9ED}"/>
              </a:ext>
            </a:extLst>
          </p:cNvPr>
          <p:cNvSpPr/>
          <p:nvPr/>
        </p:nvSpPr>
        <p:spPr>
          <a:xfrm>
            <a:off x="597159" y="1803918"/>
            <a:ext cx="1810139" cy="2052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CEC438-BA7F-410A-7821-FD3D57C88D9D}"/>
              </a:ext>
            </a:extLst>
          </p:cNvPr>
          <p:cNvSpPr/>
          <p:nvPr/>
        </p:nvSpPr>
        <p:spPr>
          <a:xfrm>
            <a:off x="4767943" y="5175380"/>
            <a:ext cx="2466392" cy="189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93DD5F-A104-E7A8-A404-756FD46F241E}"/>
              </a:ext>
            </a:extLst>
          </p:cNvPr>
          <p:cNvSpPr/>
          <p:nvPr/>
        </p:nvSpPr>
        <p:spPr>
          <a:xfrm>
            <a:off x="10108163" y="1265853"/>
            <a:ext cx="802433" cy="189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7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, 信件&#10;&#10;描述已自动生成">
            <a:extLst>
              <a:ext uri="{FF2B5EF4-FFF2-40B4-BE49-F238E27FC236}">
                <a16:creationId xmlns:a16="http://schemas.microsoft.com/office/drawing/2014/main" id="{5FC02A94-D14C-46D7-3DA3-EE1FDFCAE4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8" b="14377"/>
          <a:stretch/>
        </p:blipFill>
        <p:spPr>
          <a:xfrm>
            <a:off x="701461" y="496085"/>
            <a:ext cx="3418890" cy="5942037"/>
          </a:xfrm>
          <a:prstGeom prst="rect">
            <a:avLst/>
          </a:prstGeom>
        </p:spPr>
      </p:pic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36180F97-B71C-C321-BA97-73739A645B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0" b="12722"/>
          <a:stretch/>
        </p:blipFill>
        <p:spPr>
          <a:xfrm>
            <a:off x="4003557" y="556372"/>
            <a:ext cx="3356406" cy="5881750"/>
          </a:xfrm>
          <a:prstGeom prst="rect">
            <a:avLst/>
          </a:prstGeom>
        </p:spPr>
      </p:pic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A4F82B95-12F3-70C8-4477-9A269C8DD8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" b="12585"/>
          <a:stretch/>
        </p:blipFill>
        <p:spPr>
          <a:xfrm>
            <a:off x="7216893" y="556371"/>
            <a:ext cx="3437491" cy="60559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7DBED8-D5A0-422F-E875-DF0B1AF8933D}"/>
              </a:ext>
            </a:extLst>
          </p:cNvPr>
          <p:cNvSpPr/>
          <p:nvPr/>
        </p:nvSpPr>
        <p:spPr>
          <a:xfrm>
            <a:off x="4581330" y="1362270"/>
            <a:ext cx="2466392" cy="189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5603E0-294F-4AC1-53ED-3E4DCC9ADB01}"/>
              </a:ext>
            </a:extLst>
          </p:cNvPr>
          <p:cNvSpPr/>
          <p:nvPr/>
        </p:nvSpPr>
        <p:spPr>
          <a:xfrm>
            <a:off x="7529134" y="4752392"/>
            <a:ext cx="2790523" cy="189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1ED398-67B1-596D-014E-B2D4ED3AE83F}"/>
              </a:ext>
            </a:extLst>
          </p:cNvPr>
          <p:cNvSpPr/>
          <p:nvPr/>
        </p:nvSpPr>
        <p:spPr>
          <a:xfrm>
            <a:off x="827314" y="5607699"/>
            <a:ext cx="2083838" cy="1928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0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66849-BA4D-EDC4-CB19-14F580F0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29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岗位要求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CD640-5AA4-6BFC-8991-52ABC4A7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30" y="2174610"/>
            <a:ext cx="9720071" cy="43379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背景：</a:t>
            </a:r>
            <a:r>
              <a:rPr lang="zh-CN" altLang="en-US" dirty="0"/>
              <a:t>数学、统计、计算机、物理、数据科学、金融（工程</a:t>
            </a:r>
            <a:r>
              <a:rPr lang="en-US" altLang="zh-CN" dirty="0"/>
              <a:t>/</a:t>
            </a:r>
            <a:r>
              <a:rPr lang="zh-CN" altLang="en-US" dirty="0"/>
              <a:t>数学）等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内容：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1. ALPHA</a:t>
            </a:r>
            <a:r>
              <a:rPr lang="zh-CN" altLang="en-US" dirty="0"/>
              <a:t>因子的挖掘（基本面、量价、另类）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绩效归因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机器学习模型构建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计算机能力：</a:t>
            </a:r>
            <a:r>
              <a:rPr lang="en-US" altLang="zh-CN" dirty="0"/>
              <a:t>python</a:t>
            </a:r>
            <a:r>
              <a:rPr lang="zh-CN" altLang="en-US" dirty="0"/>
              <a:t>（</a:t>
            </a:r>
            <a:r>
              <a:rPr lang="en-US" altLang="zh-CN" dirty="0"/>
              <a:t>pandas</a:t>
            </a:r>
            <a:r>
              <a:rPr lang="zh-CN" altLang="en-US" dirty="0"/>
              <a:t>，</a:t>
            </a:r>
            <a:r>
              <a:rPr lang="en-US" altLang="zh-CN" dirty="0" err="1"/>
              <a:t>numpy</a:t>
            </a:r>
            <a:r>
              <a:rPr lang="zh-CN" altLang="en-US" dirty="0"/>
              <a:t>），</a:t>
            </a:r>
            <a:r>
              <a:rPr lang="en-US" altLang="zh-CN" dirty="0" err="1"/>
              <a:t>matlab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r>
              <a:rPr lang="zh-CN" altLang="en-US" dirty="0"/>
              <a:t>，</a:t>
            </a:r>
            <a:r>
              <a:rPr lang="en-US" altLang="zh-CN" dirty="0" err="1"/>
              <a:t>mongdb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个人能力：</a:t>
            </a:r>
            <a:r>
              <a:rPr lang="zh-CN" altLang="en-US" dirty="0"/>
              <a:t>有相关比赛经验、获奖、自主学习能力强（不粘人）、整理每周的工作内容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工作时间</a:t>
            </a:r>
            <a:r>
              <a:rPr lang="zh-CN" altLang="en-US" dirty="0"/>
              <a:t>：越稳定越好（每年</a:t>
            </a:r>
            <a:r>
              <a:rPr lang="en-US" altLang="zh-CN" dirty="0"/>
              <a:t>3-5</a:t>
            </a:r>
            <a:r>
              <a:rPr lang="zh-CN" altLang="en-US" dirty="0"/>
              <a:t>月，</a:t>
            </a:r>
            <a:r>
              <a:rPr lang="en-US" altLang="zh-CN" dirty="0"/>
              <a:t>10-12</a:t>
            </a:r>
            <a:r>
              <a:rPr lang="zh-CN" altLang="en-US" dirty="0"/>
              <a:t>月）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6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9EC9A-1BC3-D5EE-46DE-8784FD87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面试笔试技巧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9858F-9418-E5AD-F17F-D9131F34B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2" y="2084832"/>
            <a:ext cx="10331056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简历上不要写你刚会的，或者已经忘记的技能，不然写多少被问多少。如果不会就很尴尬。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提前了解公司相关岗位的业务主要内容，理清楚公司业务逻辑。（不妨去读一份研报）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认真的做每一份笔试题目，做的尽可能的深入，仔细全面，且精炼，把他作为自己的一种锻炼，即使有很大概览你会落榜。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笔试题建议清楚的写明你的思路，以及研究的方向，包括结论。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不懂题目的时候，不妨问一下题目中的重点。往往面试官会给你更多的信息。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9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E03CD-F5C7-F76F-9085-2F3BC6E7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实习公司的选择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B3CD0-1232-3F7C-0A0A-492AF899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》</a:t>
            </a:r>
            <a:r>
              <a:rPr lang="zh-CN" altLang="en-US" sz="4000" dirty="0"/>
              <a:t>选择有更多业务内容尝试的机构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》</a:t>
            </a:r>
            <a:r>
              <a:rPr lang="zh-CN" altLang="en-US" sz="4000" dirty="0"/>
              <a:t>选择数据基建完备的机构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》</a:t>
            </a:r>
            <a:r>
              <a:rPr lang="zh-CN" altLang="en-US" sz="4000" dirty="0"/>
              <a:t>选择快速发展期的机构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》</a:t>
            </a:r>
            <a:r>
              <a:rPr lang="zh-CN" altLang="en-US" sz="4000" dirty="0"/>
              <a:t>选择一个让你感觉舒服的机构以及好的导师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36819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1141-8D44-9129-6383-6D8122BF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就业发展路线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A81B5-E322-4519-6701-2239BCAA8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新手村学习逛各大量化社群，社区，广泛涉猎不同领域的知识。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参加量化机构的比赛活动，拿个名次。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找个量化公司实习，确定自己感兴趣的方向与公司发展方向是否一致。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建议由实习转正，社招难度较大，一个萝卜一个坑。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参与公司的实盘策略模型，努力为公司做贡献，同时也是自己工作重要履历。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沉淀打磨，了解业务的完整体系。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7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</TotalTime>
  <Words>451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积分</vt:lpstr>
      <vt:lpstr>量化暑期实习指南</vt:lpstr>
      <vt:lpstr>下期预告 单因子检验报告解析</vt:lpstr>
      <vt:lpstr>PowerPoint 演示文稿</vt:lpstr>
      <vt:lpstr>PowerPoint 演示文稿</vt:lpstr>
      <vt:lpstr>1. 岗位要求</vt:lpstr>
      <vt:lpstr>2. 面试笔试技巧</vt:lpstr>
      <vt:lpstr>3. 实习公司的选择</vt:lpstr>
      <vt:lpstr>4. 就业发展路线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量化暑期实习指南</dc:title>
  <dc:creator>Nick_Ni</dc:creator>
  <cp:lastModifiedBy>倪 成宇</cp:lastModifiedBy>
  <cp:revision>3</cp:revision>
  <dcterms:created xsi:type="dcterms:W3CDTF">2023-04-22T15:28:44Z</dcterms:created>
  <dcterms:modified xsi:type="dcterms:W3CDTF">2023-04-22T16:40:26Z</dcterms:modified>
</cp:coreProperties>
</file>