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61" r:id="rId5"/>
    <p:sldId id="262" r:id="rId6"/>
    <p:sldId id="267" r:id="rId7"/>
    <p:sldId id="259" r:id="rId8"/>
    <p:sldId id="260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5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6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9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5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7B5FA-0921-464F-AAE1-844C04324D75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8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5CC54A-B6A0-64C1-1F10-59728EB2D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1" y="281389"/>
            <a:ext cx="7593349" cy="4155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tx1">
                    <a:alpha val="80000"/>
                  </a:schemeClr>
                </a:solidFill>
              </a:rPr>
              <a:t>另类数据研究</a:t>
            </a:r>
            <a:r>
              <a:rPr lang="zh-CN" altLang="en-US" sz="3600" dirty="0">
                <a:solidFill>
                  <a:schemeClr val="tx1">
                    <a:alpha val="80000"/>
                  </a:schemeClr>
                </a:solidFill>
              </a:rPr>
              <a:t>（一）</a:t>
            </a:r>
            <a:br>
              <a:rPr lang="en-US" altLang="zh-CN" sz="48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zh-CN" altLang="en-US" sz="5400" dirty="0">
                <a:solidFill>
                  <a:schemeClr val="tx1">
                    <a:alpha val="80000"/>
                  </a:schemeClr>
                </a:solidFill>
              </a:rPr>
              <a:t>投资者关系活动数据</a:t>
            </a:r>
            <a:endParaRPr lang="zh-CN" altLang="en-US" sz="4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F5254-90F7-F4CA-24E3-317B8F116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科大财经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2023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11</a:t>
            </a:r>
            <a:r>
              <a:rPr lang="zh-CN" altLang="en-US" sz="2000" dirty="0"/>
              <a:t>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D2349FB-B710-4305-1898-FF4B46906D8E}"/>
              </a:ext>
            </a:extLst>
          </p:cNvPr>
          <p:cNvSpPr txBox="1"/>
          <p:nvPr/>
        </p:nvSpPr>
        <p:spPr>
          <a:xfrm>
            <a:off x="1371502" y="4272353"/>
            <a:ext cx="61246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&amp;2022</a:t>
            </a:r>
            <a:r>
              <a:rPr lang="zh-CN" altLang="en-US" dirty="0"/>
              <a:t>年最受关注的公司</a:t>
            </a:r>
            <a:r>
              <a:rPr lang="en-US" altLang="zh-CN" dirty="0"/>
              <a:t>Top20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过去</a:t>
            </a:r>
            <a:r>
              <a:rPr lang="en-US" altLang="zh-CN" dirty="0"/>
              <a:t>N</a:t>
            </a:r>
            <a:r>
              <a:rPr lang="zh-CN" altLang="en-US" dirty="0"/>
              <a:t>天被调研次数最高的上市公司表现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调研次数</a:t>
            </a:r>
            <a:r>
              <a:rPr lang="en-US" altLang="zh-CN" dirty="0"/>
              <a:t>Top200</a:t>
            </a:r>
            <a:r>
              <a:rPr lang="zh-CN" altLang="en-US" dirty="0"/>
              <a:t>的机构</a:t>
            </a:r>
            <a:r>
              <a:rPr lang="en-US" altLang="zh-CN" dirty="0"/>
              <a:t>&amp;</a:t>
            </a:r>
            <a:r>
              <a:rPr lang="zh-CN" altLang="en-US" dirty="0"/>
              <a:t>分析师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机构</a:t>
            </a:r>
            <a:r>
              <a:rPr lang="en-US" altLang="zh-CN" dirty="0"/>
              <a:t>&amp;</a:t>
            </a:r>
            <a:r>
              <a:rPr lang="zh-CN" altLang="en-US" dirty="0"/>
              <a:t>分析师调研效率质量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不同活跃度机构的调研质量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外资机构调研质量</a:t>
            </a:r>
            <a:endParaRPr lang="en-US" altLang="zh-CN" dirty="0"/>
          </a:p>
          <a:p>
            <a:pPr algn="just"/>
            <a:endParaRPr lang="en-US" altLang="zh-CN" sz="1400" b="1" u="sng" dirty="0"/>
          </a:p>
          <a:p>
            <a:pPr algn="just"/>
            <a:r>
              <a:rPr lang="en-US" altLang="zh-CN" sz="1400" b="1" u="sng" dirty="0"/>
              <a:t>* </a:t>
            </a:r>
            <a:r>
              <a:rPr lang="zh-CN" altLang="en-US" sz="1400" b="1" u="sng" dirty="0"/>
              <a:t>获取课件及相关数据可扫描二维码领取</a:t>
            </a:r>
            <a:endParaRPr lang="en-US" altLang="zh-CN" sz="1400" b="1" u="sng" dirty="0"/>
          </a:p>
        </p:txBody>
      </p:sp>
    </p:spTree>
    <p:extLst>
      <p:ext uri="{BB962C8B-B14F-4D97-AF65-F5344CB8AC3E}">
        <p14:creationId xmlns:p14="http://schemas.microsoft.com/office/powerpoint/2010/main" val="167667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91DC-E3CE-7F24-24CA-3DF547C9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87" y="482947"/>
            <a:ext cx="9720072" cy="1499616"/>
          </a:xfrm>
        </p:spPr>
        <p:txBody>
          <a:bodyPr/>
          <a:lstStyle/>
          <a:p>
            <a:r>
              <a:rPr lang="zh-CN" altLang="en-US" dirty="0"/>
              <a:t>不同活跃度机构的调研质量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A42C4A-D379-821B-541D-1312B1E6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19" y="1861763"/>
            <a:ext cx="4078204" cy="24193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E0CA3F-3CEA-B7E1-030D-2B9246EB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822" y="1819668"/>
            <a:ext cx="4078205" cy="23942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F6B747E-CEB2-3F28-CCAE-FC058DC41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19" y="4426348"/>
            <a:ext cx="4078204" cy="2419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6D9CEF-6505-57CE-928B-9DB77A3CE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979" y="4438645"/>
            <a:ext cx="4078205" cy="24193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EAFC872-5090-94F7-3631-EB2789F606F7}"/>
              </a:ext>
            </a:extLst>
          </p:cNvPr>
          <p:cNvSpPr txBox="1"/>
          <p:nvPr/>
        </p:nvSpPr>
        <p:spPr>
          <a:xfrm>
            <a:off x="605285" y="2588211"/>
            <a:ext cx="96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ACTIVE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636667-2FBA-CE67-588A-2D1DF5A43E5F}"/>
              </a:ext>
            </a:extLst>
          </p:cNvPr>
          <p:cNvSpPr txBox="1"/>
          <p:nvPr/>
        </p:nvSpPr>
        <p:spPr>
          <a:xfrm>
            <a:off x="6179917" y="2588211"/>
            <a:ext cx="96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MID ACTIVE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DA7087-6A60-3A5F-4BE0-0C70C9F9978E}"/>
              </a:ext>
            </a:extLst>
          </p:cNvPr>
          <p:cNvSpPr txBox="1"/>
          <p:nvPr/>
        </p:nvSpPr>
        <p:spPr>
          <a:xfrm>
            <a:off x="605286" y="5122863"/>
            <a:ext cx="96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ACTIVE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7134FF-EF16-C20F-6F22-D00E22765BFA}"/>
              </a:ext>
            </a:extLst>
          </p:cNvPr>
          <p:cNvSpPr txBox="1"/>
          <p:nvPr/>
        </p:nvSpPr>
        <p:spPr>
          <a:xfrm>
            <a:off x="6240074" y="5166979"/>
            <a:ext cx="96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ACTIVE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5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0DE69-EB35-5B8A-8A81-D72D806E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外资机构调研质量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25B7C-C2D9-D51A-1C39-F26AD115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45" y="2249424"/>
            <a:ext cx="4883377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100" b="0" dirty="0">
                <a:effectLst/>
                <a:latin typeface="Consolas" panose="020B0609020204030204" pitchFamily="49" charset="0"/>
              </a:rPr>
              <a:t>['Morgan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Stanley','GIC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摩根士丹利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 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瑞银证券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','UBS', 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摩根大通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','Point72','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野村证券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Schroders','Pinpoint','IGWT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Investment', 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瑞士信贷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Fidelity','Franklin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Templeton', 'Value Partners', 'Manulife',  'Hel Ved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Capital','Pinpoint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Asset Management Limited', 'Willing Capital', 'HSBC','Blackrock','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Dymon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Asia','Goldman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Sachs','Neuberger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Berman', 'Millennium', 'Fidelity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International','Brilliance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Capital','Wellington','Green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Court Capital',  'JP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Morgan','Polymer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Capital','BlackRock','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Dymon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Asia Capital', 'UG Investment', 'Allianz Global Investors', 'Lazard Asset Management', 'Wellington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Management','Power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Pacific','Credit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Suisse',  'Matthews Asia', 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Parantoux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 Capital', 'WT Capital', 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花旗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J.P.Morgan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 'Point 72', 'Rays Capital','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淡马锡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1100" b="0" dirty="0" err="1">
                <a:effectLst/>
                <a:latin typeface="Consolas" panose="020B0609020204030204" pitchFamily="49" charset="0"/>
              </a:rPr>
              <a:t>Trivest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三井住友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','PAG','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贝莱德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施罗德投资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贝莱德基金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麦格理证券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野村资管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德意志银行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高盛证券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','APS','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高盛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','</a:t>
            </a:r>
            <a:r>
              <a:rPr lang="zh-CN" altLang="en-US" sz="1100" b="0" dirty="0">
                <a:effectLst/>
                <a:latin typeface="Consolas" panose="020B0609020204030204" pitchFamily="49" charset="0"/>
              </a:rPr>
              <a:t>施罗德基金</a:t>
            </a:r>
            <a:r>
              <a:rPr lang="en-US" altLang="zh-CN" sz="1100" b="0" dirty="0">
                <a:effectLst/>
                <a:latin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63825-D342-37BE-3DBA-086914D0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35" y="2504661"/>
            <a:ext cx="5711360" cy="33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61A6-1014-D049-9516-9C2C3A73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下期预告：</a:t>
            </a:r>
            <a:r>
              <a:rPr lang="zh-CN" altLang="en-US" sz="4400" dirty="0">
                <a:solidFill>
                  <a:schemeClr val="tx1">
                    <a:alpha val="80000"/>
                  </a:schemeClr>
                </a:solidFill>
              </a:rPr>
              <a:t>暑期量化投研实习攻略</a:t>
            </a:r>
            <a:endParaRPr lang="zh-CN" altLang="en-US" sz="4400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6BBEDFB9-4616-91AC-F47F-75DEA58F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" y="1925054"/>
            <a:ext cx="8685808" cy="4866774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D0FEA6D3-6975-F544-5195-B60F6043A025}"/>
              </a:ext>
            </a:extLst>
          </p:cNvPr>
          <p:cNvSpPr txBox="1"/>
          <p:nvPr/>
        </p:nvSpPr>
        <p:spPr>
          <a:xfrm>
            <a:off x="9471025" y="3032964"/>
            <a:ext cx="254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腾讯会议直播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提供完整源代码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讲解源码逻辑及理论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一对一答疑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6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8F91-623F-DD20-1EA4-02CBF1EA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投资者关系数据概览</a:t>
            </a: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DEE5AD7B-3138-3456-921E-005A8ECB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95" y="2521041"/>
            <a:ext cx="5364945" cy="3322608"/>
          </a:xfr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C0B082BA-64DA-38AE-ABCE-D76112959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18" y="159732"/>
            <a:ext cx="2941287" cy="2365228"/>
          </a:xfrm>
          <a:prstGeom prst="rect">
            <a:avLst/>
          </a:prstGeo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9822EA11-BB98-6D79-3033-DD4F43F05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18" y="2583629"/>
            <a:ext cx="2941287" cy="2061312"/>
          </a:xfrm>
          <a:prstGeom prst="rect">
            <a:avLst/>
          </a:prstGeom>
        </p:spPr>
      </p:pic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2019C0AF-80D2-19B8-074D-A455237E7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02" y="4703610"/>
            <a:ext cx="2811318" cy="20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5E3396-146A-B544-0467-E503635C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10" y="1905261"/>
            <a:ext cx="3748535" cy="34977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CE4983-A590-32C9-EB0B-21B4D91F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98" y="1890368"/>
            <a:ext cx="3809192" cy="35543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E8BBF1-4BB5-E5B2-FCBE-F579F3AF6211}"/>
              </a:ext>
            </a:extLst>
          </p:cNvPr>
          <p:cNvSpPr txBox="1"/>
          <p:nvPr/>
        </p:nvSpPr>
        <p:spPr>
          <a:xfrm>
            <a:off x="6319486" y="5444695"/>
            <a:ext cx="5076761" cy="13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['</a:t>
            </a:r>
            <a:r>
              <a:rPr lang="zh-CN" altLang="en-US" sz="1400" dirty="0"/>
              <a:t>伟星新材</a:t>
            </a:r>
            <a:r>
              <a:rPr lang="en-US" altLang="zh-CN" sz="1400" dirty="0"/>
              <a:t>', '</a:t>
            </a:r>
            <a:r>
              <a:rPr lang="zh-CN" altLang="en-US" sz="1400" dirty="0"/>
              <a:t>华利集团</a:t>
            </a:r>
            <a:r>
              <a:rPr lang="en-US" altLang="zh-CN" sz="1400" dirty="0"/>
              <a:t>', '</a:t>
            </a:r>
            <a:r>
              <a:rPr lang="zh-CN" altLang="en-US" sz="1400" dirty="0"/>
              <a:t>温氏股份</a:t>
            </a:r>
            <a:r>
              <a:rPr lang="en-US" altLang="zh-CN" sz="1400" dirty="0"/>
              <a:t>', '</a:t>
            </a:r>
            <a:r>
              <a:rPr lang="zh-CN" altLang="en-US" sz="1400" dirty="0"/>
              <a:t>祥鑫科技</a:t>
            </a:r>
            <a:r>
              <a:rPr lang="en-US" altLang="zh-CN" sz="1400" dirty="0"/>
              <a:t>', '</a:t>
            </a:r>
            <a:r>
              <a:rPr lang="zh-CN" altLang="en-US" sz="1400" dirty="0"/>
              <a:t>中科创达</a:t>
            </a:r>
            <a:r>
              <a:rPr lang="en-US" altLang="zh-CN" sz="1400" dirty="0"/>
              <a:t>', '</a:t>
            </a:r>
            <a:r>
              <a:rPr lang="zh-CN" altLang="en-US" sz="1400" dirty="0"/>
              <a:t>伟星股份</a:t>
            </a:r>
            <a:r>
              <a:rPr lang="en-US" altLang="zh-CN" sz="1400" dirty="0"/>
              <a:t>', '</a:t>
            </a:r>
            <a:r>
              <a:rPr lang="zh-CN" altLang="en-US" sz="1400" dirty="0"/>
              <a:t>科德数控</a:t>
            </a:r>
            <a:r>
              <a:rPr lang="en-US" altLang="zh-CN" sz="1400" dirty="0"/>
              <a:t>', '</a:t>
            </a:r>
            <a:r>
              <a:rPr lang="zh-CN" altLang="en-US" sz="1400" dirty="0"/>
              <a:t>海泰新光</a:t>
            </a:r>
            <a:r>
              <a:rPr lang="en-US" altLang="zh-CN" sz="1400" dirty="0"/>
              <a:t>', '</a:t>
            </a:r>
            <a:r>
              <a:rPr lang="zh-CN" altLang="en-US" sz="1400" dirty="0"/>
              <a:t>安井食品</a:t>
            </a:r>
            <a:r>
              <a:rPr lang="en-US" altLang="zh-CN" sz="1400" dirty="0"/>
              <a:t>', '</a:t>
            </a:r>
            <a:r>
              <a:rPr lang="zh-CN" altLang="en-US" sz="1400" dirty="0"/>
              <a:t>周大生</a:t>
            </a:r>
            <a:r>
              <a:rPr lang="en-US" altLang="zh-CN" sz="1400" dirty="0"/>
              <a:t>', '</a:t>
            </a:r>
            <a:r>
              <a:rPr lang="zh-CN" altLang="en-US" sz="1400" dirty="0"/>
              <a:t>埃斯顿</a:t>
            </a:r>
            <a:r>
              <a:rPr lang="en-US" altLang="zh-CN" sz="1400" dirty="0"/>
              <a:t>', '</a:t>
            </a:r>
            <a:r>
              <a:rPr lang="zh-CN" altLang="en-US" sz="1400" dirty="0"/>
              <a:t>炬光科技</a:t>
            </a:r>
            <a:r>
              <a:rPr lang="en-US" altLang="zh-CN" sz="1400" dirty="0"/>
              <a:t>', '</a:t>
            </a:r>
            <a:r>
              <a:rPr lang="zh-CN" altLang="en-US" sz="1400" dirty="0"/>
              <a:t>汇川技术</a:t>
            </a:r>
            <a:r>
              <a:rPr lang="en-US" altLang="zh-CN" sz="1400" dirty="0"/>
              <a:t>', '</a:t>
            </a:r>
            <a:r>
              <a:rPr lang="zh-CN" altLang="en-US" sz="1400" dirty="0"/>
              <a:t>德赛西威</a:t>
            </a:r>
            <a:r>
              <a:rPr lang="en-US" altLang="zh-CN" sz="1400" dirty="0"/>
              <a:t>', '</a:t>
            </a:r>
            <a:r>
              <a:rPr lang="zh-CN" altLang="en-US" sz="1400" dirty="0"/>
              <a:t>华阳集团</a:t>
            </a:r>
            <a:r>
              <a:rPr lang="en-US" altLang="zh-CN" sz="1400" dirty="0"/>
              <a:t>', '</a:t>
            </a:r>
            <a:r>
              <a:rPr lang="zh-CN" altLang="en-US" sz="1400" dirty="0"/>
              <a:t>立讯精密</a:t>
            </a:r>
            <a:r>
              <a:rPr lang="en-US" altLang="zh-CN" sz="1400" dirty="0"/>
              <a:t>', '</a:t>
            </a:r>
            <a:r>
              <a:rPr lang="zh-CN" altLang="en-US" sz="1400" dirty="0"/>
              <a:t>航天宏图</a:t>
            </a:r>
            <a:r>
              <a:rPr lang="en-US" altLang="zh-CN" sz="1400" dirty="0"/>
              <a:t>', '</a:t>
            </a:r>
            <a:r>
              <a:rPr lang="zh-CN" altLang="en-US" sz="1400" dirty="0"/>
              <a:t>上声电子</a:t>
            </a:r>
            <a:r>
              <a:rPr lang="en-US" altLang="zh-CN" sz="1400" dirty="0"/>
              <a:t>', '</a:t>
            </a:r>
            <a:r>
              <a:rPr lang="zh-CN" altLang="en-US" sz="1400" dirty="0"/>
              <a:t>楚江新材</a:t>
            </a:r>
            <a:r>
              <a:rPr lang="en-US" altLang="zh-CN" sz="1400" dirty="0"/>
              <a:t>', '</a:t>
            </a:r>
            <a:r>
              <a:rPr lang="zh-CN" altLang="en-US" sz="1400" dirty="0"/>
              <a:t>英杰电气</a:t>
            </a:r>
            <a:r>
              <a:rPr lang="en-US" altLang="zh-CN" sz="1400" dirty="0"/>
              <a:t>']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5D13C6-B51B-55CF-6344-5E76EAD85114}"/>
              </a:ext>
            </a:extLst>
          </p:cNvPr>
          <p:cNvSpPr txBox="1"/>
          <p:nvPr/>
        </p:nvSpPr>
        <p:spPr>
          <a:xfrm>
            <a:off x="868885" y="5402990"/>
            <a:ext cx="5003630" cy="135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['</a:t>
            </a:r>
            <a:r>
              <a:rPr lang="zh-CN" altLang="en-US" sz="1400" dirty="0"/>
              <a:t>海泰新光</a:t>
            </a:r>
            <a:r>
              <a:rPr lang="en-US" altLang="zh-CN" sz="1400" dirty="0"/>
              <a:t>', '</a:t>
            </a:r>
            <a:r>
              <a:rPr lang="zh-CN" altLang="en-US" sz="1400" dirty="0"/>
              <a:t>安井食品</a:t>
            </a:r>
            <a:r>
              <a:rPr lang="en-US" altLang="zh-CN" sz="1400" dirty="0"/>
              <a:t>', '</a:t>
            </a:r>
            <a:r>
              <a:rPr lang="zh-CN" altLang="en-US" sz="1400" dirty="0"/>
              <a:t>周大生</a:t>
            </a:r>
            <a:r>
              <a:rPr lang="en-US" altLang="zh-CN" sz="1400" dirty="0"/>
              <a:t>', '</a:t>
            </a:r>
            <a:r>
              <a:rPr lang="zh-CN" altLang="en-US" sz="1400" dirty="0"/>
              <a:t>埃斯顿</a:t>
            </a:r>
            <a:r>
              <a:rPr lang="en-US" altLang="zh-CN" sz="1400" dirty="0"/>
              <a:t>', '</a:t>
            </a:r>
            <a:r>
              <a:rPr lang="zh-CN" altLang="en-US" sz="1400" dirty="0"/>
              <a:t>东威科技</a:t>
            </a:r>
            <a:r>
              <a:rPr lang="en-US" altLang="zh-CN" sz="1400" dirty="0"/>
              <a:t>', '</a:t>
            </a:r>
            <a:r>
              <a:rPr lang="zh-CN" altLang="en-US" sz="1400" dirty="0"/>
              <a:t>科大讯飞</a:t>
            </a:r>
            <a:r>
              <a:rPr lang="en-US" altLang="zh-CN" sz="1400" dirty="0"/>
              <a:t>', '</a:t>
            </a:r>
            <a:r>
              <a:rPr lang="zh-CN" altLang="en-US" sz="1400" dirty="0"/>
              <a:t>科德数控</a:t>
            </a:r>
            <a:r>
              <a:rPr lang="en-US" altLang="zh-CN" sz="1400" dirty="0"/>
              <a:t>', '</a:t>
            </a:r>
            <a:r>
              <a:rPr lang="zh-CN" altLang="en-US" sz="1400" dirty="0"/>
              <a:t>良品铺子</a:t>
            </a:r>
            <a:r>
              <a:rPr lang="en-US" altLang="zh-CN" sz="1400" dirty="0"/>
              <a:t>', '</a:t>
            </a:r>
            <a:r>
              <a:rPr lang="zh-CN" altLang="en-US" sz="1400" dirty="0"/>
              <a:t>佳禾食品</a:t>
            </a:r>
            <a:r>
              <a:rPr lang="en-US" altLang="zh-CN" sz="1400" dirty="0"/>
              <a:t>', '</a:t>
            </a:r>
            <a:r>
              <a:rPr lang="zh-CN" altLang="en-US" sz="1400" dirty="0"/>
              <a:t>云从科技</a:t>
            </a:r>
            <a:r>
              <a:rPr lang="en-US" altLang="zh-CN" sz="1400" dirty="0"/>
              <a:t>', '</a:t>
            </a:r>
            <a:r>
              <a:rPr lang="zh-CN" altLang="en-US" sz="1400" dirty="0"/>
              <a:t>维峰电子</a:t>
            </a:r>
            <a:r>
              <a:rPr lang="en-US" altLang="zh-CN" sz="1400" dirty="0"/>
              <a:t>', '</a:t>
            </a:r>
            <a:r>
              <a:rPr lang="zh-CN" altLang="en-US" sz="1400" dirty="0"/>
              <a:t>奥来德</a:t>
            </a:r>
            <a:r>
              <a:rPr lang="en-US" altLang="zh-CN" sz="1400" dirty="0"/>
              <a:t>', '</a:t>
            </a:r>
            <a:r>
              <a:rPr lang="zh-CN" altLang="en-US" sz="1400" dirty="0"/>
              <a:t>希荻微</a:t>
            </a:r>
            <a:r>
              <a:rPr lang="en-US" altLang="zh-CN" sz="1400" dirty="0"/>
              <a:t>', '</a:t>
            </a:r>
            <a:r>
              <a:rPr lang="zh-CN" altLang="en-US" sz="1400" dirty="0"/>
              <a:t>东方电热</a:t>
            </a:r>
            <a:r>
              <a:rPr lang="en-US" altLang="zh-CN" sz="1400" dirty="0"/>
              <a:t>', '</a:t>
            </a:r>
            <a:r>
              <a:rPr lang="zh-CN" altLang="en-US" sz="1400" dirty="0"/>
              <a:t>广信材料</a:t>
            </a:r>
            <a:r>
              <a:rPr lang="en-US" altLang="zh-CN" sz="1400" dirty="0"/>
              <a:t>', '</a:t>
            </a:r>
            <a:r>
              <a:rPr lang="zh-CN" altLang="en-US" sz="1400" dirty="0"/>
              <a:t>美亚柏科</a:t>
            </a:r>
            <a:r>
              <a:rPr lang="en-US" altLang="zh-CN" sz="1400" dirty="0"/>
              <a:t>', '</a:t>
            </a:r>
            <a:r>
              <a:rPr lang="zh-CN" altLang="en-US" sz="1400" dirty="0"/>
              <a:t>苏州银行</a:t>
            </a:r>
            <a:r>
              <a:rPr lang="en-US" altLang="zh-CN" sz="1400" dirty="0"/>
              <a:t>', '</a:t>
            </a:r>
            <a:r>
              <a:rPr lang="zh-CN" altLang="en-US" sz="1400" dirty="0"/>
              <a:t>伟星股份</a:t>
            </a:r>
            <a:r>
              <a:rPr lang="en-US" altLang="zh-CN" sz="1400" dirty="0"/>
              <a:t>', '</a:t>
            </a:r>
            <a:r>
              <a:rPr lang="zh-CN" altLang="en-US" sz="1400" dirty="0"/>
              <a:t>温氏股份</a:t>
            </a:r>
            <a:r>
              <a:rPr lang="en-US" altLang="zh-CN" sz="1400" dirty="0"/>
              <a:t>', '</a:t>
            </a:r>
            <a:r>
              <a:rPr lang="zh-CN" altLang="en-US" sz="1400" dirty="0"/>
              <a:t>普源精电</a:t>
            </a:r>
            <a:r>
              <a:rPr lang="en-US" altLang="zh-CN" sz="1400" dirty="0"/>
              <a:t>']</a:t>
            </a:r>
            <a:endParaRPr lang="zh-CN" altLang="en-US" sz="140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A6A4868-AC77-120E-8F12-A9B46826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2023&amp;2022</a:t>
            </a:r>
            <a:r>
              <a:rPr lang="zh-CN" altLang="en-US" dirty="0"/>
              <a:t>最受关注的公司</a:t>
            </a:r>
            <a:r>
              <a:rPr lang="en-US" altLang="zh-CN" dirty="0"/>
              <a:t>Top20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9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C9E1B-DC65-B4FC-6DFC-B49B9974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2023&amp;2022</a:t>
            </a:r>
            <a:r>
              <a:rPr lang="zh-CN" altLang="en-US" sz="4000" dirty="0"/>
              <a:t>最受关注的公司</a:t>
            </a:r>
            <a:r>
              <a:rPr lang="en-US" altLang="zh-CN" sz="4000" dirty="0"/>
              <a:t>Top20</a:t>
            </a:r>
            <a:r>
              <a:rPr lang="zh-CN" altLang="en-US" sz="4000" dirty="0"/>
              <a:t>表现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AE25D0-BA22-4C04-8B1D-A5311302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6" y="2543346"/>
            <a:ext cx="5549912" cy="35205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3FC956-43CA-9B50-E4AC-5A1792D8D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9" y="2543346"/>
            <a:ext cx="5508502" cy="34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E164E-92EE-8621-636F-EF6F940C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36572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过去</a:t>
            </a:r>
            <a:r>
              <a:rPr lang="en-US" altLang="zh-CN" sz="4000" dirty="0"/>
              <a:t>N</a:t>
            </a:r>
            <a:r>
              <a:rPr lang="zh-CN" altLang="en-US" sz="4000" dirty="0"/>
              <a:t>天被调研次数最高的上市公司表现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9B476-AEFD-874F-C10A-A50996B3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19512"/>
            <a:ext cx="4330867" cy="2569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524CD5-441D-8219-B541-1DD3FC90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91" y="1719512"/>
            <a:ext cx="4376296" cy="25692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C27DA4-77CD-85DD-0FB2-A582D0E03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288756"/>
            <a:ext cx="4330867" cy="25692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8EF39E-8DF1-92E1-436C-1C9C50F17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201" y="4306804"/>
            <a:ext cx="4335915" cy="25692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A11F28-7305-0D52-62E3-E43ACF2DF49E}"/>
              </a:ext>
            </a:extLst>
          </p:cNvPr>
          <p:cNvSpPr txBox="1"/>
          <p:nvPr/>
        </p:nvSpPr>
        <p:spPr>
          <a:xfrm>
            <a:off x="153032" y="2815456"/>
            <a:ext cx="11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219D7-9A74-98A8-F175-582B16C38609}"/>
              </a:ext>
            </a:extLst>
          </p:cNvPr>
          <p:cNvSpPr txBox="1"/>
          <p:nvPr/>
        </p:nvSpPr>
        <p:spPr>
          <a:xfrm>
            <a:off x="5515786" y="2815456"/>
            <a:ext cx="11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6B936E-8E33-C366-896E-FA58AAE592C2}"/>
              </a:ext>
            </a:extLst>
          </p:cNvPr>
          <p:cNvSpPr txBox="1"/>
          <p:nvPr/>
        </p:nvSpPr>
        <p:spPr>
          <a:xfrm>
            <a:off x="153032" y="5320030"/>
            <a:ext cx="11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20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7AB9C1-533C-A764-B40F-207CDF289E86}"/>
              </a:ext>
            </a:extLst>
          </p:cNvPr>
          <p:cNvSpPr txBox="1"/>
          <p:nvPr/>
        </p:nvSpPr>
        <p:spPr>
          <a:xfrm>
            <a:off x="5457263" y="5238386"/>
            <a:ext cx="113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=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83E4B-F86E-AF14-E644-6B62F2A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调研数量</a:t>
            </a:r>
            <a:r>
              <a:rPr lang="en-US" altLang="zh-CN" dirty="0"/>
              <a:t>TOP200</a:t>
            </a:r>
            <a:r>
              <a:rPr lang="zh-CN" altLang="en-US" dirty="0"/>
              <a:t>的机构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1EB0F1-25D1-6B20-9EAB-D8463D226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64" y="1933127"/>
            <a:ext cx="9720071" cy="44738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/>
              <a:t>['</a:t>
            </a:r>
            <a:r>
              <a:rPr lang="zh-CN" altLang="en-US" sz="1100" dirty="0"/>
              <a:t>中信证券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嘉实基金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广发证券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天风证券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兴业证券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海通证券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中金公司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华泰证券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华夏基金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博时基金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富国基金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招商证券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国信证券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安信证券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南方基金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长江证券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中泰证券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东方证券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银华基金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广发基金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鹏华基金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国泰君安</a:t>
            </a:r>
            <a:r>
              <a:rPr lang="en-US" altLang="zh-CN" sz="1100" dirty="0"/>
              <a:t>', '</a:t>
            </a:r>
            <a:r>
              <a:rPr lang="zh-CN" altLang="en-US" sz="1100" dirty="0"/>
              <a:t>个人投资者</a:t>
            </a:r>
            <a:r>
              <a:rPr lang="en-US" altLang="zh-CN" sz="1100" dirty="0"/>
              <a:t>', '</a:t>
            </a:r>
            <a:r>
              <a:rPr lang="zh-CN" altLang="en-US" sz="1100" dirty="0"/>
              <a:t>光大证券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国泰基金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中信建投</a:t>
            </a:r>
            <a:r>
              <a:rPr lang="en-US" altLang="zh-CN" sz="1100" dirty="0"/>
              <a:t>', '</a:t>
            </a:r>
            <a:r>
              <a:rPr lang="zh-CN" altLang="en-US" sz="1100" dirty="0"/>
              <a:t>东吴证券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大成基金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东北证券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中欧基金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方正证券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浙商证券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华创证券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华安基金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国金证券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招商基金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天弘基金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泰康资产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申万宏源</a:t>
            </a:r>
            <a:r>
              <a:rPr lang="en-US" altLang="zh-CN" sz="1100" dirty="0"/>
              <a:t>', '</a:t>
            </a:r>
            <a:r>
              <a:rPr lang="zh-CN" altLang="en-US" sz="1100" dirty="0"/>
              <a:t>民生证券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汇添富基金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西南证券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建信基金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华商基金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国盛证券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融通基金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宝盈基金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中信建投证券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易方达基金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华宝基金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长信基金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兴全基金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万家基金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长盛基金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诺安基金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长城基金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新华基金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国海证券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平安基金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安信基金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太平洋证券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中融基金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西部证券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开源证券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国泰君安证券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信达证券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工银瑞信</a:t>
            </a:r>
            <a:r>
              <a:rPr lang="en-US" altLang="zh-CN" sz="1100" dirty="0"/>
              <a:t>', '</a:t>
            </a:r>
            <a:r>
              <a:rPr lang="zh-CN" altLang="en-US" sz="1100" dirty="0"/>
              <a:t>银河基金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海富通基金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财通证券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东吴基金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中海基金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德邦证券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兴业基金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交银施罗德基金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永赢基金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九泰基金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华西证券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诺德基金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金鹰基金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长城证券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华安证券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平安证券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国元证券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交银施罗德</a:t>
            </a:r>
            <a:r>
              <a:rPr lang="en-US" altLang="zh-CN" sz="1100" dirty="0"/>
              <a:t>', '</a:t>
            </a:r>
            <a:r>
              <a:rPr lang="zh-CN" altLang="en-US" sz="1100" dirty="0"/>
              <a:t>东兴证券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财通基金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高毅资产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太平资产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中邮基金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华富基金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光大保德信基金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新华资产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银河证券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工银瑞信基金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上投摩根</a:t>
            </a:r>
            <a:r>
              <a:rPr lang="en-US" altLang="zh-CN" sz="1100" dirty="0"/>
              <a:t>', '</a:t>
            </a:r>
            <a:r>
              <a:rPr lang="zh-CN" altLang="en-US" sz="1100" dirty="0"/>
              <a:t>国寿安保基金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人保资产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东方基金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西部利得基金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睿远基金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泰信基金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申万宏源证券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华泰柏瑞基金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淳厚基金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德邦基金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创金合信基金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上银基金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鹏扬基金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国联安基金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平安资管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中加基金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中金资管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国投瑞银</a:t>
            </a:r>
            <a:r>
              <a:rPr lang="en-US" altLang="zh-CN" sz="1100" dirty="0"/>
              <a:t>', '</a:t>
            </a:r>
            <a:r>
              <a:rPr lang="zh-CN" altLang="en-US" sz="1100" dirty="0"/>
              <a:t>源乘投资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国联证券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景顺长城基金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华泰柏瑞</a:t>
            </a:r>
            <a:r>
              <a:rPr lang="en-US" altLang="zh-CN" sz="1100" dirty="0"/>
              <a:t>', '</a:t>
            </a:r>
            <a:r>
              <a:rPr lang="zh-CN" altLang="en-US" sz="1100" dirty="0"/>
              <a:t>农银汇理基金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浙商基金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太平基金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民生加银基金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上投摩根基金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博道基金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盘京投资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财通资管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浦银安盛基金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农银汇理</a:t>
            </a:r>
            <a:r>
              <a:rPr lang="en-US" altLang="zh-CN" sz="1100" dirty="0"/>
              <a:t>', '</a:t>
            </a:r>
            <a:r>
              <a:rPr lang="zh-CN" altLang="en-US" sz="1100" dirty="0"/>
              <a:t>中银国际</a:t>
            </a:r>
            <a:r>
              <a:rPr lang="en-US" altLang="zh-CN" sz="1100" dirty="0"/>
              <a:t>', '</a:t>
            </a:r>
            <a:r>
              <a:rPr lang="zh-CN" altLang="en-US" sz="1100" dirty="0"/>
              <a:t>中银国际证券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拾贝投资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大家资产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国寿养老</a:t>
            </a:r>
            <a:r>
              <a:rPr lang="en-US" altLang="zh-CN" sz="1100" dirty="0"/>
              <a:t>', '</a:t>
            </a:r>
            <a:r>
              <a:rPr lang="zh-CN" altLang="en-US" sz="1100" dirty="0"/>
              <a:t>汇添富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景林资产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信诚基金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中信保诚基金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恒越基金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彤源投资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平安资产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浦银安盛</a:t>
            </a:r>
            <a:r>
              <a:rPr lang="en-US" altLang="zh-CN" sz="1100" dirty="0"/>
              <a:t>', '</a:t>
            </a:r>
            <a:r>
              <a:rPr lang="zh-CN" altLang="en-US" sz="1100" dirty="0"/>
              <a:t>泓德基金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景顺长城</a:t>
            </a:r>
            <a:r>
              <a:rPr lang="en-US" altLang="zh-CN" sz="1100" dirty="0"/>
              <a:t>', '</a:t>
            </a:r>
            <a:r>
              <a:rPr lang="zh-CN" altLang="en-US" sz="1100" dirty="0"/>
              <a:t>汇丰晋信</a:t>
            </a:r>
            <a:r>
              <a:rPr lang="en-US" altLang="zh-CN" sz="1100" dirty="0"/>
              <a:t>', '</a:t>
            </a:r>
            <a:r>
              <a:rPr lang="zh-CN" altLang="en-US" sz="1100" dirty="0"/>
              <a:t>星石投资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国投瑞银基金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光大保德信</a:t>
            </a:r>
            <a:r>
              <a:rPr lang="en-US" altLang="zh-CN" sz="1100" dirty="0"/>
              <a:t>', '</a:t>
            </a:r>
            <a:r>
              <a:rPr lang="zh-CN" altLang="en-US" sz="1100" dirty="0"/>
              <a:t>淡水泉投资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前海开源基金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东海基金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富安达基金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平安养老</a:t>
            </a:r>
            <a:r>
              <a:rPr lang="en-US" altLang="zh-CN" sz="1100" dirty="0"/>
              <a:t>', '</a:t>
            </a:r>
            <a:r>
              <a:rPr lang="zh-CN" altLang="en-US" sz="1100" dirty="0"/>
              <a:t>信达澳银基金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天治基金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汐泰投资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汇丰晋信基金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国泰君安证券股份有限公司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天风证券股份有限公司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华夏久盈</a:t>
            </a:r>
            <a:r>
              <a:rPr lang="en-US" altLang="zh-CN" sz="1100" dirty="0"/>
              <a:t>', '</a:t>
            </a:r>
            <a:r>
              <a:rPr lang="zh-CN" altLang="en-US" sz="1100" dirty="0"/>
              <a:t>招银理财</a:t>
            </a:r>
            <a:r>
              <a:rPr lang="en-US" altLang="zh-CN" sz="1100" dirty="0"/>
              <a:t>', '</a:t>
            </a:r>
            <a:r>
              <a:rPr lang="zh-CN" altLang="en-US" sz="1100" dirty="0"/>
              <a:t>国寿资产</a:t>
            </a:r>
            <a:r>
              <a:rPr lang="en-US" altLang="zh-CN" sz="1100" dirty="0"/>
              <a:t>', '</a:t>
            </a:r>
            <a:r>
              <a:rPr lang="zh-CN" altLang="en-US" sz="1100" dirty="0"/>
              <a:t>新时代证券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申万菱信基金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东证资管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聚鸣投资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创金合信</a:t>
            </a:r>
            <a:r>
              <a:rPr lang="en-US" altLang="zh-CN" sz="1100" dirty="0"/>
              <a:t>', '</a:t>
            </a:r>
            <a:r>
              <a:rPr lang="zh-CN" altLang="en-US" sz="1100" dirty="0"/>
              <a:t>嘉实基金管理有限公司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泰达宏利基金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民生加银</a:t>
            </a:r>
            <a:r>
              <a:rPr lang="en-US" altLang="zh-CN" sz="1100" dirty="0"/>
              <a:t>', '</a:t>
            </a:r>
            <a:r>
              <a:rPr lang="zh-CN" altLang="en-US" sz="1100" dirty="0"/>
              <a:t>长江养老</a:t>
            </a:r>
            <a:r>
              <a:rPr lang="en-US" altLang="zh-CN" sz="1100" dirty="0"/>
              <a:t>', '</a:t>
            </a:r>
            <a:r>
              <a:rPr lang="zh-CN" altLang="en-US" sz="1100" dirty="0"/>
              <a:t>首创证券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中信建投证券股份有限公司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中金基金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进门财经</a:t>
            </a:r>
            <a:r>
              <a:rPr lang="en-US" altLang="zh-CN" sz="1100" dirty="0"/>
              <a:t>', '</a:t>
            </a:r>
            <a:r>
              <a:rPr lang="zh-CN" altLang="en-US" sz="1100" dirty="0"/>
              <a:t>海通证券股份有限公司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鑫元基金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易方达</a:t>
            </a:r>
            <a:r>
              <a:rPr lang="en-US" altLang="zh-CN" sz="1100" dirty="0"/>
              <a:t>', '</a:t>
            </a:r>
            <a:r>
              <a:rPr lang="zh-CN" altLang="en-US" sz="1100" dirty="0"/>
              <a:t>中信建投基金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兴银基金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国寿安保</a:t>
            </a:r>
            <a:r>
              <a:rPr lang="en-US" altLang="zh-CN" sz="1100" dirty="0"/>
              <a:t>', '</a:t>
            </a:r>
            <a:r>
              <a:rPr lang="zh-CN" altLang="en-US" sz="1100" dirty="0"/>
              <a:t>朱雀基金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广发证券股份有限公司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煜德投资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申万菱信</a:t>
            </a:r>
            <a:r>
              <a:rPr lang="en-US" altLang="zh-CN" sz="1100" dirty="0"/>
              <a:t>', '</a:t>
            </a:r>
            <a:r>
              <a:rPr lang="zh-CN" altLang="en-US" sz="1100" dirty="0"/>
              <a:t>东方资管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淡水泉</a:t>
            </a:r>
            <a:r>
              <a:rPr lang="en-US" altLang="zh-CN" sz="1100" dirty="0"/>
              <a:t>', '</a:t>
            </a:r>
            <a:r>
              <a:rPr lang="zh-CN" altLang="en-US" sz="1100" dirty="0"/>
              <a:t>中银证券</a:t>
            </a:r>
            <a:r>
              <a:rPr lang="en-US" altLang="zh-CN" sz="1100" dirty="0"/>
              <a:t>', '</a:t>
            </a:r>
            <a:r>
              <a:rPr lang="zh-CN" altLang="en-US" sz="1100" dirty="0"/>
              <a:t>兴业证券股份有限公司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重阳投资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中国国际金融股份有限公司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广发资管</a:t>
            </a:r>
            <a:r>
              <a:rPr lang="en-US" altLang="zh-CN" sz="1100" dirty="0"/>
              <a:t>', '</a:t>
            </a:r>
            <a:r>
              <a:rPr lang="zh-CN" altLang="en-US" sz="1100" dirty="0"/>
              <a:t>博时基金管理有限公司</a:t>
            </a:r>
            <a:r>
              <a:rPr lang="en-US" altLang="zh-CN" sz="1100" dirty="0"/>
              <a:t>', '</a:t>
            </a:r>
            <a:r>
              <a:rPr lang="zh-CN" altLang="en-US" sz="1100" dirty="0"/>
              <a:t>泓澄投资</a:t>
            </a:r>
            <a:r>
              <a:rPr lang="en-US" altLang="zh-CN" sz="1100" dirty="0"/>
              <a:t>', '</a:t>
            </a:r>
            <a:r>
              <a:rPr lang="zh-CN" altLang="en-US" sz="1100" dirty="0"/>
              <a:t>兴证全球基金</a:t>
            </a:r>
            <a:r>
              <a:rPr lang="en-US" altLang="zh-CN" sz="1100" dirty="0"/>
              <a:t>', '</a:t>
            </a:r>
            <a:r>
              <a:rPr lang="zh-CN" altLang="en-US" sz="1100" dirty="0"/>
              <a:t>信达澳银</a:t>
            </a:r>
            <a:r>
              <a:rPr lang="en-US" altLang="zh-CN" sz="1100" dirty="0"/>
              <a:t>', '</a:t>
            </a:r>
            <a:r>
              <a:rPr lang="zh-CN" altLang="en-US" sz="1100" dirty="0"/>
              <a:t>红土创新基金</a:t>
            </a:r>
            <a:r>
              <a:rPr lang="en-US" altLang="zh-CN" sz="1100" dirty="0"/>
              <a:t>']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6569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84FA3-A613-74D4-0174-BD1526C0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调研数量</a:t>
            </a:r>
            <a:r>
              <a:rPr lang="en-US" altLang="zh-CN" dirty="0"/>
              <a:t>TOP200</a:t>
            </a:r>
            <a:r>
              <a:rPr lang="zh-CN" altLang="en-US" dirty="0"/>
              <a:t>的分析师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69CCE-2EC8-9681-2E98-E35912A1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150988"/>
            <a:ext cx="9720071" cy="40233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1800" dirty="0"/>
              <a:t>['</a:t>
            </a:r>
            <a:r>
              <a:rPr lang="zh-CN" altLang="en-US" sz="1800" dirty="0"/>
              <a:t>谢泽林</a:t>
            </a:r>
            <a:r>
              <a:rPr lang="en-US" altLang="zh-CN" sz="1800" dirty="0"/>
              <a:t>', '</a:t>
            </a:r>
            <a:r>
              <a:rPr lang="zh-CN" altLang="en-US" sz="1800" dirty="0"/>
              <a:t>张磊</a:t>
            </a:r>
            <a:r>
              <a:rPr lang="en-US" altLang="zh-CN" sz="1800" dirty="0"/>
              <a:t>', '</a:t>
            </a:r>
            <a:r>
              <a:rPr lang="zh-CN" altLang="en-US" sz="1800" dirty="0"/>
              <a:t>刘洋</a:t>
            </a:r>
            <a:r>
              <a:rPr lang="en-US" altLang="zh-CN" sz="1800" dirty="0"/>
              <a:t>', '</a:t>
            </a:r>
            <a:r>
              <a:rPr lang="zh-CN" altLang="en-US" sz="1800" dirty="0"/>
              <a:t>王鹏</a:t>
            </a:r>
            <a:r>
              <a:rPr lang="en-US" altLang="zh-CN" sz="1800" dirty="0"/>
              <a:t>', '</a:t>
            </a:r>
            <a:r>
              <a:rPr lang="zh-CN" altLang="en-US" sz="1800" dirty="0"/>
              <a:t>朱战宇</a:t>
            </a:r>
            <a:r>
              <a:rPr lang="en-US" altLang="zh-CN" sz="1800" dirty="0"/>
              <a:t>', '</a:t>
            </a:r>
            <a:r>
              <a:rPr lang="zh-CN" altLang="en-US" sz="1800" dirty="0"/>
              <a:t>张伟</a:t>
            </a:r>
            <a:r>
              <a:rPr lang="en-US" altLang="zh-CN" sz="1800" dirty="0"/>
              <a:t>', '</a:t>
            </a:r>
            <a:r>
              <a:rPr lang="zh-CN" altLang="en-US" sz="1800" dirty="0"/>
              <a:t>李晗</a:t>
            </a:r>
            <a:r>
              <a:rPr lang="en-US" altLang="zh-CN" sz="1800" dirty="0"/>
              <a:t>', '</a:t>
            </a:r>
            <a:r>
              <a:rPr lang="zh-CN" altLang="en-US" sz="1800" dirty="0"/>
              <a:t>王帅</a:t>
            </a:r>
            <a:r>
              <a:rPr lang="en-US" altLang="zh-CN" sz="1800" dirty="0"/>
              <a:t>', '</a:t>
            </a:r>
            <a:r>
              <a:rPr lang="zh-CN" altLang="en-US" sz="1800" dirty="0"/>
              <a:t>王伟</a:t>
            </a:r>
            <a:r>
              <a:rPr lang="en-US" altLang="zh-CN" sz="1800" dirty="0"/>
              <a:t>', '</a:t>
            </a:r>
            <a:r>
              <a:rPr lang="zh-CN" altLang="en-US" sz="1800" dirty="0"/>
              <a:t>胡纪元</a:t>
            </a:r>
            <a:r>
              <a:rPr lang="en-US" altLang="zh-CN" sz="1800" dirty="0"/>
              <a:t>', '</a:t>
            </a:r>
            <a:r>
              <a:rPr lang="zh-CN" altLang="en-US" sz="1800" dirty="0"/>
              <a:t>张超</a:t>
            </a:r>
            <a:r>
              <a:rPr lang="en-US" altLang="zh-CN" sz="1800" dirty="0"/>
              <a:t>', '</a:t>
            </a:r>
            <a:r>
              <a:rPr lang="zh-CN" altLang="en-US" sz="1800" dirty="0"/>
              <a:t>刘俊</a:t>
            </a:r>
            <a:r>
              <a:rPr lang="en-US" altLang="zh-CN" sz="1800" dirty="0"/>
              <a:t>', '</a:t>
            </a:r>
            <a:r>
              <a:rPr lang="zh-CN" altLang="en-US" sz="1800" dirty="0"/>
              <a:t>王浩</a:t>
            </a:r>
            <a:r>
              <a:rPr lang="en-US" altLang="zh-CN" sz="1800" dirty="0"/>
              <a:t>', '</a:t>
            </a:r>
            <a:r>
              <a:rPr lang="zh-CN" altLang="en-US" sz="1800" dirty="0"/>
              <a:t>王亮</a:t>
            </a:r>
            <a:r>
              <a:rPr lang="en-US" altLang="zh-CN" sz="1800" dirty="0"/>
              <a:t>', '</a:t>
            </a:r>
            <a:r>
              <a:rPr lang="zh-CN" altLang="en-US" sz="1800" dirty="0"/>
              <a:t>王凯</a:t>
            </a:r>
            <a:r>
              <a:rPr lang="en-US" altLang="zh-CN" sz="1800" dirty="0"/>
              <a:t>', '</a:t>
            </a:r>
            <a:r>
              <a:rPr lang="zh-CN" altLang="en-US" sz="1800" dirty="0"/>
              <a:t>吕伟志</a:t>
            </a:r>
            <a:r>
              <a:rPr lang="en-US" altLang="zh-CN" sz="1800" dirty="0"/>
              <a:t>', '</a:t>
            </a:r>
            <a:r>
              <a:rPr lang="zh-CN" altLang="en-US" sz="1800" dirty="0"/>
              <a:t>温震宇</a:t>
            </a:r>
            <a:r>
              <a:rPr lang="en-US" altLang="zh-CN" sz="1800" dirty="0"/>
              <a:t>', '</a:t>
            </a:r>
            <a:r>
              <a:rPr lang="zh-CN" altLang="en-US" sz="1800" dirty="0"/>
              <a:t>陈磊</a:t>
            </a:r>
            <a:r>
              <a:rPr lang="en-US" altLang="zh-CN" sz="1800" dirty="0"/>
              <a:t>', '</a:t>
            </a:r>
            <a:r>
              <a:rPr lang="zh-CN" altLang="en-US" sz="1800" dirty="0"/>
              <a:t>李博</a:t>
            </a:r>
            <a:r>
              <a:rPr lang="en-US" altLang="zh-CN" sz="1800" dirty="0"/>
              <a:t>', '</a:t>
            </a:r>
            <a:r>
              <a:rPr lang="zh-CN" altLang="en-US" sz="1800" dirty="0"/>
              <a:t>王超</a:t>
            </a:r>
            <a:r>
              <a:rPr lang="en-US" altLang="zh-CN" sz="1800" dirty="0"/>
              <a:t>', '</a:t>
            </a:r>
            <a:r>
              <a:rPr lang="zh-CN" altLang="en-US" sz="1800" dirty="0"/>
              <a:t>李阳</a:t>
            </a:r>
            <a:r>
              <a:rPr lang="en-US" altLang="zh-CN" sz="1800" dirty="0"/>
              <a:t>', '</a:t>
            </a:r>
            <a:r>
              <a:rPr lang="zh-CN" altLang="en-US" sz="1800" dirty="0"/>
              <a:t>林晓枫</a:t>
            </a:r>
            <a:r>
              <a:rPr lang="en-US" altLang="zh-CN" sz="1800" dirty="0"/>
              <a:t>', '</a:t>
            </a:r>
            <a:r>
              <a:rPr lang="zh-CN" altLang="en-US" sz="1800" dirty="0"/>
              <a:t>徐博</a:t>
            </a:r>
            <a:r>
              <a:rPr lang="en-US" altLang="zh-CN" sz="1800" dirty="0"/>
              <a:t>', '</a:t>
            </a:r>
            <a:r>
              <a:rPr lang="zh-CN" altLang="en-US" sz="1800" dirty="0"/>
              <a:t>赵梓峰</a:t>
            </a:r>
            <a:r>
              <a:rPr lang="en-US" altLang="zh-CN" sz="1800" dirty="0"/>
              <a:t>', '</a:t>
            </a:r>
            <a:r>
              <a:rPr lang="zh-CN" altLang="en-US" sz="1800" dirty="0"/>
              <a:t>王喆</a:t>
            </a:r>
            <a:r>
              <a:rPr lang="en-US" altLang="zh-CN" sz="1800" dirty="0"/>
              <a:t>', '</a:t>
            </a:r>
            <a:r>
              <a:rPr lang="zh-CN" altLang="en-US" sz="1800" dirty="0"/>
              <a:t>吴昊</a:t>
            </a:r>
            <a:r>
              <a:rPr lang="en-US" altLang="zh-CN" sz="1800" dirty="0"/>
              <a:t>', '</a:t>
            </a:r>
            <a:r>
              <a:rPr lang="zh-CN" altLang="en-US" sz="1800" dirty="0"/>
              <a:t>李峰</a:t>
            </a:r>
            <a:r>
              <a:rPr lang="en-US" altLang="zh-CN" sz="1800" dirty="0"/>
              <a:t>', '</a:t>
            </a:r>
            <a:r>
              <a:rPr lang="zh-CN" altLang="en-US" sz="1800" dirty="0"/>
              <a:t>王斌</a:t>
            </a:r>
            <a:r>
              <a:rPr lang="en-US" altLang="zh-CN" sz="1800" dirty="0"/>
              <a:t>', '</a:t>
            </a:r>
            <a:r>
              <a:rPr lang="zh-CN" altLang="en-US" sz="1800" dirty="0"/>
              <a:t>郭磊</a:t>
            </a:r>
            <a:r>
              <a:rPr lang="en-US" altLang="zh-CN" sz="1800" dirty="0"/>
              <a:t>', '</a:t>
            </a:r>
            <a:r>
              <a:rPr lang="zh-CN" altLang="en-US" sz="1800" dirty="0"/>
              <a:t>于洋</a:t>
            </a:r>
            <a:r>
              <a:rPr lang="en-US" altLang="zh-CN" sz="1800" dirty="0"/>
              <a:t>', '</a:t>
            </a:r>
            <a:r>
              <a:rPr lang="zh-CN" altLang="en-US" sz="1800" dirty="0"/>
              <a:t>凌晨</a:t>
            </a:r>
            <a:r>
              <a:rPr lang="en-US" altLang="zh-CN" sz="1800" dirty="0"/>
              <a:t>', '</a:t>
            </a:r>
            <a:r>
              <a:rPr lang="zh-CN" altLang="en-US" sz="1800" dirty="0"/>
              <a:t>赵俊</a:t>
            </a:r>
            <a:r>
              <a:rPr lang="en-US" altLang="zh-CN" sz="1800" dirty="0"/>
              <a:t>', '</a:t>
            </a:r>
            <a:r>
              <a:rPr lang="zh-CN" altLang="en-US" sz="1800" dirty="0"/>
              <a:t>刘杰</a:t>
            </a:r>
            <a:r>
              <a:rPr lang="en-US" altLang="zh-CN" sz="1800" dirty="0"/>
              <a:t>', '</a:t>
            </a:r>
            <a:r>
              <a:rPr lang="zh-CN" altLang="en-US" sz="1800" dirty="0"/>
              <a:t>李超</a:t>
            </a:r>
            <a:r>
              <a:rPr lang="en-US" altLang="zh-CN" sz="1800" dirty="0"/>
              <a:t>', '</a:t>
            </a:r>
            <a:r>
              <a:rPr lang="zh-CN" altLang="en-US" sz="1800" dirty="0"/>
              <a:t>刘强</a:t>
            </a:r>
            <a:r>
              <a:rPr lang="en-US" altLang="zh-CN" sz="1800" dirty="0"/>
              <a:t>', '</a:t>
            </a:r>
            <a:r>
              <a:rPr lang="zh-CN" altLang="en-US" sz="1800" dirty="0"/>
              <a:t>张帆</a:t>
            </a:r>
            <a:r>
              <a:rPr lang="en-US" altLang="zh-CN" sz="1800" dirty="0"/>
              <a:t>', '</a:t>
            </a:r>
            <a:r>
              <a:rPr lang="zh-CN" altLang="en-US" sz="1800" dirty="0"/>
              <a:t>顾宝成</a:t>
            </a:r>
            <a:r>
              <a:rPr lang="en-US" altLang="zh-CN" sz="1800" dirty="0"/>
              <a:t>', '</a:t>
            </a:r>
            <a:r>
              <a:rPr lang="zh-CN" altLang="en-US" sz="1800" dirty="0"/>
              <a:t>李涛</a:t>
            </a:r>
            <a:r>
              <a:rPr lang="en-US" altLang="zh-CN" sz="1800" dirty="0"/>
              <a:t>', '</a:t>
            </a:r>
            <a:r>
              <a:rPr lang="zh-CN" altLang="en-US" sz="1800" dirty="0"/>
              <a:t>吴桐</a:t>
            </a:r>
            <a:r>
              <a:rPr lang="en-US" altLang="zh-CN" sz="1800" dirty="0"/>
              <a:t>', '</a:t>
            </a:r>
            <a:r>
              <a:rPr lang="zh-CN" altLang="en-US" sz="1800" dirty="0"/>
              <a:t>赵洋</a:t>
            </a:r>
            <a:r>
              <a:rPr lang="en-US" altLang="zh-CN" sz="1800" dirty="0"/>
              <a:t>', '</a:t>
            </a:r>
            <a:r>
              <a:rPr lang="zh-CN" altLang="en-US" sz="1800" dirty="0"/>
              <a:t>许杰</a:t>
            </a:r>
            <a:r>
              <a:rPr lang="en-US" altLang="zh-CN" sz="1800" dirty="0"/>
              <a:t>', '</a:t>
            </a:r>
            <a:r>
              <a:rPr lang="zh-CN" altLang="en-US" sz="1800" dirty="0"/>
              <a:t>王磊</a:t>
            </a:r>
            <a:r>
              <a:rPr lang="en-US" altLang="zh-CN" sz="1800" dirty="0"/>
              <a:t>', '</a:t>
            </a:r>
            <a:r>
              <a:rPr lang="zh-CN" altLang="en-US" sz="1800" dirty="0"/>
              <a:t>刘畅</a:t>
            </a:r>
            <a:r>
              <a:rPr lang="en-US" altLang="zh-CN" sz="1800" dirty="0"/>
              <a:t>', '</a:t>
            </a:r>
            <a:r>
              <a:rPr lang="zh-CN" altLang="en-US" sz="1800" dirty="0"/>
              <a:t>杨林</a:t>
            </a:r>
            <a:r>
              <a:rPr lang="en-US" altLang="zh-CN" sz="1800" dirty="0"/>
              <a:t>', '</a:t>
            </a:r>
            <a:r>
              <a:rPr lang="zh-CN" altLang="en-US" sz="1800" dirty="0"/>
              <a:t>高翔</a:t>
            </a:r>
            <a:r>
              <a:rPr lang="en-US" altLang="zh-CN" sz="1800" dirty="0"/>
              <a:t>', '</a:t>
            </a:r>
            <a:r>
              <a:rPr lang="zh-CN" altLang="en-US" sz="1800" dirty="0"/>
              <a:t>陈晨</a:t>
            </a:r>
            <a:r>
              <a:rPr lang="en-US" altLang="zh-CN" sz="1800" dirty="0"/>
              <a:t>', '</a:t>
            </a:r>
            <a:r>
              <a:rPr lang="zh-CN" altLang="en-US" sz="1800" dirty="0"/>
              <a:t>汪洋</a:t>
            </a:r>
            <a:r>
              <a:rPr lang="en-US" altLang="zh-CN" sz="1800" dirty="0"/>
              <a:t>', '</a:t>
            </a:r>
            <a:r>
              <a:rPr lang="zh-CN" altLang="en-US" sz="1800" dirty="0"/>
              <a:t>陈曦</a:t>
            </a:r>
            <a:r>
              <a:rPr lang="en-US" altLang="zh-CN" sz="1800" dirty="0"/>
              <a:t>', '</a:t>
            </a:r>
            <a:r>
              <a:rPr lang="zh-CN" altLang="en-US" sz="1800" dirty="0"/>
              <a:t>张凯</a:t>
            </a:r>
            <a:r>
              <a:rPr lang="en-US" altLang="zh-CN" sz="1800" dirty="0"/>
              <a:t>', '</a:t>
            </a:r>
            <a:r>
              <a:rPr lang="zh-CN" altLang="en-US" sz="1800" dirty="0"/>
              <a:t>郝彪</a:t>
            </a:r>
            <a:r>
              <a:rPr lang="en-US" altLang="zh-CN" sz="1800" dirty="0"/>
              <a:t>', '</a:t>
            </a:r>
            <a:r>
              <a:rPr lang="zh-CN" altLang="en-US" sz="1800" dirty="0"/>
              <a:t>郭斐</a:t>
            </a:r>
            <a:r>
              <a:rPr lang="en-US" altLang="zh-CN" sz="1800" dirty="0"/>
              <a:t>', '</a:t>
            </a:r>
            <a:r>
              <a:rPr lang="zh-CN" altLang="en-US" sz="1800" dirty="0"/>
              <a:t>陈涛</a:t>
            </a:r>
            <a:r>
              <a:rPr lang="en-US" altLang="zh-CN" sz="1800" dirty="0"/>
              <a:t>', '</a:t>
            </a:r>
            <a:r>
              <a:rPr lang="zh-CN" altLang="en-US" sz="1800" dirty="0"/>
              <a:t>臧怡</a:t>
            </a:r>
            <a:r>
              <a:rPr lang="en-US" altLang="zh-CN" sz="1800" dirty="0"/>
              <a:t>', '</a:t>
            </a:r>
            <a:r>
              <a:rPr lang="zh-CN" altLang="en-US" sz="1800" dirty="0"/>
              <a:t>成佩剑</a:t>
            </a:r>
            <a:r>
              <a:rPr lang="en-US" altLang="zh-CN" sz="1800" dirty="0"/>
              <a:t>', '</a:t>
            </a:r>
            <a:r>
              <a:rPr lang="zh-CN" altLang="en-US" sz="1800" dirty="0"/>
              <a:t>俞海海</a:t>
            </a:r>
            <a:r>
              <a:rPr lang="en-US" altLang="zh-CN" sz="1800" dirty="0"/>
              <a:t>', '</a:t>
            </a:r>
            <a:r>
              <a:rPr lang="zh-CN" altLang="en-US" sz="1800" dirty="0"/>
              <a:t>张阳</a:t>
            </a:r>
            <a:r>
              <a:rPr lang="en-US" altLang="zh-CN" sz="1800" dirty="0"/>
              <a:t>', '</a:t>
            </a:r>
            <a:r>
              <a:rPr lang="zh-CN" altLang="en-US" sz="1800" dirty="0"/>
              <a:t>黄勇</a:t>
            </a:r>
            <a:r>
              <a:rPr lang="en-US" altLang="zh-CN" sz="1800" dirty="0"/>
              <a:t>', '</a:t>
            </a:r>
            <a:r>
              <a:rPr lang="zh-CN" altLang="en-US" sz="1800" dirty="0"/>
              <a:t>孙浩中</a:t>
            </a:r>
            <a:r>
              <a:rPr lang="en-US" altLang="zh-CN" sz="1800" dirty="0"/>
              <a:t>', '</a:t>
            </a:r>
            <a:r>
              <a:rPr lang="zh-CN" altLang="en-US" sz="1800" dirty="0"/>
              <a:t>刘博</a:t>
            </a:r>
            <a:r>
              <a:rPr lang="en-US" altLang="zh-CN" sz="1800" dirty="0"/>
              <a:t>', '</a:t>
            </a:r>
            <a:r>
              <a:rPr lang="zh-CN" altLang="en-US" sz="1800" dirty="0"/>
              <a:t>李威</a:t>
            </a:r>
            <a:r>
              <a:rPr lang="en-US" altLang="zh-CN" sz="1800" dirty="0"/>
              <a:t>', '</a:t>
            </a:r>
            <a:r>
              <a:rPr lang="zh-CN" altLang="en-US" sz="1800" dirty="0"/>
              <a:t>刘勇</a:t>
            </a:r>
            <a:r>
              <a:rPr lang="en-US" altLang="zh-CN" sz="1800" dirty="0"/>
              <a:t>', '</a:t>
            </a:r>
            <a:r>
              <a:rPr lang="zh-CN" altLang="en-US" sz="1800" dirty="0"/>
              <a:t>张博</a:t>
            </a:r>
            <a:r>
              <a:rPr lang="en-US" altLang="zh-CN" sz="1800" dirty="0"/>
              <a:t>', '</a:t>
            </a:r>
            <a:r>
              <a:rPr lang="zh-CN" altLang="en-US" sz="1800" dirty="0"/>
              <a:t>周晓东</a:t>
            </a:r>
            <a:r>
              <a:rPr lang="en-US" altLang="zh-CN" sz="1800" dirty="0"/>
              <a:t>', '</a:t>
            </a:r>
            <a:r>
              <a:rPr lang="zh-CN" altLang="en-US" sz="1800" dirty="0"/>
              <a:t>曹国军</a:t>
            </a:r>
            <a:r>
              <a:rPr lang="en-US" altLang="zh-CN" sz="1800" dirty="0"/>
              <a:t>', '</a:t>
            </a:r>
            <a:r>
              <a:rPr lang="zh-CN" altLang="en-US" sz="1800" dirty="0"/>
              <a:t>刘雯蜀</a:t>
            </a:r>
            <a:r>
              <a:rPr lang="en-US" altLang="zh-CN" sz="1800" dirty="0"/>
              <a:t>', '</a:t>
            </a:r>
            <a:r>
              <a:rPr lang="zh-CN" altLang="en-US" sz="1800" dirty="0"/>
              <a:t>姜宇帆</a:t>
            </a:r>
            <a:r>
              <a:rPr lang="en-US" altLang="zh-CN" sz="1800" dirty="0"/>
              <a:t>', '</a:t>
            </a:r>
            <a:r>
              <a:rPr lang="zh-CN" altLang="en-US" sz="1800" dirty="0"/>
              <a:t>王博</a:t>
            </a:r>
            <a:r>
              <a:rPr lang="en-US" altLang="zh-CN" sz="1800" dirty="0"/>
              <a:t>', '</a:t>
            </a:r>
            <a:r>
              <a:rPr lang="zh-CN" altLang="en-US" sz="1800" dirty="0"/>
              <a:t>曾尚</a:t>
            </a:r>
            <a:r>
              <a:rPr lang="en-US" altLang="zh-CN" sz="1800" dirty="0"/>
              <a:t>', '</a:t>
            </a:r>
            <a:r>
              <a:rPr lang="zh-CN" altLang="en-US" sz="1800" dirty="0"/>
              <a:t>杨柳青</a:t>
            </a:r>
            <a:r>
              <a:rPr lang="en-US" altLang="zh-CN" sz="1800" dirty="0"/>
              <a:t>', '</a:t>
            </a:r>
            <a:r>
              <a:rPr lang="zh-CN" altLang="en-US" sz="1800" dirty="0"/>
              <a:t>耿军军</a:t>
            </a:r>
            <a:r>
              <a:rPr lang="en-US" altLang="zh-CN" sz="1800" dirty="0"/>
              <a:t>', '</a:t>
            </a:r>
            <a:r>
              <a:rPr lang="zh-CN" altLang="en-US" sz="1800" dirty="0"/>
              <a:t>赵强</a:t>
            </a:r>
            <a:r>
              <a:rPr lang="en-US" altLang="zh-CN" sz="1800" dirty="0"/>
              <a:t>', '</a:t>
            </a:r>
            <a:r>
              <a:rPr lang="zh-CN" altLang="en-US" sz="1800" dirty="0"/>
              <a:t>黄进</a:t>
            </a:r>
            <a:r>
              <a:rPr lang="en-US" altLang="zh-CN" sz="1800" dirty="0"/>
              <a:t>', '</a:t>
            </a:r>
            <a:r>
              <a:rPr lang="zh-CN" altLang="en-US" sz="1800" dirty="0"/>
              <a:t>刘航</a:t>
            </a:r>
            <a:r>
              <a:rPr lang="en-US" altLang="zh-CN" sz="1800" dirty="0"/>
              <a:t>', '</a:t>
            </a:r>
            <a:r>
              <a:rPr lang="zh-CN" altLang="en-US" sz="1800" dirty="0"/>
              <a:t>刘岚</a:t>
            </a:r>
            <a:r>
              <a:rPr lang="en-US" altLang="zh-CN" sz="1800" dirty="0"/>
              <a:t>', '</a:t>
            </a:r>
            <a:r>
              <a:rPr lang="zh-CN" altLang="en-US" sz="1800" dirty="0"/>
              <a:t>张亮</a:t>
            </a:r>
            <a:r>
              <a:rPr lang="en-US" altLang="zh-CN" sz="1800" dirty="0"/>
              <a:t>', '</a:t>
            </a:r>
            <a:r>
              <a:rPr lang="zh-CN" altLang="en-US" sz="1800" dirty="0"/>
              <a:t>刘鹏</a:t>
            </a:r>
            <a:r>
              <a:rPr lang="en-US" altLang="zh-CN" sz="1800" dirty="0"/>
              <a:t>', '</a:t>
            </a:r>
            <a:r>
              <a:rPr lang="zh-CN" altLang="en-US" sz="1800" dirty="0"/>
              <a:t>张雷</a:t>
            </a:r>
            <a:r>
              <a:rPr lang="en-US" altLang="zh-CN" sz="1800" dirty="0"/>
              <a:t>', '</a:t>
            </a:r>
            <a:r>
              <a:rPr lang="zh-CN" altLang="en-US" sz="1800" dirty="0"/>
              <a:t>赵宇</a:t>
            </a:r>
            <a:r>
              <a:rPr lang="en-US" altLang="zh-CN" sz="1800" dirty="0"/>
              <a:t>', '</a:t>
            </a:r>
            <a:r>
              <a:rPr lang="zh-CN" altLang="en-US" sz="1800" dirty="0"/>
              <a:t>王友红</a:t>
            </a:r>
            <a:r>
              <a:rPr lang="en-US" altLang="zh-CN" sz="1800" dirty="0"/>
              <a:t>', '</a:t>
            </a:r>
            <a:r>
              <a:rPr lang="zh-CN" altLang="en-US" sz="1800" dirty="0"/>
              <a:t>程海泳</a:t>
            </a:r>
            <a:r>
              <a:rPr lang="en-US" altLang="zh-CN" sz="1800" dirty="0"/>
              <a:t>', '</a:t>
            </a:r>
            <a:r>
              <a:rPr lang="zh-CN" altLang="en-US" sz="1800" dirty="0"/>
              <a:t>韩冬伟</a:t>
            </a:r>
            <a:r>
              <a:rPr lang="en-US" altLang="zh-CN" sz="1800" dirty="0"/>
              <a:t>', '</a:t>
            </a:r>
            <a:r>
              <a:rPr lang="zh-CN" altLang="en-US" sz="1800" dirty="0"/>
              <a:t>褚天</a:t>
            </a:r>
            <a:r>
              <a:rPr lang="en-US" altLang="zh-CN" sz="1800" dirty="0"/>
              <a:t>', '</a:t>
            </a:r>
            <a:r>
              <a:rPr lang="zh-CN" altLang="en-US" sz="1800" dirty="0"/>
              <a:t>王璐</a:t>
            </a:r>
            <a:r>
              <a:rPr lang="en-US" altLang="zh-CN" sz="1800" dirty="0"/>
              <a:t>', '</a:t>
            </a:r>
            <a:r>
              <a:rPr lang="zh-CN" altLang="en-US" sz="1800" dirty="0"/>
              <a:t>王涛</a:t>
            </a:r>
            <a:r>
              <a:rPr lang="en-US" altLang="zh-CN" sz="1800" dirty="0"/>
              <a:t>', '</a:t>
            </a:r>
            <a:r>
              <a:rPr lang="zh-CN" altLang="en-US" sz="1800" dirty="0"/>
              <a:t>郭堃</a:t>
            </a:r>
            <a:r>
              <a:rPr lang="en-US" altLang="zh-CN" sz="1800" dirty="0"/>
              <a:t>', '</a:t>
            </a:r>
            <a:r>
              <a:rPr lang="zh-CN" altLang="en-US" sz="1800" dirty="0"/>
              <a:t>陈洪</a:t>
            </a:r>
            <a:r>
              <a:rPr lang="en-US" altLang="zh-CN" sz="1800" dirty="0"/>
              <a:t>', '</a:t>
            </a:r>
            <a:r>
              <a:rPr lang="zh-CN" altLang="en-US" sz="1800" dirty="0"/>
              <a:t>陈超</a:t>
            </a:r>
            <a:r>
              <a:rPr lang="en-US" altLang="zh-CN" sz="1800" dirty="0"/>
              <a:t>', '</a:t>
            </a:r>
            <a:r>
              <a:rPr lang="zh-CN" altLang="en-US" sz="1800" dirty="0"/>
              <a:t>张鹏</a:t>
            </a:r>
            <a:r>
              <a:rPr lang="en-US" altLang="zh-CN" sz="1800" dirty="0"/>
              <a:t>', '</a:t>
            </a:r>
            <a:r>
              <a:rPr lang="zh-CN" altLang="en-US" sz="1800" dirty="0"/>
              <a:t>王莉</a:t>
            </a:r>
            <a:r>
              <a:rPr lang="en-US" altLang="zh-CN" sz="1800" dirty="0"/>
              <a:t>', '</a:t>
            </a:r>
            <a:r>
              <a:rPr lang="zh-CN" altLang="en-US" sz="1800" dirty="0"/>
              <a:t>赵阳</a:t>
            </a:r>
            <a:r>
              <a:rPr lang="en-US" altLang="zh-CN" sz="1800" dirty="0"/>
              <a:t>', '</a:t>
            </a:r>
            <a:r>
              <a:rPr lang="zh-CN" altLang="en-US" sz="1800" dirty="0"/>
              <a:t>陈文</a:t>
            </a:r>
            <a:r>
              <a:rPr lang="en-US" altLang="zh-CN" sz="1800" dirty="0"/>
              <a:t>', '</a:t>
            </a:r>
            <a:r>
              <a:rPr lang="zh-CN" altLang="en-US" sz="1800" dirty="0"/>
              <a:t>黄伟</a:t>
            </a:r>
            <a:r>
              <a:rPr lang="en-US" altLang="zh-CN" sz="1800" dirty="0"/>
              <a:t>', '</a:t>
            </a:r>
            <a:r>
              <a:rPr lang="zh-CN" altLang="en-US" sz="1800" dirty="0"/>
              <a:t>杜威</a:t>
            </a:r>
            <a:r>
              <a:rPr lang="en-US" altLang="zh-CN" sz="1800" dirty="0"/>
              <a:t>', '</a:t>
            </a:r>
            <a:r>
              <a:rPr lang="zh-CN" altLang="en-US" sz="1800" dirty="0"/>
              <a:t>廖欢欢</a:t>
            </a:r>
            <a:r>
              <a:rPr lang="en-US" altLang="zh-CN" sz="1800" dirty="0"/>
              <a:t>', '</a:t>
            </a:r>
            <a:r>
              <a:rPr lang="zh-CN" altLang="en-US" sz="1800" dirty="0"/>
              <a:t>刘宏</a:t>
            </a:r>
            <a:r>
              <a:rPr lang="en-US" altLang="zh-CN" sz="1800" dirty="0"/>
              <a:t>', '</a:t>
            </a:r>
            <a:r>
              <a:rPr lang="zh-CN" altLang="en-US" sz="1800" dirty="0"/>
              <a:t>李昂</a:t>
            </a:r>
            <a:r>
              <a:rPr lang="en-US" altLang="zh-CN" sz="1800" dirty="0"/>
              <a:t>', '</a:t>
            </a:r>
            <a:r>
              <a:rPr lang="zh-CN" altLang="en-US" sz="1800" dirty="0"/>
              <a:t>孟杰</a:t>
            </a:r>
            <a:r>
              <a:rPr lang="en-US" altLang="zh-CN" sz="1800" dirty="0"/>
              <a:t>', '</a:t>
            </a:r>
            <a:r>
              <a:rPr lang="zh-CN" altLang="en-US" sz="1800" dirty="0"/>
              <a:t>周志敏</a:t>
            </a:r>
            <a:r>
              <a:rPr lang="en-US" altLang="zh-CN" sz="1800" dirty="0"/>
              <a:t>', '</a:t>
            </a:r>
            <a:r>
              <a:rPr lang="zh-CN" altLang="en-US" sz="1800" dirty="0"/>
              <a:t>刘平</a:t>
            </a:r>
            <a:r>
              <a:rPr lang="en-US" altLang="zh-CN" sz="1800" dirty="0"/>
              <a:t>', '</a:t>
            </a:r>
            <a:r>
              <a:rPr lang="zh-CN" altLang="en-US" sz="1800" dirty="0"/>
              <a:t>陈飞达</a:t>
            </a:r>
            <a:r>
              <a:rPr lang="en-US" altLang="zh-CN" sz="1800" dirty="0"/>
              <a:t>', '</a:t>
            </a:r>
            <a:r>
              <a:rPr lang="zh-CN" altLang="en-US" sz="1800" dirty="0"/>
              <a:t>王鑫</a:t>
            </a:r>
            <a:r>
              <a:rPr lang="en-US" altLang="zh-CN" sz="1800" dirty="0"/>
              <a:t>', '</a:t>
            </a:r>
            <a:r>
              <a:rPr lang="zh-CN" altLang="en-US" sz="1800" dirty="0"/>
              <a:t>杨涛</a:t>
            </a:r>
            <a:r>
              <a:rPr lang="en-US" altLang="zh-CN" sz="1800" dirty="0"/>
              <a:t>', '</a:t>
            </a:r>
            <a:r>
              <a:rPr lang="zh-CN" altLang="en-US" sz="1800" dirty="0"/>
              <a:t>李进</a:t>
            </a:r>
            <a:r>
              <a:rPr lang="en-US" altLang="zh-CN" sz="1800" dirty="0"/>
              <a:t>', '</a:t>
            </a:r>
            <a:r>
              <a:rPr lang="zh-CN" altLang="en-US" sz="1800" dirty="0"/>
              <a:t>孟灿</a:t>
            </a:r>
            <a:r>
              <a:rPr lang="en-US" altLang="zh-CN" sz="1800" dirty="0"/>
              <a:t>', '</a:t>
            </a:r>
            <a:r>
              <a:rPr lang="zh-CN" altLang="en-US" sz="1800" dirty="0"/>
              <a:t>刘彬</a:t>
            </a:r>
            <a:r>
              <a:rPr lang="en-US" altLang="zh-CN" sz="1800" dirty="0"/>
              <a:t>', '</a:t>
            </a:r>
            <a:r>
              <a:rPr lang="zh-CN" altLang="en-US" sz="1800" dirty="0"/>
              <a:t>田发祥</a:t>
            </a:r>
            <a:r>
              <a:rPr lang="en-US" altLang="zh-CN" sz="1800" dirty="0"/>
              <a:t>', '</a:t>
            </a:r>
            <a:r>
              <a:rPr lang="zh-CN" altLang="en-US" sz="1800" dirty="0"/>
              <a:t>王佳晨</a:t>
            </a:r>
            <a:r>
              <a:rPr lang="en-US" altLang="zh-CN" sz="1800" dirty="0"/>
              <a:t>', '</a:t>
            </a:r>
            <a:r>
              <a:rPr lang="zh-CN" altLang="en-US" sz="1800" dirty="0"/>
              <a:t>张欣</a:t>
            </a:r>
            <a:r>
              <a:rPr lang="en-US" altLang="zh-CN" sz="1800" dirty="0"/>
              <a:t>', '</a:t>
            </a:r>
            <a:r>
              <a:rPr lang="zh-CN" altLang="en-US" sz="1800" dirty="0"/>
              <a:t>陈卓</a:t>
            </a:r>
            <a:r>
              <a:rPr lang="en-US" altLang="zh-CN" sz="1800" dirty="0"/>
              <a:t>', '</a:t>
            </a:r>
            <a:r>
              <a:rPr lang="zh-CN" altLang="en-US" sz="1800" dirty="0"/>
              <a:t>吴若宗</a:t>
            </a:r>
            <a:r>
              <a:rPr lang="en-US" altLang="zh-CN" sz="1800" dirty="0"/>
              <a:t>', '</a:t>
            </a:r>
            <a:r>
              <a:rPr lang="zh-CN" altLang="en-US" sz="1800" dirty="0"/>
              <a:t>徐中华</a:t>
            </a:r>
            <a:r>
              <a:rPr lang="en-US" altLang="zh-CN" sz="1800" dirty="0"/>
              <a:t>', '</a:t>
            </a:r>
            <a:r>
              <a:rPr lang="zh-CN" altLang="en-US" sz="1800" dirty="0"/>
              <a:t>刘宁</a:t>
            </a:r>
            <a:r>
              <a:rPr lang="en-US" altLang="zh-CN" sz="1800" dirty="0"/>
              <a:t>', '</a:t>
            </a:r>
            <a:r>
              <a:rPr lang="zh-CN" altLang="en-US" sz="1800" dirty="0"/>
              <a:t>赵勇</a:t>
            </a:r>
            <a:r>
              <a:rPr lang="en-US" altLang="zh-CN" sz="1800" dirty="0"/>
              <a:t>', '</a:t>
            </a:r>
            <a:r>
              <a:rPr lang="zh-CN" altLang="en-US" sz="1800" dirty="0"/>
              <a:t>刘逍遥</a:t>
            </a:r>
            <a:r>
              <a:rPr lang="en-US" altLang="zh-CN" sz="1800" dirty="0"/>
              <a:t>', '</a:t>
            </a:r>
            <a:r>
              <a:rPr lang="zh-CN" altLang="en-US" sz="1800" dirty="0"/>
              <a:t>王宁</a:t>
            </a:r>
            <a:r>
              <a:rPr lang="en-US" altLang="zh-CN" sz="1800" dirty="0"/>
              <a:t>', '</a:t>
            </a:r>
            <a:r>
              <a:rPr lang="zh-CN" altLang="en-US" sz="1800" dirty="0"/>
              <a:t>常宁</a:t>
            </a:r>
            <a:r>
              <a:rPr lang="en-US" altLang="zh-CN" sz="1800" dirty="0"/>
              <a:t>', '</a:t>
            </a:r>
            <a:r>
              <a:rPr lang="zh-CN" altLang="en-US" sz="1800" dirty="0"/>
              <a:t>张浩</a:t>
            </a:r>
            <a:r>
              <a:rPr lang="en-US" altLang="zh-CN" sz="1800" dirty="0"/>
              <a:t>', '</a:t>
            </a:r>
            <a:r>
              <a:rPr lang="zh-CN" altLang="en-US" sz="1800" dirty="0"/>
              <a:t>张健</a:t>
            </a:r>
            <a:r>
              <a:rPr lang="en-US" altLang="zh-CN" sz="1800" dirty="0"/>
              <a:t>', '</a:t>
            </a:r>
            <a:r>
              <a:rPr lang="zh-CN" altLang="en-US" sz="1800" dirty="0"/>
              <a:t>陈伟</a:t>
            </a:r>
            <a:r>
              <a:rPr lang="en-US" altLang="zh-CN" sz="1800" dirty="0"/>
              <a:t>', '</a:t>
            </a:r>
            <a:r>
              <a:rPr lang="zh-CN" altLang="en-US" sz="1800" dirty="0"/>
              <a:t>孙通</a:t>
            </a:r>
            <a:r>
              <a:rPr lang="en-US" altLang="zh-CN" sz="1800" dirty="0"/>
              <a:t>', '</a:t>
            </a:r>
            <a:r>
              <a:rPr lang="zh-CN" altLang="en-US" sz="1800" dirty="0"/>
              <a:t>张帅</a:t>
            </a:r>
            <a:r>
              <a:rPr lang="en-US" altLang="zh-CN" sz="1800" dirty="0"/>
              <a:t>', '</a:t>
            </a:r>
            <a:r>
              <a:rPr lang="zh-CN" altLang="en-US" sz="1800" dirty="0"/>
              <a:t>张岩松</a:t>
            </a:r>
            <a:r>
              <a:rPr lang="en-US" altLang="zh-CN" sz="1800" dirty="0"/>
              <a:t>', '</a:t>
            </a:r>
            <a:r>
              <a:rPr lang="zh-CN" altLang="en-US" sz="1800" dirty="0"/>
              <a:t>李扬</a:t>
            </a:r>
            <a:r>
              <a:rPr lang="en-US" altLang="zh-CN" sz="1800" dirty="0"/>
              <a:t>', '</a:t>
            </a:r>
            <a:r>
              <a:rPr lang="zh-CN" altLang="en-US" sz="1800" dirty="0"/>
              <a:t>刘旭明</a:t>
            </a:r>
            <a:r>
              <a:rPr lang="en-US" altLang="zh-CN" sz="1800" dirty="0"/>
              <a:t>', '</a:t>
            </a:r>
            <a:r>
              <a:rPr lang="zh-CN" altLang="en-US" sz="1800" dirty="0"/>
              <a:t>于蕾</a:t>
            </a:r>
            <a:r>
              <a:rPr lang="en-US" altLang="zh-CN" sz="1800" dirty="0"/>
              <a:t>', '</a:t>
            </a:r>
            <a:r>
              <a:rPr lang="zh-CN" altLang="en-US" sz="1800" dirty="0"/>
              <a:t>陈宝健</a:t>
            </a:r>
            <a:r>
              <a:rPr lang="en-US" altLang="zh-CN" sz="1800" dirty="0"/>
              <a:t>', '</a:t>
            </a:r>
            <a:r>
              <a:rPr lang="zh-CN" altLang="en-US" sz="1800" dirty="0"/>
              <a:t>方云龙</a:t>
            </a:r>
            <a:r>
              <a:rPr lang="en-US" altLang="zh-CN" sz="1800" dirty="0"/>
              <a:t>', '</a:t>
            </a:r>
            <a:r>
              <a:rPr lang="zh-CN" altLang="en-US" sz="1800" dirty="0"/>
              <a:t>张宇</a:t>
            </a:r>
            <a:r>
              <a:rPr lang="en-US" altLang="zh-CN" sz="1800" dirty="0"/>
              <a:t>', '</a:t>
            </a:r>
            <a:r>
              <a:rPr lang="zh-CN" altLang="en-US" sz="1800" dirty="0"/>
              <a:t>丁鑫</a:t>
            </a:r>
            <a:r>
              <a:rPr lang="en-US" altLang="zh-CN" sz="1800" dirty="0"/>
              <a:t>', '</a:t>
            </a:r>
            <a:r>
              <a:rPr lang="zh-CN" altLang="en-US" sz="1800" dirty="0"/>
              <a:t>董丰侨</a:t>
            </a:r>
            <a:r>
              <a:rPr lang="en-US" altLang="zh-CN" sz="1800" dirty="0"/>
              <a:t>', '</a:t>
            </a:r>
            <a:r>
              <a:rPr lang="zh-CN" altLang="en-US" sz="1800" dirty="0"/>
              <a:t>胡筱</a:t>
            </a:r>
            <a:r>
              <a:rPr lang="en-US" altLang="zh-CN" sz="1800" dirty="0"/>
              <a:t>', '</a:t>
            </a:r>
            <a:r>
              <a:rPr lang="zh-CN" altLang="en-US" sz="1800" dirty="0"/>
              <a:t>马丽娜</a:t>
            </a:r>
            <a:r>
              <a:rPr lang="en-US" altLang="zh-CN" sz="1800" dirty="0"/>
              <a:t>', '</a:t>
            </a:r>
            <a:r>
              <a:rPr lang="zh-CN" altLang="en-US" sz="1800" dirty="0"/>
              <a:t>王晓明</a:t>
            </a:r>
            <a:r>
              <a:rPr lang="en-US" altLang="zh-CN" sz="1800" dirty="0"/>
              <a:t>', '</a:t>
            </a:r>
            <a:r>
              <a:rPr lang="zh-CN" altLang="en-US" sz="1800" dirty="0"/>
              <a:t>和川</a:t>
            </a:r>
            <a:r>
              <a:rPr lang="en-US" altLang="zh-CN" sz="1800" dirty="0"/>
              <a:t>', '</a:t>
            </a:r>
            <a:r>
              <a:rPr lang="zh-CN" altLang="en-US" sz="1800" dirty="0"/>
              <a:t>陆士杰</a:t>
            </a:r>
            <a:r>
              <a:rPr lang="en-US" altLang="zh-CN" sz="1800" dirty="0"/>
              <a:t>', '</a:t>
            </a:r>
            <a:r>
              <a:rPr lang="zh-CN" altLang="en-US" sz="1800" dirty="0"/>
              <a:t>李子扬</a:t>
            </a:r>
            <a:r>
              <a:rPr lang="en-US" altLang="zh-CN" sz="1800" dirty="0"/>
              <a:t>', '</a:t>
            </a:r>
            <a:r>
              <a:rPr lang="zh-CN" altLang="en-US" sz="1800" dirty="0"/>
              <a:t>陈鹏</a:t>
            </a:r>
            <a:r>
              <a:rPr lang="en-US" altLang="zh-CN" sz="1800" dirty="0"/>
              <a:t>', '</a:t>
            </a:r>
            <a:r>
              <a:rPr lang="zh-CN" altLang="en-US" sz="1800" dirty="0"/>
              <a:t>陈杰</a:t>
            </a:r>
            <a:r>
              <a:rPr lang="en-US" altLang="zh-CN" sz="1800" dirty="0"/>
              <a:t>', '</a:t>
            </a:r>
            <a:r>
              <a:rPr lang="zh-CN" altLang="en-US" sz="1800" dirty="0"/>
              <a:t>刘建忠</a:t>
            </a:r>
            <a:r>
              <a:rPr lang="en-US" altLang="zh-CN" sz="1800" dirty="0"/>
              <a:t>', '</a:t>
            </a:r>
            <a:r>
              <a:rPr lang="zh-CN" altLang="en-US" sz="1800" dirty="0"/>
              <a:t>陈金伟</a:t>
            </a:r>
            <a:r>
              <a:rPr lang="en-US" altLang="zh-CN" sz="1800" dirty="0"/>
              <a:t>', '</a:t>
            </a:r>
            <a:r>
              <a:rPr lang="zh-CN" altLang="en-US" sz="1800" dirty="0"/>
              <a:t>高扬</a:t>
            </a:r>
            <a:r>
              <a:rPr lang="en-US" altLang="zh-CN" sz="1800" dirty="0"/>
              <a:t>', '</a:t>
            </a:r>
            <a:r>
              <a:rPr lang="zh-CN" altLang="en-US" sz="1800" dirty="0"/>
              <a:t>冯达</a:t>
            </a:r>
            <a:r>
              <a:rPr lang="en-US" altLang="zh-CN" sz="1800" dirty="0"/>
              <a:t>', '</a:t>
            </a:r>
            <a:r>
              <a:rPr lang="zh-CN" altLang="en-US" sz="1800" dirty="0"/>
              <a:t>钱怡</a:t>
            </a:r>
            <a:r>
              <a:rPr lang="en-US" altLang="zh-CN" sz="1800" dirty="0"/>
              <a:t>', '</a:t>
            </a:r>
            <a:r>
              <a:rPr lang="zh-CN" altLang="en-US" sz="1800" dirty="0"/>
              <a:t>黄鹏</a:t>
            </a:r>
            <a:r>
              <a:rPr lang="en-US" altLang="zh-CN" sz="1800" dirty="0"/>
              <a:t>', '</a:t>
            </a:r>
            <a:r>
              <a:rPr lang="zh-CN" altLang="en-US" sz="1800" dirty="0"/>
              <a:t>江舟</a:t>
            </a:r>
            <a:r>
              <a:rPr lang="en-US" altLang="zh-CN" sz="1800" dirty="0"/>
              <a:t>', '</a:t>
            </a:r>
            <a:r>
              <a:rPr lang="zh-CN" altLang="en-US" sz="1800" dirty="0"/>
              <a:t>李响</a:t>
            </a:r>
            <a:r>
              <a:rPr lang="en-US" altLang="zh-CN" sz="1800" dirty="0"/>
              <a:t>', '</a:t>
            </a:r>
            <a:r>
              <a:rPr lang="zh-CN" altLang="en-US" sz="1800" dirty="0"/>
              <a:t>石磊</a:t>
            </a:r>
            <a:r>
              <a:rPr lang="en-US" altLang="zh-CN" sz="1800" dirty="0"/>
              <a:t>', '</a:t>
            </a:r>
            <a:r>
              <a:rPr lang="zh-CN" altLang="en-US" sz="1800" dirty="0"/>
              <a:t>翟森</a:t>
            </a:r>
            <a:r>
              <a:rPr lang="en-US" altLang="zh-CN" sz="1800" dirty="0"/>
              <a:t>', '</a:t>
            </a:r>
            <a:r>
              <a:rPr lang="zh-CN" altLang="en-US" sz="1800" dirty="0"/>
              <a:t>冯明远</a:t>
            </a:r>
            <a:r>
              <a:rPr lang="en-US" altLang="zh-CN" sz="1800" dirty="0"/>
              <a:t>', '</a:t>
            </a:r>
            <a:r>
              <a:rPr lang="zh-CN" altLang="en-US" sz="1800" dirty="0"/>
              <a:t>江昕</a:t>
            </a:r>
            <a:r>
              <a:rPr lang="en-US" altLang="zh-CN" sz="1800" dirty="0"/>
              <a:t>', '</a:t>
            </a:r>
            <a:r>
              <a:rPr lang="zh-CN" altLang="en-US" sz="1800" dirty="0"/>
              <a:t>高亮</a:t>
            </a:r>
            <a:r>
              <a:rPr lang="en-US" altLang="zh-CN" sz="1800" dirty="0"/>
              <a:t>', '</a:t>
            </a:r>
            <a:r>
              <a:rPr lang="zh-CN" altLang="en-US" sz="1800" dirty="0"/>
              <a:t>邹伟</a:t>
            </a:r>
            <a:r>
              <a:rPr lang="en-US" altLang="zh-CN" sz="1800" dirty="0"/>
              <a:t>', '</a:t>
            </a:r>
            <a:r>
              <a:rPr lang="zh-CN" altLang="en-US" sz="1800" dirty="0"/>
              <a:t>陈俊</a:t>
            </a:r>
            <a:r>
              <a:rPr lang="en-US" altLang="zh-CN" sz="1800" dirty="0"/>
              <a:t>', '</a:t>
            </a:r>
            <a:r>
              <a:rPr lang="zh-CN" altLang="en-US" sz="1800" dirty="0"/>
              <a:t>杨立</a:t>
            </a:r>
            <a:r>
              <a:rPr lang="en-US" altLang="zh-CN" sz="1800" dirty="0"/>
              <a:t>', '</a:t>
            </a:r>
            <a:r>
              <a:rPr lang="zh-CN" altLang="en-US" sz="1800" dirty="0"/>
              <a:t>刘磊</a:t>
            </a:r>
            <a:r>
              <a:rPr lang="en-US" altLang="zh-CN" sz="1800" dirty="0"/>
              <a:t>', '</a:t>
            </a:r>
            <a:r>
              <a:rPr lang="zh-CN" altLang="en-US" sz="1800" dirty="0"/>
              <a:t>杜昊</a:t>
            </a:r>
            <a:r>
              <a:rPr lang="en-US" altLang="zh-CN" sz="1800" dirty="0"/>
              <a:t>', '</a:t>
            </a:r>
            <a:r>
              <a:rPr lang="zh-CN" altLang="en-US" sz="1800" dirty="0"/>
              <a:t>高峰</a:t>
            </a:r>
            <a:r>
              <a:rPr lang="en-US" altLang="zh-CN" sz="1800" dirty="0"/>
              <a:t>', '</a:t>
            </a:r>
            <a:r>
              <a:rPr lang="zh-CN" altLang="en-US" sz="1800" dirty="0"/>
              <a:t>惠博闻</a:t>
            </a:r>
            <a:r>
              <a:rPr lang="en-US" altLang="zh-CN" sz="1800" dirty="0"/>
              <a:t>', '</a:t>
            </a:r>
            <a:r>
              <a:rPr lang="zh-CN" altLang="en-US" sz="1800" dirty="0"/>
              <a:t>胡颖</a:t>
            </a:r>
            <a:r>
              <a:rPr lang="en-US" altLang="zh-CN" sz="1800" dirty="0"/>
              <a:t>', '</a:t>
            </a:r>
            <a:r>
              <a:rPr lang="zh-CN" altLang="en-US" sz="1800" dirty="0"/>
              <a:t>黄杨</a:t>
            </a:r>
            <a:r>
              <a:rPr lang="en-US" altLang="zh-CN" sz="1800" dirty="0"/>
              <a:t>', '</a:t>
            </a:r>
            <a:r>
              <a:rPr lang="zh-CN" altLang="en-US" sz="1800" dirty="0"/>
              <a:t>朱冰兵</a:t>
            </a:r>
            <a:r>
              <a:rPr lang="en-US" altLang="zh-CN" sz="1800" dirty="0"/>
              <a:t>', '</a:t>
            </a:r>
            <a:r>
              <a:rPr lang="zh-CN" altLang="en-US" sz="1800" dirty="0"/>
              <a:t>马翔</a:t>
            </a:r>
            <a:r>
              <a:rPr lang="en-US" altLang="zh-CN" sz="1800" dirty="0"/>
              <a:t>', '</a:t>
            </a:r>
            <a:r>
              <a:rPr lang="zh-CN" altLang="en-US" sz="1800" dirty="0"/>
              <a:t>何怀志</a:t>
            </a:r>
            <a:r>
              <a:rPr lang="en-US" altLang="zh-CN" sz="1800" dirty="0"/>
              <a:t>', '</a:t>
            </a:r>
            <a:r>
              <a:rPr lang="zh-CN" altLang="en-US" sz="1800" dirty="0"/>
              <a:t>李杨</a:t>
            </a:r>
            <a:r>
              <a:rPr lang="en-US" altLang="zh-CN" sz="1800" dirty="0"/>
              <a:t>', '</a:t>
            </a:r>
            <a:r>
              <a:rPr lang="zh-CN" altLang="en-US" sz="1800" dirty="0"/>
              <a:t>卫书根</a:t>
            </a:r>
            <a:r>
              <a:rPr lang="en-US" altLang="zh-CN" sz="1800" dirty="0"/>
              <a:t>', '</a:t>
            </a:r>
            <a:r>
              <a:rPr lang="zh-CN" altLang="en-US" sz="1800" dirty="0"/>
              <a:t>杨莹</a:t>
            </a:r>
            <a:r>
              <a:rPr lang="en-US" altLang="zh-CN" sz="1800" dirty="0"/>
              <a:t>', '</a:t>
            </a:r>
            <a:r>
              <a:rPr lang="zh-CN" altLang="en-US" sz="1800" dirty="0"/>
              <a:t>何帅</a:t>
            </a:r>
            <a:r>
              <a:rPr lang="en-US" altLang="zh-CN" sz="1800" dirty="0"/>
              <a:t>', '</a:t>
            </a:r>
            <a:r>
              <a:rPr lang="zh-CN" altLang="en-US" sz="1800" dirty="0"/>
              <a:t>刘海啸</a:t>
            </a:r>
            <a:r>
              <a:rPr lang="en-US" altLang="zh-CN" sz="1800" dirty="0"/>
              <a:t>', '</a:t>
            </a:r>
            <a:r>
              <a:rPr lang="zh-CN" altLang="en-US" sz="1800" dirty="0"/>
              <a:t>张翔</a:t>
            </a:r>
            <a:r>
              <a:rPr lang="en-US" altLang="zh-CN" sz="1800" dirty="0"/>
              <a:t>', '</a:t>
            </a:r>
            <a:r>
              <a:rPr lang="zh-CN" altLang="en-US" sz="1800" dirty="0"/>
              <a:t>徐勇</a:t>
            </a:r>
            <a:r>
              <a:rPr lang="en-US" altLang="zh-CN" sz="1800" dirty="0"/>
              <a:t>', '</a:t>
            </a:r>
            <a:r>
              <a:rPr lang="zh-CN" altLang="en-US" sz="1800" dirty="0"/>
              <a:t>江耀堃</a:t>
            </a:r>
            <a:r>
              <a:rPr lang="en-US" altLang="zh-CN" sz="1800" dirty="0"/>
              <a:t>', '</a:t>
            </a:r>
            <a:r>
              <a:rPr lang="zh-CN" altLang="en-US" sz="1800" dirty="0"/>
              <a:t>吴伟</a:t>
            </a:r>
            <a:r>
              <a:rPr lang="en-US" altLang="zh-CN" sz="1800" dirty="0"/>
              <a:t>', '</a:t>
            </a:r>
            <a:r>
              <a:rPr lang="zh-CN" altLang="en-US" sz="1800" dirty="0"/>
              <a:t>田垒</a:t>
            </a:r>
            <a:r>
              <a:rPr lang="en-US" altLang="zh-CN" sz="1800" dirty="0"/>
              <a:t>', '</a:t>
            </a:r>
            <a:r>
              <a:rPr lang="zh-CN" altLang="en-US" sz="1800" dirty="0"/>
              <a:t>徐聪</a:t>
            </a:r>
            <a:r>
              <a:rPr lang="en-US" altLang="zh-CN" sz="1800" dirty="0"/>
              <a:t>', '</a:t>
            </a:r>
            <a:r>
              <a:rPr lang="zh-CN" altLang="en-US" sz="1800" dirty="0"/>
              <a:t>杨伟</a:t>
            </a:r>
            <a:r>
              <a:rPr lang="en-US" altLang="zh-CN" sz="1800" dirty="0"/>
              <a:t>', '</a:t>
            </a:r>
            <a:r>
              <a:rPr lang="zh-CN" altLang="en-US" sz="1800" dirty="0"/>
              <a:t>梁国柱</a:t>
            </a:r>
            <a:r>
              <a:rPr lang="en-US" altLang="zh-CN" sz="1800" dirty="0"/>
              <a:t>', '</a:t>
            </a:r>
            <a:r>
              <a:rPr lang="zh-CN" altLang="en-US" sz="1800" dirty="0"/>
              <a:t>林娟</a:t>
            </a:r>
            <a:r>
              <a:rPr lang="en-US" altLang="zh-CN" sz="1800" dirty="0"/>
              <a:t>', '</a:t>
            </a:r>
            <a:r>
              <a:rPr lang="zh-CN" altLang="en-US" sz="1800" dirty="0"/>
              <a:t>林静</a:t>
            </a:r>
            <a:r>
              <a:rPr lang="en-US" altLang="zh-CN" sz="1800" dirty="0"/>
              <a:t>', '</a:t>
            </a:r>
            <a:r>
              <a:rPr lang="zh-CN" altLang="en-US" sz="1800" dirty="0"/>
              <a:t>郭雅丽</a:t>
            </a:r>
            <a:r>
              <a:rPr lang="en-US" altLang="zh-CN" sz="1800" dirty="0"/>
              <a:t>', '</a:t>
            </a:r>
            <a:r>
              <a:rPr lang="zh-CN" altLang="en-US" sz="1800" dirty="0"/>
              <a:t>任桀</a:t>
            </a:r>
            <a:r>
              <a:rPr lang="en-US" altLang="zh-CN" sz="1800" dirty="0"/>
              <a:t>', '</a:t>
            </a:r>
            <a:r>
              <a:rPr lang="zh-CN" altLang="en-US" sz="1800" dirty="0"/>
              <a:t>刘晟</a:t>
            </a:r>
            <a:r>
              <a:rPr lang="en-US" altLang="zh-CN" sz="1800" dirty="0"/>
              <a:t>', '</a:t>
            </a:r>
            <a:r>
              <a:rPr lang="zh-CN" altLang="en-US" sz="1800" dirty="0"/>
              <a:t>张弘</a:t>
            </a:r>
            <a:r>
              <a:rPr lang="en-US" altLang="zh-CN" sz="1800" dirty="0"/>
              <a:t>', '</a:t>
            </a:r>
            <a:r>
              <a:rPr lang="zh-CN" altLang="en-US" sz="1800" dirty="0"/>
              <a:t>汤祺</a:t>
            </a:r>
            <a:r>
              <a:rPr lang="en-US" altLang="zh-CN" sz="1800" dirty="0"/>
              <a:t>', '</a:t>
            </a:r>
            <a:r>
              <a:rPr lang="zh-CN" altLang="en-US" sz="1800" dirty="0"/>
              <a:t>王丹</a:t>
            </a:r>
            <a:r>
              <a:rPr lang="en-US" altLang="zh-CN" sz="1800" dirty="0"/>
              <a:t>', '</a:t>
            </a:r>
            <a:r>
              <a:rPr lang="zh-CN" altLang="en-US" sz="1800" dirty="0"/>
              <a:t>陈亮</a:t>
            </a:r>
            <a:r>
              <a:rPr lang="en-US" altLang="zh-CN" sz="1800" dirty="0"/>
              <a:t>', '</a:t>
            </a:r>
            <a:r>
              <a:rPr lang="zh-CN" altLang="en-US" sz="1800" dirty="0"/>
              <a:t>王树娟</a:t>
            </a:r>
            <a:r>
              <a:rPr lang="en-US" altLang="zh-CN" sz="1800" dirty="0"/>
              <a:t>', '</a:t>
            </a:r>
            <a:r>
              <a:rPr lang="zh-CN" altLang="en-US" sz="1800" dirty="0"/>
              <a:t>闵晓平</a:t>
            </a:r>
            <a:r>
              <a:rPr lang="en-US" altLang="zh-CN" sz="1800" dirty="0"/>
              <a:t>', '</a:t>
            </a:r>
            <a:r>
              <a:rPr lang="zh-CN" altLang="en-US" sz="1800" dirty="0"/>
              <a:t>黄丙延</a:t>
            </a:r>
            <a:r>
              <a:rPr lang="en-US" altLang="zh-CN" sz="1800" dirty="0"/>
              <a:t>', '</a:t>
            </a:r>
            <a:r>
              <a:rPr lang="zh-CN" altLang="en-US" sz="1800" dirty="0"/>
              <a:t>胡斌</a:t>
            </a:r>
            <a:r>
              <a:rPr lang="en-US" altLang="zh-CN" sz="1800" dirty="0"/>
              <a:t>', '</a:t>
            </a:r>
            <a:r>
              <a:rPr lang="zh-CN" altLang="en-US" sz="1800" dirty="0"/>
              <a:t>李娜</a:t>
            </a:r>
            <a:r>
              <a:rPr lang="en-US" altLang="zh-CN" sz="1800" dirty="0"/>
              <a:t>', '</a:t>
            </a:r>
            <a:r>
              <a:rPr lang="zh-CN" altLang="en-US" sz="1800" dirty="0"/>
              <a:t>周楷宁</a:t>
            </a:r>
            <a:r>
              <a:rPr lang="en-US" altLang="zh-CN" sz="1800" dirty="0"/>
              <a:t>', '</a:t>
            </a:r>
            <a:r>
              <a:rPr lang="zh-CN" altLang="en-US" sz="1800" dirty="0"/>
              <a:t>孙卫党</a:t>
            </a:r>
            <a:r>
              <a:rPr lang="en-US" altLang="zh-CN" sz="1800" dirty="0"/>
              <a:t>', '</a:t>
            </a:r>
            <a:r>
              <a:rPr lang="zh-CN" altLang="en-US" sz="1800" dirty="0"/>
              <a:t>张鸿运</a:t>
            </a:r>
            <a:r>
              <a:rPr lang="en-US" altLang="zh-CN" sz="1800" dirty="0"/>
              <a:t>', '</a:t>
            </a:r>
            <a:r>
              <a:rPr lang="zh-CN" altLang="en-US" sz="1800" dirty="0"/>
              <a:t>翟旭</a:t>
            </a:r>
            <a:r>
              <a:rPr lang="en-US" altLang="zh-CN" sz="1800" dirty="0"/>
              <a:t>', '</a:t>
            </a:r>
            <a:r>
              <a:rPr lang="zh-CN" altLang="en-US" sz="1800" dirty="0"/>
              <a:t>曾博文</a:t>
            </a:r>
            <a:r>
              <a:rPr lang="en-US" altLang="zh-CN" sz="1800" dirty="0"/>
              <a:t>', '</a:t>
            </a:r>
            <a:r>
              <a:rPr lang="zh-CN" altLang="en-US" sz="1800" dirty="0"/>
              <a:t>徐伟</a:t>
            </a:r>
            <a:r>
              <a:rPr lang="en-US" altLang="zh-CN" sz="1800" dirty="0"/>
              <a:t>', '</a:t>
            </a:r>
            <a:r>
              <a:rPr lang="zh-CN" altLang="en-US" sz="1800" dirty="0"/>
              <a:t>刘明</a:t>
            </a:r>
            <a:r>
              <a:rPr lang="en-US" altLang="zh-CN" sz="1800" dirty="0"/>
              <a:t>', '</a:t>
            </a:r>
            <a:r>
              <a:rPr lang="zh-CN" altLang="en-US" sz="1800" dirty="0"/>
              <a:t>李丹</a:t>
            </a:r>
            <a:r>
              <a:rPr lang="en-US" altLang="zh-CN" sz="1800" dirty="0"/>
              <a:t>', '</a:t>
            </a:r>
            <a:r>
              <a:rPr lang="zh-CN" altLang="en-US" sz="1800" dirty="0"/>
              <a:t>王睿</a:t>
            </a:r>
            <a:r>
              <a:rPr lang="en-US" altLang="zh-CN" sz="1800" dirty="0"/>
              <a:t>', '</a:t>
            </a:r>
            <a:r>
              <a:rPr lang="zh-CN" altLang="en-US" sz="1800" dirty="0"/>
              <a:t>季清斌</a:t>
            </a:r>
            <a:r>
              <a:rPr lang="en-US" altLang="zh-CN" sz="1800" dirty="0"/>
              <a:t>']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915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7376-34FE-12FC-6BAF-D506916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591402" cy="149961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将被调研的上市公司作为券池持有</a:t>
            </a:r>
            <a:r>
              <a:rPr lang="en-US" altLang="zh-CN" sz="3200" dirty="0"/>
              <a:t>20</a:t>
            </a:r>
            <a:r>
              <a:rPr lang="zh-CN" altLang="en-US" sz="3200" dirty="0"/>
              <a:t>天，计算净值夏普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C88FEB-567D-E23E-E19A-1349905B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429" y="2387931"/>
            <a:ext cx="4402663" cy="42832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C74F92-BEB1-602E-E51E-D52EE60FA4F6}"/>
              </a:ext>
            </a:extLst>
          </p:cNvPr>
          <p:cNvSpPr txBox="1"/>
          <p:nvPr/>
        </p:nvSpPr>
        <p:spPr>
          <a:xfrm>
            <a:off x="1268286" y="1951721"/>
            <a:ext cx="25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效率最高的</a:t>
            </a:r>
            <a:r>
              <a:rPr lang="en-US" altLang="zh-CN" dirty="0"/>
              <a:t>20</a:t>
            </a:r>
            <a:r>
              <a:rPr lang="zh-CN" altLang="en-US" dirty="0"/>
              <a:t>家机构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A0750C-8B5A-F7C3-D5F3-3B948047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071043" y="2771604"/>
            <a:ext cx="4409831" cy="35087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6626F1-7FB1-490C-F7B8-028DC6D598F5}"/>
              </a:ext>
            </a:extLst>
          </p:cNvPr>
          <p:cNvSpPr txBox="1"/>
          <p:nvPr/>
        </p:nvSpPr>
        <p:spPr>
          <a:xfrm>
            <a:off x="5224671" y="1951720"/>
            <a:ext cx="25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效率最高的</a:t>
            </a:r>
            <a:r>
              <a:rPr lang="en-US" altLang="zh-CN" dirty="0"/>
              <a:t>20</a:t>
            </a:r>
            <a:r>
              <a:rPr lang="zh-CN" altLang="en-US" dirty="0"/>
              <a:t>位分析师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9C31C9-C2BD-6BB4-3CB7-8AB38B106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15482" y="2803503"/>
            <a:ext cx="4409830" cy="34449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1A1DC3-6FC1-705A-1A6D-F1E23DA006B0}"/>
              </a:ext>
            </a:extLst>
          </p:cNvPr>
          <p:cNvSpPr txBox="1"/>
          <p:nvPr/>
        </p:nvSpPr>
        <p:spPr>
          <a:xfrm>
            <a:off x="8895362" y="1951720"/>
            <a:ext cx="25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效率最低的</a:t>
            </a:r>
            <a:r>
              <a:rPr lang="en-US" altLang="zh-CN" dirty="0"/>
              <a:t>20</a:t>
            </a:r>
            <a:r>
              <a:rPr lang="zh-CN" altLang="en-US" dirty="0"/>
              <a:t>位分析师</a:t>
            </a:r>
          </a:p>
        </p:txBody>
      </p:sp>
    </p:spTree>
    <p:extLst>
      <p:ext uri="{BB962C8B-B14F-4D97-AF65-F5344CB8AC3E}">
        <p14:creationId xmlns:p14="http://schemas.microsoft.com/office/powerpoint/2010/main" val="69940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2363</Words>
  <Application>Microsoft Office PowerPoint</Application>
  <PresentationFormat>宽屏</PresentationFormat>
  <Paragraphs>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Consolas</vt:lpstr>
      <vt:lpstr>Tw Cen MT</vt:lpstr>
      <vt:lpstr>Tw Cen MT Condensed</vt:lpstr>
      <vt:lpstr>Wingdings 3</vt:lpstr>
      <vt:lpstr>积分</vt:lpstr>
      <vt:lpstr>另类数据研究（一） 投资者关系活动数据</vt:lpstr>
      <vt:lpstr>下期预告：暑期量化投研实习攻略</vt:lpstr>
      <vt:lpstr>投资者关系数据概览</vt:lpstr>
      <vt:lpstr>2023&amp;2022最受关注的公司Top20</vt:lpstr>
      <vt:lpstr>2023&amp;2022最受关注的公司Top20表现</vt:lpstr>
      <vt:lpstr>过去N天被调研次数最高的上市公司表现</vt:lpstr>
      <vt:lpstr>调研数量TOP200的机构</vt:lpstr>
      <vt:lpstr>调研数量TOP200的分析师</vt:lpstr>
      <vt:lpstr>将被调研的上市公司作为券池持有20天，计算净值夏普</vt:lpstr>
      <vt:lpstr>不同活跃度机构的调研质量</vt:lpstr>
      <vt:lpstr>外资机构调研质量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另类数据研究（一） 投资者关系活动数据</dc:title>
  <dc:creator>Nick_Ni</dc:creator>
  <cp:lastModifiedBy>倪 成宇</cp:lastModifiedBy>
  <cp:revision>6</cp:revision>
  <dcterms:created xsi:type="dcterms:W3CDTF">2023-04-10T13:27:51Z</dcterms:created>
  <dcterms:modified xsi:type="dcterms:W3CDTF">2023-04-10T16:22:22Z</dcterms:modified>
</cp:coreProperties>
</file>