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96"/>
  </p:normalViewPr>
  <p:slideViewPr>
    <p:cSldViewPr snapToGrid="0" snapToObjects="1">
      <p:cViewPr>
        <p:scale>
          <a:sx n="70" d="100"/>
          <a:sy n="70" d="100"/>
        </p:scale>
        <p:origin x="6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C6E8-EA96-4942-B8C2-A135E372DC81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6FB6-D89A-3A49-A51D-601D3575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1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ctangle 406"/>
          <p:cNvSpPr/>
          <p:nvPr/>
        </p:nvSpPr>
        <p:spPr>
          <a:xfrm>
            <a:off x="1" y="969817"/>
            <a:ext cx="11726984" cy="53894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04688" y="1220877"/>
            <a:ext cx="498764" cy="4412672"/>
            <a:chOff x="581891" y="1406237"/>
            <a:chExt cx="498764" cy="4412672"/>
          </a:xfrm>
        </p:grpSpPr>
        <p:sp>
          <p:nvSpPr>
            <p:cNvPr id="4" name="Rectangle 3"/>
            <p:cNvSpPr/>
            <p:nvPr/>
          </p:nvSpPr>
          <p:spPr>
            <a:xfrm>
              <a:off x="581891" y="4862946"/>
              <a:ext cx="498764" cy="955963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1891" y="2493824"/>
              <a:ext cx="498764" cy="1870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891" y="1406237"/>
              <a:ext cx="498764" cy="630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65019" y="1582881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65019" y="26012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65019" y="295968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5019" y="393382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78874" y="499803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78874" y="535651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17418" y="3380513"/>
              <a:ext cx="0" cy="45720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135812" y="1220877"/>
            <a:ext cx="498764" cy="4412672"/>
            <a:chOff x="2258291" y="1406237"/>
            <a:chExt cx="498764" cy="4412672"/>
          </a:xfrm>
        </p:grpSpPr>
        <p:sp>
          <p:nvSpPr>
            <p:cNvPr id="15" name="Rectangle 14"/>
            <p:cNvSpPr/>
            <p:nvPr/>
          </p:nvSpPr>
          <p:spPr>
            <a:xfrm>
              <a:off x="2258291" y="4862946"/>
              <a:ext cx="498764" cy="955963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58291" y="2493824"/>
              <a:ext cx="498764" cy="1870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58291" y="1406237"/>
              <a:ext cx="498764" cy="630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341419" y="1582881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41419" y="26012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41419" y="295968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41419" y="393382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355274" y="499803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355274" y="535651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493818" y="3380513"/>
              <a:ext cx="0" cy="45720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stCxn id="16" idx="1"/>
            <a:endCxn id="5" idx="3"/>
          </p:cNvCxnSpPr>
          <p:nvPr/>
        </p:nvCxnSpPr>
        <p:spPr>
          <a:xfrm flipH="1">
            <a:off x="1503452" y="3243647"/>
            <a:ext cx="632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0"/>
            <a:endCxn id="6" idx="2"/>
          </p:cNvCxnSpPr>
          <p:nvPr/>
        </p:nvCxnSpPr>
        <p:spPr>
          <a:xfrm flipV="1">
            <a:off x="1254070" y="1851258"/>
            <a:ext cx="0" cy="4572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0"/>
            <a:endCxn id="5" idx="2"/>
          </p:cNvCxnSpPr>
          <p:nvPr/>
        </p:nvCxnSpPr>
        <p:spPr>
          <a:xfrm flipV="1">
            <a:off x="1254070" y="4178830"/>
            <a:ext cx="0" cy="498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0"/>
            <a:endCxn id="17" idx="2"/>
          </p:cNvCxnSpPr>
          <p:nvPr/>
        </p:nvCxnSpPr>
        <p:spPr>
          <a:xfrm flipV="1">
            <a:off x="2385194" y="1851258"/>
            <a:ext cx="0" cy="4572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0"/>
            <a:endCxn id="16" idx="2"/>
          </p:cNvCxnSpPr>
          <p:nvPr/>
        </p:nvCxnSpPr>
        <p:spPr>
          <a:xfrm flipV="1">
            <a:off x="2385194" y="4178830"/>
            <a:ext cx="0" cy="498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1"/>
            <a:endCxn id="16" idx="3"/>
          </p:cNvCxnSpPr>
          <p:nvPr/>
        </p:nvCxnSpPr>
        <p:spPr>
          <a:xfrm flipH="1">
            <a:off x="2634576" y="3243647"/>
            <a:ext cx="632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266936" y="1220877"/>
            <a:ext cx="498764" cy="4412672"/>
            <a:chOff x="2258291" y="1406237"/>
            <a:chExt cx="498764" cy="4412672"/>
          </a:xfrm>
        </p:grpSpPr>
        <p:sp>
          <p:nvSpPr>
            <p:cNvPr id="71" name="Rectangle 70"/>
            <p:cNvSpPr/>
            <p:nvPr/>
          </p:nvSpPr>
          <p:spPr>
            <a:xfrm>
              <a:off x="2258291" y="4862946"/>
              <a:ext cx="498764" cy="955963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258291" y="2493824"/>
              <a:ext cx="498764" cy="1870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58291" y="1406237"/>
              <a:ext cx="498764" cy="630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341419" y="1582881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341419" y="26012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341419" y="295968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341419" y="393382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355274" y="499803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2355274" y="535651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493818" y="3380513"/>
              <a:ext cx="0" cy="45720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>
            <a:stCxn id="72" idx="0"/>
            <a:endCxn id="73" idx="2"/>
          </p:cNvCxnSpPr>
          <p:nvPr/>
        </p:nvCxnSpPr>
        <p:spPr>
          <a:xfrm flipV="1">
            <a:off x="3516318" y="1851258"/>
            <a:ext cx="0" cy="4572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0"/>
            <a:endCxn id="72" idx="2"/>
          </p:cNvCxnSpPr>
          <p:nvPr/>
        </p:nvCxnSpPr>
        <p:spPr>
          <a:xfrm flipV="1">
            <a:off x="3516318" y="4178830"/>
            <a:ext cx="0" cy="498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398060" y="1220877"/>
            <a:ext cx="498764" cy="4412672"/>
            <a:chOff x="2258291" y="1406237"/>
            <a:chExt cx="498764" cy="4412672"/>
          </a:xfrm>
        </p:grpSpPr>
        <p:sp>
          <p:nvSpPr>
            <p:cNvPr id="86" name="Rectangle 85"/>
            <p:cNvSpPr/>
            <p:nvPr/>
          </p:nvSpPr>
          <p:spPr>
            <a:xfrm>
              <a:off x="2258291" y="4862946"/>
              <a:ext cx="498764" cy="955963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58291" y="2493824"/>
              <a:ext cx="498764" cy="1870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58291" y="1406237"/>
              <a:ext cx="498764" cy="630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2341419" y="1582881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341419" y="26012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341419" y="295968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341419" y="393382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355274" y="499803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355274" y="535651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493818" y="3380513"/>
              <a:ext cx="0" cy="45720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>
            <a:stCxn id="87" idx="0"/>
            <a:endCxn id="88" idx="2"/>
          </p:cNvCxnSpPr>
          <p:nvPr/>
        </p:nvCxnSpPr>
        <p:spPr>
          <a:xfrm flipV="1">
            <a:off x="4647442" y="1851258"/>
            <a:ext cx="0" cy="4572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7" idx="2"/>
          </p:cNvCxnSpPr>
          <p:nvPr/>
        </p:nvCxnSpPr>
        <p:spPr>
          <a:xfrm flipV="1">
            <a:off x="4647442" y="4178830"/>
            <a:ext cx="0" cy="498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87" idx="1"/>
            <a:endCxn id="72" idx="3"/>
          </p:cNvCxnSpPr>
          <p:nvPr/>
        </p:nvCxnSpPr>
        <p:spPr>
          <a:xfrm flipH="1">
            <a:off x="3765700" y="3243647"/>
            <a:ext cx="632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5529184" y="1220877"/>
            <a:ext cx="498764" cy="4412672"/>
            <a:chOff x="581891" y="1406237"/>
            <a:chExt cx="498764" cy="4412672"/>
          </a:xfrm>
        </p:grpSpPr>
        <p:sp>
          <p:nvSpPr>
            <p:cNvPr id="314" name="Rectangle 313"/>
            <p:cNvSpPr/>
            <p:nvPr/>
          </p:nvSpPr>
          <p:spPr>
            <a:xfrm>
              <a:off x="581891" y="4862946"/>
              <a:ext cx="498764" cy="955963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81891" y="2493824"/>
              <a:ext cx="498764" cy="1870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81891" y="1406237"/>
              <a:ext cx="498764" cy="630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665019" y="1582881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665019" y="26012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665019" y="295968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665019" y="393382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678874" y="499803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678874" y="535651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817418" y="3380513"/>
              <a:ext cx="0" cy="45720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4" name="Group 323"/>
          <p:cNvGrpSpPr/>
          <p:nvPr/>
        </p:nvGrpSpPr>
        <p:grpSpPr>
          <a:xfrm>
            <a:off x="6660308" y="1220877"/>
            <a:ext cx="498764" cy="4412672"/>
            <a:chOff x="2258291" y="1406237"/>
            <a:chExt cx="498764" cy="4412672"/>
          </a:xfrm>
        </p:grpSpPr>
        <p:sp>
          <p:nvSpPr>
            <p:cNvPr id="325" name="Rectangle 324"/>
            <p:cNvSpPr/>
            <p:nvPr/>
          </p:nvSpPr>
          <p:spPr>
            <a:xfrm>
              <a:off x="2258291" y="4862946"/>
              <a:ext cx="498764" cy="955963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258291" y="2493824"/>
              <a:ext cx="498764" cy="1870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258291" y="1406237"/>
              <a:ext cx="498764" cy="630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28" name="Oval 327"/>
            <p:cNvSpPr/>
            <p:nvPr/>
          </p:nvSpPr>
          <p:spPr>
            <a:xfrm>
              <a:off x="2341419" y="1582881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2341419" y="26012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2341419" y="295968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2341419" y="393382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2355274" y="499803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33" name="Oval 332"/>
            <p:cNvSpPr/>
            <p:nvPr/>
          </p:nvSpPr>
          <p:spPr>
            <a:xfrm>
              <a:off x="2355274" y="535651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34" name="Straight Connector 333"/>
            <p:cNvCxnSpPr/>
            <p:nvPr/>
          </p:nvCxnSpPr>
          <p:spPr>
            <a:xfrm>
              <a:off x="2493818" y="3380513"/>
              <a:ext cx="0" cy="45720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35" name="Straight Arrow Connector 334"/>
          <p:cNvCxnSpPr>
            <a:stCxn id="326" idx="1"/>
            <a:endCxn id="315" idx="3"/>
          </p:cNvCxnSpPr>
          <p:nvPr/>
        </p:nvCxnSpPr>
        <p:spPr>
          <a:xfrm flipH="1">
            <a:off x="6027948" y="3243647"/>
            <a:ext cx="632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315" idx="0"/>
            <a:endCxn id="316" idx="2"/>
          </p:cNvCxnSpPr>
          <p:nvPr/>
        </p:nvCxnSpPr>
        <p:spPr>
          <a:xfrm flipV="1">
            <a:off x="5778566" y="1851258"/>
            <a:ext cx="0" cy="4572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14" idx="0"/>
            <a:endCxn id="315" idx="2"/>
          </p:cNvCxnSpPr>
          <p:nvPr/>
        </p:nvCxnSpPr>
        <p:spPr>
          <a:xfrm flipV="1">
            <a:off x="5778566" y="4178830"/>
            <a:ext cx="0" cy="498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326" idx="0"/>
            <a:endCxn id="327" idx="2"/>
          </p:cNvCxnSpPr>
          <p:nvPr/>
        </p:nvCxnSpPr>
        <p:spPr>
          <a:xfrm flipV="1">
            <a:off x="6909690" y="1851258"/>
            <a:ext cx="0" cy="4572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325" idx="0"/>
            <a:endCxn id="326" idx="2"/>
          </p:cNvCxnSpPr>
          <p:nvPr/>
        </p:nvCxnSpPr>
        <p:spPr>
          <a:xfrm flipV="1">
            <a:off x="6909690" y="4178830"/>
            <a:ext cx="0" cy="498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43" idx="1"/>
            <a:endCxn id="326" idx="3"/>
          </p:cNvCxnSpPr>
          <p:nvPr/>
        </p:nvCxnSpPr>
        <p:spPr>
          <a:xfrm flipH="1">
            <a:off x="7159072" y="3243647"/>
            <a:ext cx="632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1" name="Group 340"/>
          <p:cNvGrpSpPr/>
          <p:nvPr/>
        </p:nvGrpSpPr>
        <p:grpSpPr>
          <a:xfrm>
            <a:off x="7791432" y="1220877"/>
            <a:ext cx="498764" cy="4412672"/>
            <a:chOff x="2258291" y="1406237"/>
            <a:chExt cx="498764" cy="4412672"/>
          </a:xfrm>
        </p:grpSpPr>
        <p:sp>
          <p:nvSpPr>
            <p:cNvPr id="342" name="Rectangle 341"/>
            <p:cNvSpPr/>
            <p:nvPr/>
          </p:nvSpPr>
          <p:spPr>
            <a:xfrm>
              <a:off x="2258291" y="4862946"/>
              <a:ext cx="498764" cy="955963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58291" y="2493824"/>
              <a:ext cx="498764" cy="1870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258291" y="1406237"/>
              <a:ext cx="498764" cy="630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2341419" y="1582881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6" name="Oval 345"/>
            <p:cNvSpPr/>
            <p:nvPr/>
          </p:nvSpPr>
          <p:spPr>
            <a:xfrm>
              <a:off x="2341419" y="26012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2341419" y="295968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2341419" y="393382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2355274" y="499803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0" name="Oval 349"/>
            <p:cNvSpPr/>
            <p:nvPr/>
          </p:nvSpPr>
          <p:spPr>
            <a:xfrm>
              <a:off x="2355274" y="535651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351" name="Straight Connector 350"/>
            <p:cNvCxnSpPr/>
            <p:nvPr/>
          </p:nvCxnSpPr>
          <p:spPr>
            <a:xfrm>
              <a:off x="2493818" y="3380513"/>
              <a:ext cx="0" cy="45720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52" name="Straight Arrow Connector 351"/>
          <p:cNvCxnSpPr>
            <a:stCxn id="343" idx="0"/>
            <a:endCxn id="344" idx="2"/>
          </p:cNvCxnSpPr>
          <p:nvPr/>
        </p:nvCxnSpPr>
        <p:spPr>
          <a:xfrm flipV="1">
            <a:off x="8040814" y="1851258"/>
            <a:ext cx="0" cy="4572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342" idx="0"/>
            <a:endCxn id="343" idx="2"/>
          </p:cNvCxnSpPr>
          <p:nvPr/>
        </p:nvCxnSpPr>
        <p:spPr>
          <a:xfrm flipV="1">
            <a:off x="8040814" y="4178830"/>
            <a:ext cx="0" cy="498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4" name="Group 353"/>
          <p:cNvGrpSpPr/>
          <p:nvPr/>
        </p:nvGrpSpPr>
        <p:grpSpPr>
          <a:xfrm>
            <a:off x="8922554" y="1220877"/>
            <a:ext cx="498764" cy="4412672"/>
            <a:chOff x="2258291" y="1406237"/>
            <a:chExt cx="498764" cy="4412672"/>
          </a:xfrm>
        </p:grpSpPr>
        <p:sp>
          <p:nvSpPr>
            <p:cNvPr id="355" name="Rectangle 354"/>
            <p:cNvSpPr/>
            <p:nvPr/>
          </p:nvSpPr>
          <p:spPr>
            <a:xfrm>
              <a:off x="2258291" y="4862946"/>
              <a:ext cx="498764" cy="955963"/>
            </a:xfrm>
            <a:prstGeom prst="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258291" y="2493824"/>
              <a:ext cx="498764" cy="187036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2258291" y="1406237"/>
              <a:ext cx="498764" cy="6303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2341419" y="1582881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9" name="Oval 358"/>
            <p:cNvSpPr/>
            <p:nvPr/>
          </p:nvSpPr>
          <p:spPr>
            <a:xfrm>
              <a:off x="2341419" y="26012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2341419" y="295968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2341419" y="3933829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2355274" y="499803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63" name="Oval 362"/>
            <p:cNvSpPr/>
            <p:nvPr/>
          </p:nvSpPr>
          <p:spPr>
            <a:xfrm>
              <a:off x="2355274" y="5356512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64" name="Straight Connector 363"/>
            <p:cNvCxnSpPr/>
            <p:nvPr/>
          </p:nvCxnSpPr>
          <p:spPr>
            <a:xfrm>
              <a:off x="2493818" y="3380513"/>
              <a:ext cx="0" cy="457200"/>
            </a:xfrm>
            <a:prstGeom prst="line">
              <a:avLst/>
            </a:prstGeom>
            <a:ln w="57150">
              <a:prstDash val="sys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65" name="Straight Arrow Connector 364"/>
          <p:cNvCxnSpPr/>
          <p:nvPr/>
        </p:nvCxnSpPr>
        <p:spPr>
          <a:xfrm flipV="1">
            <a:off x="9171936" y="1851258"/>
            <a:ext cx="0" cy="4572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355" idx="0"/>
            <a:endCxn id="356" idx="2"/>
          </p:cNvCxnSpPr>
          <p:nvPr/>
        </p:nvCxnSpPr>
        <p:spPr>
          <a:xfrm flipV="1">
            <a:off x="9171936" y="4178830"/>
            <a:ext cx="0" cy="4987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356" idx="1"/>
            <a:endCxn id="343" idx="3"/>
          </p:cNvCxnSpPr>
          <p:nvPr/>
        </p:nvCxnSpPr>
        <p:spPr>
          <a:xfrm flipH="1">
            <a:off x="8290196" y="3243647"/>
            <a:ext cx="63235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stCxn id="315" idx="1"/>
            <a:endCxn id="87" idx="3"/>
          </p:cNvCxnSpPr>
          <p:nvPr/>
        </p:nvCxnSpPr>
        <p:spPr>
          <a:xfrm flipH="1">
            <a:off x="4896824" y="3243647"/>
            <a:ext cx="6323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267" y="47520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A=121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4267" y="51230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B=21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267" y="13645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C=142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9474713" y="2415840"/>
            <a:ext cx="209605" cy="163742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642760" y="30498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Hidden_dim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16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3" name="Right Brace 122"/>
          <p:cNvSpPr/>
          <p:nvPr/>
        </p:nvSpPr>
        <p:spPr>
          <a:xfrm>
            <a:off x="9563629" y="4687318"/>
            <a:ext cx="120690" cy="94623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9684318" y="496064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Input_dim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2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684318" y="132379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Output_dim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2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12511" y="1828753"/>
            <a:ext cx="187132" cy="793172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037842" y="588818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TimeStamp_dim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374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/>
          <a:stretch/>
        </p:blipFill>
        <p:spPr>
          <a:xfrm>
            <a:off x="221672" y="193563"/>
            <a:ext cx="2285999" cy="3816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r="67386"/>
          <a:stretch/>
        </p:blipFill>
        <p:spPr>
          <a:xfrm>
            <a:off x="2978724" y="193561"/>
            <a:ext cx="2216729" cy="381630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94508" y="2646218"/>
            <a:ext cx="1108364" cy="1177637"/>
            <a:chOff x="1787236" y="2646218"/>
            <a:chExt cx="1108364" cy="1177637"/>
          </a:xfrm>
        </p:grpSpPr>
        <p:sp>
          <p:nvSpPr>
            <p:cNvPr id="9" name="Rectangle 8"/>
            <p:cNvSpPr/>
            <p:nvPr/>
          </p:nvSpPr>
          <p:spPr>
            <a:xfrm>
              <a:off x="1787236" y="2646218"/>
              <a:ext cx="1108364" cy="117763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&quot;No&quot; Symbol 7"/>
            <p:cNvSpPr/>
            <p:nvPr/>
          </p:nvSpPr>
          <p:spPr>
            <a:xfrm>
              <a:off x="2161309" y="3089563"/>
              <a:ext cx="332509" cy="332509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5" r="19887"/>
          <a:stretch/>
        </p:blipFill>
        <p:spPr>
          <a:xfrm>
            <a:off x="7079672" y="4453213"/>
            <a:ext cx="3269673" cy="38163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3" r="48863"/>
          <a:stretch/>
        </p:blipFill>
        <p:spPr>
          <a:xfrm>
            <a:off x="8991600" y="193561"/>
            <a:ext cx="2147455" cy="3816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0"/>
          <a:stretch/>
        </p:blipFill>
        <p:spPr>
          <a:xfrm>
            <a:off x="6192983" y="193563"/>
            <a:ext cx="2285999" cy="381630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525490" y="651163"/>
            <a:ext cx="1108364" cy="1177637"/>
            <a:chOff x="1787236" y="2646218"/>
            <a:chExt cx="1108364" cy="1177637"/>
          </a:xfrm>
        </p:grpSpPr>
        <p:sp>
          <p:nvSpPr>
            <p:cNvPr id="17" name="Rectangle 16"/>
            <p:cNvSpPr/>
            <p:nvPr/>
          </p:nvSpPr>
          <p:spPr>
            <a:xfrm>
              <a:off x="1787236" y="2646218"/>
              <a:ext cx="1108364" cy="117763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&quot;No&quot; Symbol 17"/>
            <p:cNvSpPr/>
            <p:nvPr/>
          </p:nvSpPr>
          <p:spPr>
            <a:xfrm>
              <a:off x="2161309" y="3089563"/>
              <a:ext cx="332509" cy="332509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r="67386"/>
          <a:stretch/>
        </p:blipFill>
        <p:spPr>
          <a:xfrm>
            <a:off x="3976254" y="4467468"/>
            <a:ext cx="2216729" cy="38163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3" r="48863"/>
          <a:stretch/>
        </p:blipFill>
        <p:spPr>
          <a:xfrm>
            <a:off x="1828799" y="4467467"/>
            <a:ext cx="2147455" cy="3816307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562535" y="1810512"/>
            <a:ext cx="457754" cy="82296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591479" y="1810512"/>
            <a:ext cx="400121" cy="82296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45536" y="4901184"/>
            <a:ext cx="1627632" cy="3218688"/>
          </a:xfrm>
          <a:prstGeom prst="rect">
            <a:avLst/>
          </a:prstGeom>
          <a:solidFill>
            <a:srgbClr val="70AD47">
              <a:alpha val="2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nut 26"/>
          <p:cNvSpPr>
            <a:spLocks noChangeAspect="1"/>
          </p:cNvSpPr>
          <p:nvPr/>
        </p:nvSpPr>
        <p:spPr>
          <a:xfrm>
            <a:off x="3656214" y="6217920"/>
            <a:ext cx="640080" cy="64008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438900" y="6099048"/>
            <a:ext cx="460663" cy="82296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Consolas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Yan</dc:creator>
  <cp:lastModifiedBy>Yun Yan</cp:lastModifiedBy>
  <cp:revision>84</cp:revision>
  <dcterms:created xsi:type="dcterms:W3CDTF">2016-03-08T23:11:17Z</dcterms:created>
  <dcterms:modified xsi:type="dcterms:W3CDTF">2016-03-09T00:27:56Z</dcterms:modified>
</cp:coreProperties>
</file>