
<file path=[Content_Types].xml><?xml version="1.0" encoding="utf-8"?>
<Types xmlns="http://schemas.openxmlformats.org/package/2006/content-types">
  <Default Extension="xml" ContentType="application/xml"/>
  <Default Extension="svg" ContentType="image/svg+xml"/>
  <Default Extension="jpeg" ContentType="image/jpeg"/>
  <Default Extension="rels" ContentType="application/vnd.openxmlformats-package.relationships+xml"/>
  <Default Extension="emf" ContentType="image/x-emf"/>
  <Default Extension="xlsx" ContentType="application/vnd.openxmlformats-officedocument.spreadsheetml.sheet"/>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6"/>
  </p:notesMasterIdLst>
  <p:handoutMasterIdLst>
    <p:handoutMasterId r:id="rId27"/>
  </p:handoutMasterIdLst>
  <p:sldIdLst>
    <p:sldId id="2443" r:id="rId2"/>
    <p:sldId id="2439" r:id="rId3"/>
    <p:sldId id="2445" r:id="rId4"/>
    <p:sldId id="2456" r:id="rId5"/>
    <p:sldId id="2446" r:id="rId6"/>
    <p:sldId id="2449" r:id="rId7"/>
    <p:sldId id="2457" r:id="rId8"/>
    <p:sldId id="2458" r:id="rId9"/>
    <p:sldId id="2459" r:id="rId10"/>
    <p:sldId id="2460" r:id="rId11"/>
    <p:sldId id="2461" r:id="rId12"/>
    <p:sldId id="2464" r:id="rId13"/>
    <p:sldId id="2466" r:id="rId14"/>
    <p:sldId id="2475" r:id="rId15"/>
    <p:sldId id="2481" r:id="rId16"/>
    <p:sldId id="2467" r:id="rId17"/>
    <p:sldId id="2474" r:id="rId18"/>
    <p:sldId id="2472" r:id="rId19"/>
    <p:sldId id="2473" r:id="rId20"/>
    <p:sldId id="2469" r:id="rId21"/>
    <p:sldId id="2482" r:id="rId22"/>
    <p:sldId id="2479" r:id="rId23"/>
    <p:sldId id="2480" r:id="rId24"/>
    <p:sldId id="24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C0F400"/>
    <a:srgbClr val="05EE55"/>
    <a:srgbClr val="038B30"/>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93822"/>
  </p:normalViewPr>
  <p:slideViewPr>
    <p:cSldViewPr snapToGrid="0">
      <p:cViewPr varScale="1">
        <p:scale>
          <a:sx n="65" d="100"/>
          <a:sy n="65" d="100"/>
        </p:scale>
        <p:origin x="232" y="264"/>
      </p:cViewPr>
      <p:guideLst/>
    </p:cSldViewPr>
  </p:slideViewPr>
  <p:notesTextViewPr>
    <p:cViewPr>
      <p:scale>
        <a:sx n="1" d="1"/>
        <a:sy n="1" d="1"/>
      </p:scale>
      <p:origin x="0" y="0"/>
    </p:cViewPr>
  </p:notesTextViewPr>
  <p:sorterViewPr>
    <p:cViewPr>
      <p:scale>
        <a:sx n="100" d="100"/>
        <a:sy n="100" d="100"/>
      </p:scale>
      <p:origin x="0" y="-560"/>
    </p:cViewPr>
  </p:sorterViewPr>
  <p:notesViewPr>
    <p:cSldViewPr snapToGrid="0">
      <p:cViewPr varScale="1">
        <p:scale>
          <a:sx n="57" d="100"/>
          <a:sy n="57" d="100"/>
        </p:scale>
        <p:origin x="1938"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commentAuthors" Target="commentAuthors.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4" Type="http://schemas.openxmlformats.org/officeDocument/2006/relationships/chartUserShapes" Target="../drawings/drawing1.xml"/><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2F3342"/>
                </a:solidFill>
                <a:latin typeface="Nanum Myeongjo" charset="-127"/>
                <a:ea typeface="Nanum Myeongjo" charset="-127"/>
                <a:cs typeface="Nanum Myeongjo" charset="-127"/>
              </a:defRPr>
            </a:pPr>
            <a:r>
              <a:rPr lang="en-US" sz="2000" dirty="0" smtClean="0">
                <a:solidFill>
                  <a:srgbClr val="2F3342"/>
                </a:solidFill>
                <a:latin typeface="Nanum Myeongjo" charset="-127"/>
                <a:ea typeface="Nanum Myeongjo" charset="-127"/>
                <a:cs typeface="Nanum Myeongjo" charset="-127"/>
              </a:rPr>
              <a:t>European</a:t>
            </a:r>
            <a:r>
              <a:rPr lang="en-US" sz="2000" baseline="0" dirty="0" smtClean="0">
                <a:solidFill>
                  <a:srgbClr val="2F3342"/>
                </a:solidFill>
                <a:latin typeface="Nanum Myeongjo" charset="-127"/>
                <a:ea typeface="Nanum Myeongjo" charset="-127"/>
                <a:cs typeface="Nanum Myeongjo" charset="-127"/>
              </a:rPr>
              <a:t> Union Derivative Market</a:t>
            </a:r>
          </a:p>
          <a:p>
            <a:pPr>
              <a:defRPr>
                <a:solidFill>
                  <a:srgbClr val="2F3342"/>
                </a:solidFill>
                <a:latin typeface="Nanum Myeongjo" charset="-127"/>
                <a:ea typeface="Nanum Myeongjo" charset="-127"/>
                <a:cs typeface="Nanum Myeongjo" charset="-127"/>
              </a:defRPr>
            </a:pPr>
            <a:r>
              <a:rPr lang="en-US" sz="1800" baseline="0" dirty="0" smtClean="0">
                <a:solidFill>
                  <a:srgbClr val="2F3342"/>
                </a:solidFill>
                <a:latin typeface="Nanum Myeongjo" charset="-127"/>
                <a:ea typeface="Nanum Myeongjo" charset="-127"/>
                <a:cs typeface="Nanum Myeongjo" charset="-127"/>
              </a:rPr>
              <a:t>by share of notional</a:t>
            </a:r>
            <a:endParaRPr lang="en-US" baseline="0" dirty="0" smtClean="0">
              <a:solidFill>
                <a:srgbClr val="2F3342"/>
              </a:solidFill>
              <a:latin typeface="Nanum Myeongjo" charset="-127"/>
              <a:ea typeface="Nanum Myeongjo" charset="-127"/>
              <a:cs typeface="Nanum Myeongjo" charset="-127"/>
            </a:endParaRPr>
          </a:p>
        </c:rich>
      </c:tx>
      <c:layout>
        <c:manualLayout>
          <c:xMode val="edge"/>
          <c:yMode val="edge"/>
          <c:x val="0.0802067168611223"/>
          <c:y val="0.0257510729613734"/>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2F3342"/>
              </a:solidFill>
              <a:latin typeface="Nanum Myeongjo" charset="-127"/>
              <a:ea typeface="Nanum Myeongjo" charset="-127"/>
              <a:cs typeface="Nanum Myeongjo" charset="-127"/>
            </a:defRPr>
          </a:pPr>
          <a:endParaRPr lang="en-US"/>
        </a:p>
      </c:txPr>
    </c:title>
    <c:autoTitleDeleted val="0"/>
    <c:plotArea>
      <c:layout>
        <c:manualLayout>
          <c:layoutTarget val="inner"/>
          <c:xMode val="edge"/>
          <c:yMode val="edge"/>
          <c:x val="0.146881621549131"/>
          <c:y val="0.1742735967017"/>
          <c:w val="0.738763147307316"/>
          <c:h val="0.651570071981346"/>
        </c:manualLayout>
      </c:layout>
      <c:doughnutChart>
        <c:varyColors val="1"/>
        <c:dLbls>
          <c:showLegendKey val="0"/>
          <c:showVal val="0"/>
          <c:showCatName val="0"/>
          <c:showSerName val="0"/>
          <c:showPercent val="1"/>
          <c:showBubbleSize val="0"/>
          <c:showLeaderLines val="0"/>
        </c:dLbls>
        <c:firstSliceAng val="0"/>
        <c:holeSize val="70"/>
      </c:doughnutChart>
      <c:spPr>
        <a:noFill/>
        <a:ln>
          <a:noFill/>
        </a:ln>
        <a:effectLst/>
      </c:spPr>
    </c:plotArea>
    <c:legend>
      <c:legendPos val="t"/>
      <c:layout>
        <c:manualLayout>
          <c:xMode val="edge"/>
          <c:yMode val="edge"/>
          <c:x val="0.0"/>
          <c:y val="0.902673616978135"/>
          <c:w val="1.0"/>
          <c:h val="0.0607108580311581"/>
        </c:manualLayout>
      </c:layout>
      <c:overlay val="0"/>
      <c:spPr>
        <a:noFill/>
        <a:ln>
          <a:noFill/>
        </a:ln>
        <a:effectLst/>
      </c:spPr>
      <c:txPr>
        <a:bodyPr rot="0" spcFirstLastPara="1" vertOverflow="ellipsis" vert="horz" wrap="square" anchor="ctr" anchorCtr="1"/>
        <a:lstStyle/>
        <a:p>
          <a:pPr>
            <a:defRPr sz="1050" b="1" i="0" u="none" strike="noStrike" kern="1200" baseline="0">
              <a:solidFill>
                <a:srgbClr val="2F3342"/>
              </a:solidFill>
              <a:latin typeface="Nanum Myeongjo" charset="-127"/>
              <a:ea typeface="Nanum Myeongjo" charset="-127"/>
              <a:cs typeface="Nanum Myeongjo" charset="-127"/>
            </a:defRPr>
          </a:pPr>
          <a:endParaRPr lang="en-US"/>
        </a:p>
      </c:txPr>
    </c:legend>
    <c:plotVisOnly val="1"/>
    <c:dispBlanksAs val="gap"/>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4.emf"/></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5219700" cy="5916168"/>
        </a:xfrm>
        <a:prstGeom xmlns:a="http://schemas.openxmlformats.org/drawingml/2006/main" prst="rect">
          <a:avLst/>
        </a:prstGeom>
      </cdr:spPr>
    </cdr:pic>
  </cdr:relSizeAnchor>
  <cdr:relSizeAnchor xmlns:cdr="http://schemas.openxmlformats.org/drawingml/2006/chartDrawing">
    <cdr:from>
      <cdr:x>0.09789</cdr:x>
      <cdr:y>0</cdr:y>
    </cdr:from>
    <cdr:to>
      <cdr:x>0.90211</cdr:x>
      <cdr:y>0.12581</cdr:y>
    </cdr:to>
    <cdr:sp macro="" textlink="">
      <cdr:nvSpPr>
        <cdr:cNvPr id="4" name="Text Placeholder 3">
          <a:extLst xmlns:a="http://schemas.openxmlformats.org/drawingml/2006/main">
            <a:ext uri="{FF2B5EF4-FFF2-40B4-BE49-F238E27FC236}">
              <a16:creationId xmlns:a16="http://schemas.microsoft.com/office/drawing/2014/main" xmlns="" id="{46E2CC9E-302A-4500-B0E3-4BE84867E197}"/>
            </a:ext>
          </a:extLst>
        </cdr:cNvPr>
        <cdr:cNvSpPr>
          <a:spLocks xmlns:a="http://schemas.openxmlformats.org/drawingml/2006/main" noGrp="1"/>
        </cdr:cNvSpPr>
      </cdr:nvSpPr>
      <cdr:spPr>
        <a:xfrm xmlns:a="http://schemas.openxmlformats.org/drawingml/2006/main">
          <a:off x="510949" y="0"/>
          <a:ext cx="4197802" cy="744302"/>
        </a:xfrm>
        <a:prstGeom xmlns:a="http://schemas.openxmlformats.org/drawingml/2006/main" prst="rect">
          <a:avLst/>
        </a:prstGeom>
      </cdr:spPr>
      <cdr:txBody>
        <a:bodyPr xmlns:a="http://schemas.openxmlformats.org/drawingml/2006/main" vert="horz" lIns="0" tIns="45720" rIns="0" bIns="45720" rtlCol="0">
          <a:noAutofit/>
        </a:bodyPr>
        <a:lstStyle xmlns:a="http://schemas.openxmlformats.org/drawingml/2006/main">
          <a:lvl1pPr marL="0" indent="0" algn="l" defTabSz="914400" rtl="0" eaLnBrk="1" latinLnBrk="0" hangingPunct="1">
            <a:lnSpc>
              <a:spcPct val="90000"/>
            </a:lnSpc>
            <a:spcBef>
              <a:spcPts val="1000"/>
            </a:spcBef>
            <a:buFont typeface="Arial" panose="020B0604020202020204" pitchFamily="34" charset="0"/>
            <a:buNone/>
            <a:defRPr sz="2000" kern="1200" spc="600">
              <a:solidFill>
                <a:srgbClr val="2F334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xmlns:a="http://schemas.openxmlformats.org/drawingml/2006/main">
          <a:pPr algn="ctr"/>
          <a:r>
            <a:rPr lang="en-US" spc="0" dirty="0" smtClean="0">
              <a:latin typeface="Nanum Myeongjo" charset="-127"/>
              <a:ea typeface="Nanum Myeongjo" charset="-127"/>
              <a:cs typeface="Nanum Myeongjo" charset="-127"/>
            </a:rPr>
            <a:t>European Union Derivatives Market</a:t>
          </a:r>
        </a:p>
        <a:p xmlns:a="http://schemas.openxmlformats.org/drawingml/2006/main">
          <a:pPr algn="ctr"/>
          <a:r>
            <a:rPr lang="en-US" sz="1800" spc="0" dirty="0">
              <a:latin typeface="Nanum Myeongjo" charset="-127"/>
              <a:ea typeface="Nanum Myeongjo" charset="-127"/>
              <a:cs typeface="Nanum Myeongjo" charset="-127"/>
            </a:rPr>
            <a:t>b</a:t>
          </a:r>
          <a:r>
            <a:rPr lang="en-US" sz="1800" spc="0" dirty="0" smtClean="0">
              <a:latin typeface="Nanum Myeongjo" charset="-127"/>
              <a:ea typeface="Nanum Myeongjo" charset="-127"/>
              <a:cs typeface="Nanum Myeongjo" charset="-127"/>
            </a:rPr>
            <a:t>y share of outstanding notional</a:t>
          </a:r>
          <a:endParaRPr lang="en-US" sz="1800" spc="0" dirty="0">
            <a:latin typeface="Nanum Myeongjo" charset="-127"/>
            <a:ea typeface="Nanum Myeongjo" charset="-127"/>
            <a:cs typeface="Nanum Myeongjo" charset="-127"/>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B9CF0-A540-4793-A5F3-F4917CFDDCB6}" type="datetimeFigureOut">
              <a:rPr lang="en-US" smtClean="0"/>
              <a:t>6/30/19</a:t>
            </a:fld>
            <a:endParaRPr lang="en-US" dirty="0"/>
          </a:p>
        </p:txBody>
      </p:sp>
      <p:sp>
        <p:nvSpPr>
          <p:cNvPr id="4" name="Footer Placeholder 3">
            <a:extLst>
              <a:ext uri="{FF2B5EF4-FFF2-40B4-BE49-F238E27FC236}">
                <a16:creationId xmlns:a16="http://schemas.microsoft.com/office/drawing/2014/main" xmlns=""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422B72-BD1C-4F41-B10E-CA0BEB17901E}" type="slidenum">
              <a:rPr lang="en-US" smtClean="0"/>
              <a:t>‹#›</a:t>
            </a:fld>
            <a:endParaRPr lang="en-US" dirty="0"/>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A03753-A5BE-4D79-AEA9-C0A65A6F8851}" type="datetimeFigureOut">
              <a:rPr lang="en-US" smtClean="0"/>
              <a:t>6/30/19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BE989-76B8-4F13-9267-01FDA45C437A}" type="slidenum">
              <a:rPr lang="en-US" smtClean="0"/>
              <a:t>‹#›</a:t>
            </a:fld>
            <a:endParaRPr lang="en-US" dirty="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Picture Placeholder 13">
            <a:extLst>
              <a:ext uri="{FF2B5EF4-FFF2-40B4-BE49-F238E27FC236}">
                <a16:creationId xmlns:a16="http://schemas.microsoft.com/office/drawing/2014/main" xmlns=""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smtClean="0"/>
              <a:t>Click icon to add picture</a:t>
            </a:r>
            <a:endParaRPr lang="en-US" dirty="0"/>
          </a:p>
        </p:txBody>
      </p:sp>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800" b="1">
                <a:solidFill>
                  <a:srgbClr val="2F3342"/>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rgbClr val="2F334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chemeClr val="tx1"/>
                </a:solidFill>
                <a:latin typeface="+mj-lt"/>
              </a:defRPr>
            </a:lvl1pPr>
          </a:lstStyle>
          <a:p>
            <a:r>
              <a:rPr lang="en-US" smtClean="0"/>
              <a:t>Click to edit Master title style</a:t>
            </a:r>
            <a:endParaRPr lang="en-US" dirty="0"/>
          </a:p>
        </p:txBody>
      </p:sp>
      <p:sp>
        <p:nvSpPr>
          <p:cNvPr id="2" name="Footer Placeholder 1">
            <a:extLst>
              <a:ext uri="{FF2B5EF4-FFF2-40B4-BE49-F238E27FC236}">
                <a16:creationId xmlns:a16="http://schemas.microsoft.com/office/drawing/2014/main" xmlns="" id="{C5F17219-39C2-44C1-BFC9-BA0D7ACD78D1}"/>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5087118E-1B0A-407B-BDCE-B343BC9F92E9}"/>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1" name="Text Placeholder 2">
            <a:extLst>
              <a:ext uri="{FF2B5EF4-FFF2-40B4-BE49-F238E27FC236}">
                <a16:creationId xmlns:a16="http://schemas.microsoft.com/office/drawing/2014/main" xmlns=""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solidFill>
                  <a:schemeClr val="tx1"/>
                </a:solidFill>
                <a:latin typeface="+mj-lt"/>
              </a:defRPr>
            </a:lvl1pPr>
          </a:lstStyle>
          <a:p>
            <a:pPr marL="228600" lvl="0" indent="-228600" algn="ctr"/>
            <a:r>
              <a:rPr lang="en-US" dirty="0"/>
              <a:t>EDIT MASTER TEXT STYLES</a:t>
            </a:r>
          </a:p>
        </p:txBody>
      </p:sp>
    </p:spTree>
    <p:extLst>
      <p:ext uri="{BB962C8B-B14F-4D97-AF65-F5344CB8AC3E}">
        <p14:creationId xmlns:p14="http://schemas.microsoft.com/office/powerpoint/2010/main" val="2263729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noFill/>
          </a:ln>
        </p:spPr>
        <p:txBody>
          <a:bodyPr anchor="ctr"/>
          <a:lstStyle>
            <a:lvl1pPr marL="0" indent="0" algn="ctr">
              <a:buNone/>
              <a:defRPr sz="24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4" name="Text Placeholder 4">
            <a:extLst>
              <a:ext uri="{FF2B5EF4-FFF2-40B4-BE49-F238E27FC236}">
                <a16:creationId xmlns:a16="http://schemas.microsoft.com/office/drawing/2014/main" xmlns=""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solidFill>
                  <a:schemeClr val="tx1"/>
                </a:solidFill>
                <a:latin typeface="+mj-lt"/>
              </a:defRPr>
            </a:lvl1pPr>
          </a:lstStyle>
          <a:p>
            <a:pPr marL="228600" lvl="0" indent="-228600" algn="ctr"/>
            <a:r>
              <a:rPr lang="en-US" smtClean="0"/>
              <a:t>Edit Master text styles</a:t>
            </a:r>
          </a:p>
        </p:txBody>
      </p:sp>
      <p:sp>
        <p:nvSpPr>
          <p:cNvPr id="16" name="Content Placeholder 5">
            <a:extLst>
              <a:ext uri="{FF2B5EF4-FFF2-40B4-BE49-F238E27FC236}">
                <a16:creationId xmlns:a16="http://schemas.microsoft.com/office/drawing/2014/main" xmlns="" id="{12AF2780-75D3-4992-93BC-8EA50C648A8E}"/>
              </a:ext>
            </a:extLst>
          </p:cNvPr>
          <p:cNvSpPr>
            <a:spLocks noGrp="1"/>
          </p:cNvSpPr>
          <p:nvPr>
            <p:ph sz="quarter" idx="4"/>
          </p:nvPr>
        </p:nvSpPr>
        <p:spPr>
          <a:xfrm>
            <a:off x="8153394" y="2108201"/>
            <a:ext cx="3464721"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9" name="Content Placeholder 3">
            <a:extLst>
              <a:ext uri="{FF2B5EF4-FFF2-40B4-BE49-F238E27FC236}">
                <a16:creationId xmlns:a16="http://schemas.microsoft.com/office/drawing/2014/main" xmlns="" id="{EAAE1C5B-7233-4F49-895F-7566CEB6D819}"/>
              </a:ext>
            </a:extLst>
          </p:cNvPr>
          <p:cNvSpPr>
            <a:spLocks noGrp="1"/>
          </p:cNvSpPr>
          <p:nvPr>
            <p:ph sz="half" idx="2"/>
          </p:nvPr>
        </p:nvSpPr>
        <p:spPr>
          <a:xfrm>
            <a:off x="573882" y="2108201"/>
            <a:ext cx="3464717" cy="3684588"/>
          </a:xfrm>
        </p:spPr>
        <p:txBody>
          <a:bodyPr>
            <a:normAutofit/>
          </a:bodyPr>
          <a:lstStyle>
            <a:lvl1pPr>
              <a:defRPr sz="1600"/>
            </a:lvl1pPr>
            <a:lvl2pPr>
              <a:defRPr sz="1400"/>
            </a:lvl2pPr>
            <a:lvl3pPr>
              <a:defRPr sz="1200"/>
            </a:lvl3pPr>
            <a:lvl4pPr>
              <a:defRPr sz="1100"/>
            </a:lvl4pPr>
            <a:lvl5pPr>
              <a:defRPr sz="11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10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A41F4A2F-9480-4E94-806C-5D65C71DFB9F}"/>
              </a:ext>
            </a:extLst>
          </p:cNvPr>
          <p:cNvSpPr>
            <a:spLocks noGrp="1"/>
          </p:cNvSpPr>
          <p:nvPr>
            <p:ph type="title"/>
          </p:nvPr>
        </p:nvSpPr>
        <p:spPr>
          <a:xfrm>
            <a:off x="595884" y="0"/>
            <a:ext cx="3834596" cy="1124404"/>
          </a:xfrm>
        </p:spPr>
        <p:txBody>
          <a:bodyPr>
            <a:noAutofit/>
          </a:bodyPr>
          <a:lstStyle>
            <a:lvl1pPr>
              <a:defRPr sz="2800"/>
            </a:lvl1pPr>
          </a:lstStyle>
          <a:p>
            <a:r>
              <a:rPr lang="en-US" smtClean="0"/>
              <a:t>Click to edit Master title style</a:t>
            </a:r>
            <a:endParaRPr lang="en-US"/>
          </a:p>
        </p:txBody>
      </p:sp>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5" name="Footer Placeholder 4">
            <a:extLst>
              <a:ext uri="{FF2B5EF4-FFF2-40B4-BE49-F238E27FC236}">
                <a16:creationId xmlns:a16="http://schemas.microsoft.com/office/drawing/2014/main" xmlns="" id="{750DA028-023B-4883-9A48-70FD7A2E5226}"/>
              </a:ext>
            </a:extLst>
          </p:cNvPr>
          <p:cNvSpPr>
            <a:spLocks noGrp="1"/>
          </p:cNvSpPr>
          <p:nvPr>
            <p:ph type="ftr" sz="quarter" idx="16"/>
          </p:nvPr>
        </p:nvSpPr>
        <p:spPr/>
        <p:txBody>
          <a:bodyPr/>
          <a:lstStyle/>
          <a:p>
            <a:r>
              <a:rPr lang="en-US" dirty="0"/>
              <a:t>Add a Footer</a:t>
            </a:r>
          </a:p>
        </p:txBody>
      </p:sp>
      <p:sp>
        <p:nvSpPr>
          <p:cNvPr id="13" name="Rectangle 12">
            <a:extLst>
              <a:ext uri="{FF2B5EF4-FFF2-40B4-BE49-F238E27FC236}">
                <a16:creationId xmlns:a16="http://schemas.microsoft.com/office/drawing/2014/main" xmlns="" id="{7EA625CC-388D-4655-BFA6-2CC4FD9E889D}"/>
              </a:ext>
            </a:extLst>
          </p:cNvPr>
          <p:cNvSpPr/>
          <p:nvPr userDrawn="1"/>
        </p:nvSpPr>
        <p:spPr>
          <a:xfrm>
            <a:off x="4659081" y="447789"/>
            <a:ext cx="2873833" cy="5957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6" name="Slide Number Placeholder 5">
            <a:extLst>
              <a:ext uri="{FF2B5EF4-FFF2-40B4-BE49-F238E27FC236}">
                <a16:creationId xmlns:a16="http://schemas.microsoft.com/office/drawing/2014/main" xmlns="" id="{492AA6DE-6D7A-4135-8B9F-99A91527F21D}"/>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16" name="Content Placeholder 2">
            <a:extLst>
              <a:ext uri="{FF2B5EF4-FFF2-40B4-BE49-F238E27FC236}">
                <a16:creationId xmlns:a16="http://schemas.microsoft.com/office/drawing/2014/main" xmlns=""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
        <p:nvSpPr>
          <p:cNvPr id="19" name="Content Placeholder 3">
            <a:extLst>
              <a:ext uri="{FF2B5EF4-FFF2-40B4-BE49-F238E27FC236}">
                <a16:creationId xmlns:a16="http://schemas.microsoft.com/office/drawing/2014/main" xmlns=""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a:lnSpc>
                <a:spcPct val="150000"/>
              </a:lnSpc>
            </a:pPr>
            <a:r>
              <a:rPr lang="en-US" smtClean="0"/>
              <a:t>Edit Master text styles</a:t>
            </a:r>
          </a:p>
          <a:p>
            <a:pPr lvl="1">
              <a:lnSpc>
                <a:spcPct val="150000"/>
              </a:lnSpc>
            </a:pPr>
            <a:r>
              <a:rPr lang="en-US" smtClean="0"/>
              <a:t>Second level</a:t>
            </a:r>
          </a:p>
          <a:p>
            <a:pPr lvl="2">
              <a:lnSpc>
                <a:spcPct val="150000"/>
              </a:lnSpc>
            </a:pPr>
            <a:r>
              <a:rPr lang="en-US" smtClean="0"/>
              <a:t>Third level</a:t>
            </a:r>
          </a:p>
          <a:p>
            <a:pPr lvl="3">
              <a:lnSpc>
                <a:spcPct val="150000"/>
              </a:lnSpc>
            </a:pPr>
            <a:r>
              <a:rPr lang="en-US" smtClean="0"/>
              <a:t>Fourth level</a:t>
            </a:r>
          </a:p>
          <a:p>
            <a:pPr lvl="4">
              <a:lnSpc>
                <a:spcPct val="150000"/>
              </a:lnSpc>
            </a:pPr>
            <a:r>
              <a:rPr lang="en-US" smtClean="0"/>
              <a:t>Fifth level</a:t>
            </a:r>
            <a:endParaRPr lang="en-US" dirty="0"/>
          </a:p>
        </p:txBody>
      </p:sp>
    </p:spTree>
    <p:extLst>
      <p:ext uri="{BB962C8B-B14F-4D97-AF65-F5344CB8AC3E}">
        <p14:creationId xmlns:p14="http://schemas.microsoft.com/office/powerpoint/2010/main" val="4130980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15BFBAA-B5F1-4F95-8C05-5E30A7076BD7}"/>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8" name="Footer Placeholder 7">
            <a:extLst>
              <a:ext uri="{FF2B5EF4-FFF2-40B4-BE49-F238E27FC236}">
                <a16:creationId xmlns:a16="http://schemas.microsoft.com/office/drawing/2014/main" xmlns="" id="{9B7F3105-8D8F-4FF3-9A7F-0F067BB810A1}"/>
              </a:ext>
            </a:extLst>
          </p:cNvPr>
          <p:cNvSpPr>
            <a:spLocks noGrp="1"/>
          </p:cNvSpPr>
          <p:nvPr>
            <p:ph type="ftr" sz="quarter" idx="14"/>
          </p:nvPr>
        </p:nvSpPr>
        <p:spPr/>
        <p:txBody>
          <a:bodyPr/>
          <a:lstStyle/>
          <a:p>
            <a:r>
              <a:rPr lang="en-US" dirty="0"/>
              <a:t>Add a Footer</a:t>
            </a:r>
          </a:p>
        </p:txBody>
      </p:sp>
      <p:sp>
        <p:nvSpPr>
          <p:cNvPr id="9" name="Slide Number Placeholder 8">
            <a:extLst>
              <a:ext uri="{FF2B5EF4-FFF2-40B4-BE49-F238E27FC236}">
                <a16:creationId xmlns:a16="http://schemas.microsoft.com/office/drawing/2014/main" xmlns="" id="{BD117255-8347-4647-9EA2-7ED06A73C1A2}"/>
              </a:ext>
            </a:extLst>
          </p:cNvPr>
          <p:cNvSpPr>
            <a:spLocks noGrp="1"/>
          </p:cNvSpPr>
          <p:nvPr>
            <p:ph type="sldNum" sz="quarter" idx="15"/>
          </p:nvPr>
        </p:nvSpPr>
        <p:spPr/>
        <p:txBody>
          <a:bodyPr/>
          <a:lstStyle/>
          <a:p>
            <a:fld id="{8C2E478F-E849-4A8C-AF1F-CBCC78A7CBFA}" type="slidenum">
              <a:rPr lang="en-US" smtClean="0"/>
              <a:pPr/>
              <a:t>‹#›</a:t>
            </a:fld>
            <a:endParaRPr lang="en-US" dirty="0"/>
          </a:p>
        </p:txBody>
      </p:sp>
      <p:sp>
        <p:nvSpPr>
          <p:cNvPr id="11" name="Content Placeholder 2">
            <a:extLst>
              <a:ext uri="{FF2B5EF4-FFF2-40B4-BE49-F238E27FC236}">
                <a16:creationId xmlns:a16="http://schemas.microsoft.com/office/drawing/2014/main" xmlns="" id="{9F3E8482-B43D-4B69-8645-6B735F91B920}"/>
              </a:ext>
            </a:extLst>
          </p:cNvPr>
          <p:cNvSpPr>
            <a:spLocks noGrp="1"/>
          </p:cNvSpPr>
          <p:nvPr>
            <p:ph idx="1"/>
          </p:nvPr>
        </p:nvSpPr>
        <p:spPr>
          <a:xfrm>
            <a:off x="6294478" y="587829"/>
            <a:ext cx="5326022" cy="527322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Rectangle 14">
            <a:extLst>
              <a:ext uri="{FF2B5EF4-FFF2-40B4-BE49-F238E27FC236}">
                <a16:creationId xmlns:a16="http://schemas.microsoft.com/office/drawing/2014/main" xmlns=""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xmlns="" id="{97A3D921-B9D5-42DC-9037-298968D94C95}"/>
              </a:ext>
            </a:extLst>
          </p:cNvPr>
          <p:cNvGrpSpPr/>
          <p:nvPr userDrawn="1"/>
        </p:nvGrpSpPr>
        <p:grpSpPr>
          <a:xfrm>
            <a:off x="657060" y="435124"/>
            <a:ext cx="5134751" cy="5965370"/>
            <a:chOff x="252031" y="391887"/>
            <a:chExt cx="7433283" cy="5965370"/>
          </a:xfrm>
        </p:grpSpPr>
        <p:sp>
          <p:nvSpPr>
            <p:cNvPr id="18" name="Rectangle 17">
              <a:extLst>
                <a:ext uri="{FF2B5EF4-FFF2-40B4-BE49-F238E27FC236}">
                  <a16:creationId xmlns:a16="http://schemas.microsoft.com/office/drawing/2014/main" xmlns="" id="{6A62F937-16D4-4A6C-B247-D0A62BC6560D}"/>
                </a:ext>
              </a:extLst>
            </p:cNvPr>
            <p:cNvSpPr/>
            <p:nvPr userDrawn="1"/>
          </p:nvSpPr>
          <p:spPr>
            <a:xfrm>
              <a:off x="609600" y="391887"/>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xmlns="" id="{B9335681-5A6F-48BE-8160-2000D0F242FB}"/>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609601" y="2546851"/>
            <a:ext cx="4101084" cy="3396749"/>
          </a:xfrm>
        </p:spPr>
        <p:txBody>
          <a:bodyPr/>
          <a:lstStyle>
            <a:lvl1pPr marL="0" indent="0">
              <a:lnSpc>
                <a:spcPct val="150000"/>
              </a:lnSpc>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609601" y="1480457"/>
            <a:ext cx="4101084" cy="979308"/>
          </a:xfrm>
        </p:spPr>
        <p:txBody>
          <a:bodyPr anchor="b"/>
          <a:lstStyle>
            <a:lvl1pPr>
              <a:defRPr sz="3200" b="1">
                <a:solidFill>
                  <a:schemeClr val="tx1"/>
                </a:solidFill>
                <a:latin typeface="+mn-lt"/>
              </a:defRPr>
            </a:lvl1pPr>
          </a:lstStyle>
          <a:p>
            <a:r>
              <a:rPr lang="en-US" smtClean="0"/>
              <a:t>Click to edit Master title style</a:t>
            </a:r>
            <a:endParaRPr lang="en-US" dirty="0"/>
          </a:p>
        </p:txBody>
      </p:sp>
      <p:sp>
        <p:nvSpPr>
          <p:cNvPr id="13" name="Rectangle 12" hidden="1">
            <a:extLst>
              <a:ext uri="{FF2B5EF4-FFF2-40B4-BE49-F238E27FC236}">
                <a16:creationId xmlns:a16="http://schemas.microsoft.com/office/drawing/2014/main" xmlns="" id="{116E8B30-475D-4275-8DC2-14C98F2F9B76}"/>
              </a:ext>
            </a:extLst>
          </p:cNvPr>
          <p:cNvSpPr/>
          <p:nvPr userDrawn="1"/>
        </p:nvSpPr>
        <p:spPr>
          <a:xfrm>
            <a:off x="1159727" y="1191137"/>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Tree>
    <p:extLst>
      <p:ext uri="{BB962C8B-B14F-4D97-AF65-F5344CB8AC3E}">
        <p14:creationId xmlns:p14="http://schemas.microsoft.com/office/powerpoint/2010/main" val="334831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xmlns="" id="{F6B8E8FD-E25A-4462-9917-754D6C619C75}"/>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6" name="Footer Placeholder 5">
            <a:extLst>
              <a:ext uri="{FF2B5EF4-FFF2-40B4-BE49-F238E27FC236}">
                <a16:creationId xmlns:a16="http://schemas.microsoft.com/office/drawing/2014/main" xmlns="" id="{11752D6C-9D51-45A1-A6B7-B21DC9A94A43}"/>
              </a:ext>
            </a:extLst>
          </p:cNvPr>
          <p:cNvSpPr>
            <a:spLocks noGrp="1"/>
          </p:cNvSpPr>
          <p:nvPr>
            <p:ph type="ftr" sz="quarter" idx="10"/>
          </p:nvPr>
        </p:nvSpPr>
        <p:spPr/>
        <p:txBody>
          <a:bodyPr/>
          <a:lstStyle/>
          <a:p>
            <a:r>
              <a:rPr lang="en-US" dirty="0"/>
              <a:t>Add a Footer</a:t>
            </a:r>
          </a:p>
        </p:txBody>
      </p:sp>
      <p:sp>
        <p:nvSpPr>
          <p:cNvPr id="11" name="Rectangle 10" descr="Open square accent block">
            <a:extLst>
              <a:ext uri="{FF2B5EF4-FFF2-40B4-BE49-F238E27FC236}">
                <a16:creationId xmlns:a16="http://schemas.microsoft.com/office/drawing/2014/main" xmlns="" id="{217FA8D4-1D05-4DF4-AA9D-364B6979733D}"/>
              </a:ext>
            </a:extLst>
          </p:cNvPr>
          <p:cNvSpPr/>
          <p:nvPr userDrawn="1"/>
        </p:nvSpPr>
        <p:spPr>
          <a:xfrm flipH="1">
            <a:off x="2685137" y="972457"/>
            <a:ext cx="9172647" cy="4843807"/>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779B1017-F981-4D2D-A14B-A857FC304F54}"/>
              </a:ext>
            </a:extLst>
          </p:cNvPr>
          <p:cNvSpPr/>
          <p:nvPr userDrawn="1"/>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0" name="Slide Number Placeholder 9">
            <a:extLst>
              <a:ext uri="{FF2B5EF4-FFF2-40B4-BE49-F238E27FC236}">
                <a16:creationId xmlns:a16="http://schemas.microsoft.com/office/drawing/2014/main" xmlns="" id="{9DD85E79-8DB4-4D93-979C-171105321B3E}"/>
              </a:ext>
            </a:extLst>
          </p:cNvPr>
          <p:cNvSpPr>
            <a:spLocks noGrp="1"/>
          </p:cNvSpPr>
          <p:nvPr>
            <p:ph type="sldNum" sz="quarter" idx="11"/>
          </p:nvPr>
        </p:nvSpPr>
        <p:spPr/>
        <p:txBody>
          <a:bodyPr/>
          <a:lstStyle/>
          <a:p>
            <a:fld id="{8C2E478F-E849-4A8C-AF1F-CBCC78A7CBFA}" type="slidenum">
              <a:rPr lang="en-US" smtClean="0"/>
              <a:pPr/>
              <a:t>‹#›</a:t>
            </a:fld>
            <a:endParaRPr lang="en-US" dirty="0"/>
          </a:p>
        </p:txBody>
      </p:sp>
      <p:sp>
        <p:nvSpPr>
          <p:cNvPr id="2" name="Rectangle 1">
            <a:extLst>
              <a:ext uri="{FF2B5EF4-FFF2-40B4-BE49-F238E27FC236}">
                <a16:creationId xmlns:a16="http://schemas.microsoft.com/office/drawing/2014/main" xmlns="" id="{774F1136-B1CD-4171-BB47-0281C1974B22}"/>
              </a:ext>
            </a:extLst>
          </p:cNvPr>
          <p:cNvSpPr/>
          <p:nvPr userDrawn="1"/>
        </p:nvSpPr>
        <p:spPr>
          <a:xfrm>
            <a:off x="471340" y="1189038"/>
            <a:ext cx="11149160" cy="4834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xmlns="" id="{389ADD4C-B26C-41B3-B492-DC9D032ACC44}"/>
              </a:ext>
            </a:extLst>
          </p:cNvPr>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34313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504862A-62CA-4399-88B0-181961E0F691}"/>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solidFill>
                  <a:srgbClr val="2F3342"/>
                </a:solidFill>
              </a:rPr>
              <a:pPr/>
              <a:t>‹#›</a:t>
            </a:fld>
            <a:endParaRPr lang="en-US" dirty="0">
              <a:solidFill>
                <a:srgbClr val="2F3342"/>
              </a:solidFill>
            </a:endParaRPr>
          </a:p>
        </p:txBody>
      </p:sp>
      <p:sp>
        <p:nvSpPr>
          <p:cNvPr id="7" name="Footer Placeholder 6">
            <a:extLst>
              <a:ext uri="{FF2B5EF4-FFF2-40B4-BE49-F238E27FC236}">
                <a16:creationId xmlns:a16="http://schemas.microsoft.com/office/drawing/2014/main" xmlns="" id="{A902D481-2888-4133-AD94-7700AA117DFE}"/>
              </a:ext>
            </a:extLst>
          </p:cNvPr>
          <p:cNvSpPr>
            <a:spLocks noGrp="1"/>
          </p:cNvSpPr>
          <p:nvPr>
            <p:ph type="ftr" sz="quarter" idx="10"/>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D2B113A8-E04C-44C2-962F-5FFA40FB7866}"/>
              </a:ext>
            </a:extLst>
          </p:cNvPr>
          <p:cNvSpPr>
            <a:spLocks noGrp="1"/>
          </p:cNvSpPr>
          <p:nvPr>
            <p:ph type="sldNum" sz="quarter" idx="11"/>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a:lstStyle/>
          <a:p>
            <a:r>
              <a:rPr lang="en-US" dirty="0" smtClean="0"/>
              <a:t>Click icon to add picture</a:t>
            </a:r>
            <a:endParaRPr lang="en-US" dirty="0"/>
          </a:p>
        </p:txBody>
      </p:sp>
      <p:sp>
        <p:nvSpPr>
          <p:cNvPr id="2" name="Title 1">
            <a:extLst>
              <a:ext uri="{FF2B5EF4-FFF2-40B4-BE49-F238E27FC236}">
                <a16:creationId xmlns:a16="http://schemas.microsoft.com/office/drawing/2014/main" xmlns="" id="{B42DCA22-1DF2-42CB-8741-F0CE575EAFE9}"/>
              </a:ext>
            </a:extLst>
          </p:cNvPr>
          <p:cNvSpPr>
            <a:spLocks noGrp="1"/>
          </p:cNvSpPr>
          <p:nvPr>
            <p:ph type="title"/>
          </p:nvPr>
        </p:nvSpPr>
        <p:spPr>
          <a:xfrm>
            <a:off x="437804" y="1676400"/>
            <a:ext cx="5196241" cy="3352800"/>
          </a:xfrm>
        </p:spPr>
        <p:txBody>
          <a:bodyPr>
            <a:normAutofit/>
          </a:bodyPr>
          <a:lstStyle>
            <a:lvl1pPr>
              <a:defRPr sz="4400" b="1" spc="300">
                <a:solidFill>
                  <a:srgbClr val="2F3342"/>
                </a:solidFill>
                <a:latin typeface="+mj-lt"/>
              </a:defRPr>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ACDD89F3-6B87-4C54-83B9-A6481CB4FC3A}"/>
              </a:ext>
            </a:extLst>
          </p:cNvPr>
          <p:cNvSpPr>
            <a:spLocks noGrp="1"/>
          </p:cNvSpPr>
          <p:nvPr>
            <p:ph idx="1"/>
          </p:nvPr>
        </p:nvSpPr>
        <p:spPr>
          <a:xfrm>
            <a:off x="7639394" y="365125"/>
            <a:ext cx="4114801" cy="58118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Graphic 10">
            <a:extLst>
              <a:ext uri="{FF2B5EF4-FFF2-40B4-BE49-F238E27FC236}">
                <a16:creationId xmlns:a16="http://schemas.microsoft.com/office/drawing/2014/main" xmlns="" id="{479D679C-E90D-4916-BCE6-71C32B831ECF}"/>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6" name="Footer Placeholder 5">
            <a:extLst>
              <a:ext uri="{FF2B5EF4-FFF2-40B4-BE49-F238E27FC236}">
                <a16:creationId xmlns:a16="http://schemas.microsoft.com/office/drawing/2014/main" xmlns="" id="{75107A3F-3DCD-44DD-AF42-32098DCC3A78}"/>
              </a:ext>
            </a:extLst>
          </p:cNvPr>
          <p:cNvSpPr>
            <a:spLocks noGrp="1"/>
          </p:cNvSpPr>
          <p:nvPr>
            <p:ph type="ftr" sz="quarter" idx="16"/>
          </p:nvPr>
        </p:nvSpPr>
        <p:spPr/>
        <p:txBody>
          <a:bodyPr/>
          <a:lstStyle/>
          <a:p>
            <a:r>
              <a:rPr lang="en-US" dirty="0"/>
              <a:t>Add a Footer</a:t>
            </a:r>
          </a:p>
        </p:txBody>
      </p:sp>
      <p:sp>
        <p:nvSpPr>
          <p:cNvPr id="7" name="Slide Number Placeholder 6">
            <a:extLst>
              <a:ext uri="{FF2B5EF4-FFF2-40B4-BE49-F238E27FC236}">
                <a16:creationId xmlns:a16="http://schemas.microsoft.com/office/drawing/2014/main" xmlns="" id="{CE1DB279-F403-4D2A-8D1B-FB3C81796B48}"/>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141762365"/>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10" name="Picture Placeholder 13">
            <a:extLst>
              <a:ext uri="{FF2B5EF4-FFF2-40B4-BE49-F238E27FC236}">
                <a16:creationId xmlns:a16="http://schemas.microsoft.com/office/drawing/2014/main" xmlns=""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a:lstStyle/>
          <a:p>
            <a:r>
              <a:rPr lang="en-US" dirty="0" smtClean="0"/>
              <a:t>Click icon to add picture</a:t>
            </a:r>
            <a:endParaRPr lang="en-US" dirty="0"/>
          </a:p>
        </p:txBody>
      </p:sp>
      <p:grpSp>
        <p:nvGrpSpPr>
          <p:cNvPr id="12" name="Group 11">
            <a:extLst>
              <a:ext uri="{FF2B5EF4-FFF2-40B4-BE49-F238E27FC236}">
                <a16:creationId xmlns:a16="http://schemas.microsoft.com/office/drawing/2014/main" xmlns="" id="{99325050-38BE-4AB2-B450-8DC9C0EDD386}"/>
              </a:ext>
            </a:extLst>
          </p:cNvPr>
          <p:cNvGrpSpPr/>
          <p:nvPr userDrawn="1"/>
        </p:nvGrpSpPr>
        <p:grpSpPr>
          <a:xfrm>
            <a:off x="883522" y="408327"/>
            <a:ext cx="5276606" cy="5768636"/>
            <a:chOff x="883522" y="408327"/>
            <a:chExt cx="5276606" cy="5768636"/>
          </a:xfrm>
        </p:grpSpPr>
        <p:sp>
          <p:nvSpPr>
            <p:cNvPr id="13" name="Rectangle 12">
              <a:extLst>
                <a:ext uri="{FF2B5EF4-FFF2-40B4-BE49-F238E27FC236}">
                  <a16:creationId xmlns:a16="http://schemas.microsoft.com/office/drawing/2014/main" xmlns=""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5" name="Graphic 14">
              <a:extLst>
                <a:ext uri="{FF2B5EF4-FFF2-40B4-BE49-F238E27FC236}">
                  <a16:creationId xmlns:a16="http://schemas.microsoft.com/office/drawing/2014/main" xmlns="" id="{E66B1E37-8CEC-44ED-A239-C755B72AC616}"/>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25781" y="1107282"/>
              <a:ext cx="4572000" cy="4572000"/>
            </a:xfrm>
            <a:prstGeom prst="rect">
              <a:avLst/>
            </a:prstGeom>
          </p:spPr>
        </p:pic>
        <p:sp>
          <p:nvSpPr>
            <p:cNvPr id="14" name="Rectangle 13">
              <a:extLst>
                <a:ext uri="{FF2B5EF4-FFF2-40B4-BE49-F238E27FC236}">
                  <a16:creationId xmlns:a16="http://schemas.microsoft.com/office/drawing/2014/main" xmlns="" id="{B7E28405-97F5-4E03-86F1-FAE2FEA6CFF8}"/>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16" name="Title 1">
            <a:extLst>
              <a:ext uri="{FF2B5EF4-FFF2-40B4-BE49-F238E27FC236}">
                <a16:creationId xmlns:a16="http://schemas.microsoft.com/office/drawing/2014/main" xmlns="" id="{719FCC9B-E3B8-49CF-BD22-D553FFAAE5D5}"/>
              </a:ext>
            </a:extLst>
          </p:cNvPr>
          <p:cNvSpPr>
            <a:spLocks noGrp="1"/>
          </p:cNvSpPr>
          <p:nvPr>
            <p:ph type="title"/>
          </p:nvPr>
        </p:nvSpPr>
        <p:spPr>
          <a:xfrm>
            <a:off x="838200" y="1501775"/>
            <a:ext cx="4351911" cy="2384466"/>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17" name="Text Placeholder 2">
            <a:extLst>
              <a:ext uri="{FF2B5EF4-FFF2-40B4-BE49-F238E27FC236}">
                <a16:creationId xmlns:a16="http://schemas.microsoft.com/office/drawing/2014/main" xmlns="" id="{4F21EA87-CE67-4A1E-B2E0-513F775C76A7}"/>
              </a:ext>
            </a:extLst>
          </p:cNvPr>
          <p:cNvSpPr>
            <a:spLocks noGrp="1"/>
          </p:cNvSpPr>
          <p:nvPr>
            <p:ph type="body" idx="13" hasCustomPrompt="1"/>
          </p:nvPr>
        </p:nvSpPr>
        <p:spPr>
          <a:xfrm>
            <a:off x="838199" y="3886241"/>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2" name="Footer Placeholder 1">
            <a:extLst>
              <a:ext uri="{FF2B5EF4-FFF2-40B4-BE49-F238E27FC236}">
                <a16:creationId xmlns:a16="http://schemas.microsoft.com/office/drawing/2014/main" xmlns="" id="{1A26DCC3-B99B-481C-AC63-F17D5215DCC8}"/>
              </a:ext>
            </a:extLst>
          </p:cNvPr>
          <p:cNvSpPr>
            <a:spLocks noGrp="1"/>
          </p:cNvSpPr>
          <p:nvPr>
            <p:ph type="ftr" sz="quarter" idx="16"/>
          </p:nvPr>
        </p:nvSpPr>
        <p:spPr/>
        <p:txBody>
          <a:bodyPr/>
          <a:lstStyle/>
          <a:p>
            <a:r>
              <a:rPr lang="en-US" dirty="0"/>
              <a:t>Add a Footer</a:t>
            </a:r>
          </a:p>
        </p:txBody>
      </p:sp>
      <p:sp>
        <p:nvSpPr>
          <p:cNvPr id="3" name="Slide Number Placeholder 2">
            <a:extLst>
              <a:ext uri="{FF2B5EF4-FFF2-40B4-BE49-F238E27FC236}">
                <a16:creationId xmlns:a16="http://schemas.microsoft.com/office/drawing/2014/main" xmlns="" id="{40D24A36-5F75-40A5-8DA4-0364F4492FC6}"/>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84814379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7" name="Picture Placeholder 13">
            <a:extLst>
              <a:ext uri="{FF2B5EF4-FFF2-40B4-BE49-F238E27FC236}">
                <a16:creationId xmlns:a16="http://schemas.microsoft.com/office/drawing/2014/main" xmlns=""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a:lstStyle/>
          <a:p>
            <a:r>
              <a:rPr lang="en-US" dirty="0" smtClean="0"/>
              <a:t>Click icon to add picture</a:t>
            </a:r>
            <a:endParaRPr lang="en-US" dirty="0"/>
          </a:p>
        </p:txBody>
      </p:sp>
      <p:grpSp>
        <p:nvGrpSpPr>
          <p:cNvPr id="14" name="Group 13">
            <a:extLst>
              <a:ext uri="{FF2B5EF4-FFF2-40B4-BE49-F238E27FC236}">
                <a16:creationId xmlns:a16="http://schemas.microsoft.com/office/drawing/2014/main" xmlns="" id="{7BF3BF7F-F094-497C-9310-2FE8B059E82B}"/>
              </a:ext>
            </a:extLst>
          </p:cNvPr>
          <p:cNvGrpSpPr/>
          <p:nvPr userDrawn="1"/>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7" name="Graphic 16">
              <a:extLst>
                <a:ext uri="{FF2B5EF4-FFF2-40B4-BE49-F238E27FC236}">
                  <a16:creationId xmlns:a16="http://schemas.microsoft.com/office/drawing/2014/main" xmlns="" id="{B2D9F108-8C30-4BEC-8122-BE2632644482}"/>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FAB546B5-7C56-40DD-B1DF-AE850DE5FDB3}"/>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8" name="Title 1">
            <a:extLst>
              <a:ext uri="{FF2B5EF4-FFF2-40B4-BE49-F238E27FC236}">
                <a16:creationId xmlns:a16="http://schemas.microsoft.com/office/drawing/2014/main" xmlns="" id="{4C30FD01-9DD8-4ECA-AC52-7C41002A99B3}"/>
              </a:ext>
            </a:extLst>
          </p:cNvPr>
          <p:cNvSpPr>
            <a:spLocks noGrp="1"/>
          </p:cNvSpPr>
          <p:nvPr>
            <p:ph type="title"/>
          </p:nvPr>
        </p:nvSpPr>
        <p:spPr>
          <a:xfrm>
            <a:off x="4506095" y="1742989"/>
            <a:ext cx="4351911" cy="3352800"/>
          </a:xfrm>
        </p:spPr>
        <p:txBody>
          <a:bodyPr>
            <a:normAutofit/>
          </a:bodyPr>
          <a:lstStyle>
            <a:lvl1pPr algn="ctr">
              <a:defRPr sz="4400" b="1" spc="300">
                <a:solidFill>
                  <a:srgbClr val="2F3342"/>
                </a:solidFill>
                <a:latin typeface="+mj-lt"/>
              </a:defRPr>
            </a:lvl1pPr>
          </a:lstStyle>
          <a:p>
            <a:r>
              <a:rPr lang="en-US" smtClean="0"/>
              <a:t>Click to edit Master title style</a:t>
            </a:r>
            <a:endParaRPr lang="en-US" dirty="0"/>
          </a:p>
        </p:txBody>
      </p:sp>
      <p:sp>
        <p:nvSpPr>
          <p:cNvPr id="22" name="Text Placeholder 2">
            <a:extLst>
              <a:ext uri="{FF2B5EF4-FFF2-40B4-BE49-F238E27FC236}">
                <a16:creationId xmlns:a16="http://schemas.microsoft.com/office/drawing/2014/main" xmlns="" id="{74491700-C4EB-4143-ACD3-DE153BF9DD99}"/>
              </a:ext>
            </a:extLst>
          </p:cNvPr>
          <p:cNvSpPr>
            <a:spLocks noGrp="1"/>
          </p:cNvSpPr>
          <p:nvPr>
            <p:ph type="body" idx="13" hasCustomPrompt="1"/>
          </p:nvPr>
        </p:nvSpPr>
        <p:spPr>
          <a:xfrm>
            <a:off x="4506094" y="4127455"/>
            <a:ext cx="4351910" cy="296437"/>
          </a:xfrm>
        </p:spPr>
        <p:txBody>
          <a:bodyPr lIns="0" rIns="0">
            <a:noAutofit/>
          </a:bodyPr>
          <a:lstStyle>
            <a:lvl1pPr marL="0" indent="0" algn="ctr">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3" name="Slide Number Placeholder 2">
            <a:extLst>
              <a:ext uri="{FF2B5EF4-FFF2-40B4-BE49-F238E27FC236}">
                <a16:creationId xmlns:a16="http://schemas.microsoft.com/office/drawing/2014/main" xmlns="" id="{D11BF64E-D1E6-463D-B3F0-1491C107C8B1}"/>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2" name="Footer Placeholder 1">
            <a:extLst>
              <a:ext uri="{FF2B5EF4-FFF2-40B4-BE49-F238E27FC236}">
                <a16:creationId xmlns:a16="http://schemas.microsoft.com/office/drawing/2014/main" xmlns="" id="{1149EC66-F633-4F8B-BA43-E48843E5AD21}"/>
              </a:ext>
            </a:extLst>
          </p:cNvPr>
          <p:cNvSpPr>
            <a:spLocks noGrp="1"/>
          </p:cNvSpPr>
          <p:nvPr>
            <p:ph type="ftr" sz="quarter" idx="16"/>
          </p:nvPr>
        </p:nvSpPr>
        <p:spPr/>
        <p:txBody>
          <a:bodyPr/>
          <a:lstStyle>
            <a:lvl1pPr>
              <a:defRPr>
                <a:solidFill>
                  <a:schemeClr val="bg1"/>
                </a:solidFill>
              </a:defRPr>
            </a:lvl1pPr>
          </a:lstStyle>
          <a:p>
            <a:r>
              <a:rPr lang="en-US" dirty="0"/>
              <a:t>Add a Footer</a:t>
            </a:r>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 name="Text Placeholder 2">
            <a:extLst>
              <a:ext uri="{FF2B5EF4-FFF2-40B4-BE49-F238E27FC236}">
                <a16:creationId xmlns:a16="http://schemas.microsoft.com/office/drawing/2014/main" xmlns="" id="{CF38A5A1-070F-43C9-B2D5-C557B0D72B9C}"/>
              </a:ext>
            </a:extLst>
          </p:cNvPr>
          <p:cNvSpPr>
            <a:spLocks noGrp="1"/>
          </p:cNvSpPr>
          <p:nvPr>
            <p:ph type="body" idx="1"/>
          </p:nvPr>
        </p:nvSpPr>
        <p:spPr>
          <a:xfrm>
            <a:off x="573882"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FECCBEC1-2F48-4E90-ADF0-BEE2B9E477B0}"/>
              </a:ext>
            </a:extLst>
          </p:cNvPr>
          <p:cNvSpPr>
            <a:spLocks noGrp="1"/>
          </p:cNvSpPr>
          <p:nvPr>
            <p:ph sz="half" idx="2"/>
          </p:nvPr>
        </p:nvSpPr>
        <p:spPr>
          <a:xfrm>
            <a:off x="573882"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2">
            <a:extLst>
              <a:ext uri="{FF2B5EF4-FFF2-40B4-BE49-F238E27FC236}">
                <a16:creationId xmlns:a16="http://schemas.microsoft.com/office/drawing/2014/main" xmlns="" id="{367F380C-58A9-4490-AC57-579A90290F36}"/>
              </a:ext>
            </a:extLst>
          </p:cNvPr>
          <p:cNvSpPr>
            <a:spLocks noGrp="1"/>
          </p:cNvSpPr>
          <p:nvPr>
            <p:ph type="body" idx="13"/>
          </p:nvPr>
        </p:nvSpPr>
        <p:spPr>
          <a:xfrm>
            <a:off x="8153400" y="1061132"/>
            <a:ext cx="3464717" cy="823912"/>
          </a:xfrm>
          <a:ln>
            <a:solidFill>
              <a:schemeClr val="bg1"/>
            </a:solidFill>
          </a:ln>
        </p:spPr>
        <p:txBody>
          <a:bodyPr anchor="ctr"/>
          <a:lstStyle>
            <a:lvl1pPr marL="0" indent="0" algn="ctr">
              <a:buNone/>
              <a:defRPr sz="2400" b="1">
                <a:solidFill>
                  <a:srgbClr val="2F334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a:extLst>
              <a:ext uri="{FF2B5EF4-FFF2-40B4-BE49-F238E27FC236}">
                <a16:creationId xmlns:a16="http://schemas.microsoft.com/office/drawing/2014/main" xmlns="" id="{DA285A94-0E4E-47DC-8E61-41F684F37003}"/>
              </a:ext>
            </a:extLst>
          </p:cNvPr>
          <p:cNvSpPr>
            <a:spLocks noGrp="1"/>
          </p:cNvSpPr>
          <p:nvPr>
            <p:ph sz="half" idx="14"/>
          </p:nvPr>
        </p:nvSpPr>
        <p:spPr>
          <a:xfrm>
            <a:off x="8153400" y="2108201"/>
            <a:ext cx="3464717" cy="3684588"/>
          </a:xfrm>
        </p:spPr>
        <p:txBody>
          <a:bodyPr>
            <a:normAutofit/>
          </a:bodyPr>
          <a:lstStyle>
            <a:lvl1pPr>
              <a:lnSpc>
                <a:spcPct val="150000"/>
              </a:lnSpc>
              <a:defRPr sz="1600">
                <a:solidFill>
                  <a:srgbClr val="2F3342"/>
                </a:solidFill>
              </a:defRPr>
            </a:lvl1pPr>
            <a:lvl2pPr>
              <a:lnSpc>
                <a:spcPct val="150000"/>
              </a:lnSpc>
              <a:defRPr sz="1400">
                <a:solidFill>
                  <a:srgbClr val="2F3342"/>
                </a:solidFill>
              </a:defRPr>
            </a:lvl2pPr>
            <a:lvl3pPr>
              <a:lnSpc>
                <a:spcPct val="150000"/>
              </a:lnSpc>
              <a:defRPr sz="1200">
                <a:solidFill>
                  <a:srgbClr val="2F3342"/>
                </a:solidFill>
              </a:defRPr>
            </a:lvl3pPr>
            <a:lvl4pPr>
              <a:lnSpc>
                <a:spcPct val="150000"/>
              </a:lnSpc>
              <a:defRPr sz="1100">
                <a:solidFill>
                  <a:srgbClr val="2F3342"/>
                </a:solidFill>
              </a:defRPr>
            </a:lvl4pPr>
            <a:lvl5pPr>
              <a:lnSpc>
                <a:spcPct val="150000"/>
              </a:lnSpc>
              <a:defRPr sz="11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Rectangle 17">
            <a:extLst>
              <a:ext uri="{FF2B5EF4-FFF2-40B4-BE49-F238E27FC236}">
                <a16:creationId xmlns:a16="http://schemas.microsoft.com/office/drawing/2014/main" xmlns="" id="{6EDCBFD0-7AE5-4346-AD3A-01F956626091}"/>
              </a:ext>
            </a:extLst>
          </p:cNvPr>
          <p:cNvSpPr/>
          <p:nvPr userDrawn="1"/>
        </p:nvSpPr>
        <p:spPr>
          <a:xfrm>
            <a:off x="4430484" y="0"/>
            <a:ext cx="2873833" cy="5426414"/>
          </a:xfrm>
          <a:prstGeom prst="rect">
            <a:avLst/>
          </a:prstGeom>
          <a:noFill/>
          <a:ln w="889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6" name="Picture Placeholder 13">
            <a:extLst>
              <a:ext uri="{FF2B5EF4-FFF2-40B4-BE49-F238E27FC236}">
                <a16:creationId xmlns:a16="http://schemas.microsoft.com/office/drawing/2014/main" xmlns="" id="{354FBDC8-CD65-4972-A821-C25297B1A8AB}"/>
              </a:ext>
            </a:extLst>
          </p:cNvPr>
          <p:cNvSpPr>
            <a:spLocks noGrp="1"/>
          </p:cNvSpPr>
          <p:nvPr>
            <p:ph type="pic" sz="quarter" idx="15"/>
          </p:nvPr>
        </p:nvSpPr>
        <p:spPr>
          <a:xfrm>
            <a:off x="4659082" y="489291"/>
            <a:ext cx="2873833" cy="5920920"/>
          </a:xfrm>
          <a:solidFill>
            <a:schemeClr val="bg1"/>
          </a:solidFill>
        </p:spPr>
        <p:txBody>
          <a:bodyPr/>
          <a:lstStyle/>
          <a:p>
            <a:r>
              <a:rPr lang="en-US" dirty="0" smtClean="0"/>
              <a:t>Click icon to add picture</a:t>
            </a:r>
            <a:endParaRPr lang="en-US" dirty="0"/>
          </a:p>
        </p:txBody>
      </p:sp>
      <p:sp>
        <p:nvSpPr>
          <p:cNvPr id="2" name="Footer Placeholder 1">
            <a:extLst>
              <a:ext uri="{FF2B5EF4-FFF2-40B4-BE49-F238E27FC236}">
                <a16:creationId xmlns:a16="http://schemas.microsoft.com/office/drawing/2014/main" xmlns="" id="{0C0FCBE5-63C0-4DC7-8687-C2C76ABBDDB2}"/>
              </a:ext>
            </a:extLst>
          </p:cNvPr>
          <p:cNvSpPr>
            <a:spLocks noGrp="1"/>
          </p:cNvSpPr>
          <p:nvPr>
            <p:ph type="ftr" sz="quarter" idx="16"/>
          </p:nvPr>
        </p:nvSpPr>
        <p:spPr/>
        <p:txBody>
          <a:bodyPr/>
          <a:lstStyle/>
          <a:p>
            <a:r>
              <a:rPr lang="en-US" dirty="0"/>
              <a:t>Add a Footer</a:t>
            </a:r>
          </a:p>
        </p:txBody>
      </p:sp>
      <p:sp>
        <p:nvSpPr>
          <p:cNvPr id="5" name="Slide Number Placeholder 4">
            <a:extLst>
              <a:ext uri="{FF2B5EF4-FFF2-40B4-BE49-F238E27FC236}">
                <a16:creationId xmlns:a16="http://schemas.microsoft.com/office/drawing/2014/main" xmlns="" id="{D0F240C4-B3CD-49AA-8C48-9FE7AA1FE3D0}"/>
              </a:ext>
            </a:extLst>
          </p:cNvPr>
          <p:cNvSpPr>
            <a:spLocks noGrp="1"/>
          </p:cNvSpPr>
          <p:nvPr>
            <p:ph type="sldNum" sz="quarter" idx="17"/>
          </p:nvPr>
        </p:nvSpPr>
        <p:spPr/>
        <p:txBody>
          <a:bodyPr/>
          <a:lstStyle/>
          <a:p>
            <a:fld id="{8C2E478F-E849-4A8C-AF1F-CBCC78A7CBFA}" type="slidenum">
              <a:rPr lang="en-US" smtClean="0"/>
              <a:pPr/>
              <a:t>‹#›</a:t>
            </a:fld>
            <a:endParaRPr lang="en-US" dirty="0"/>
          </a:p>
        </p:txBody>
      </p:sp>
      <p:sp>
        <p:nvSpPr>
          <p:cNvPr id="6" name="Title 5" hidden="1">
            <a:extLst>
              <a:ext uri="{FF2B5EF4-FFF2-40B4-BE49-F238E27FC236}">
                <a16:creationId xmlns:a16="http://schemas.microsoft.com/office/drawing/2014/main" xmlns="" id="{A43A44DE-9B7B-49B8-AE13-95164A3FA9F1}"/>
              </a:ext>
            </a:extLst>
          </p:cNvPr>
          <p:cNvSpPr>
            <a:spLocks noGrp="1"/>
          </p:cNvSpPr>
          <p:nvPr>
            <p:ph type="title"/>
          </p:nvPr>
        </p:nvSpPr>
        <p:spPr>
          <a:xfrm>
            <a:off x="595884" y="0"/>
            <a:ext cx="3605998" cy="1188720"/>
          </a:xfrm>
        </p:spPr>
        <p:txBody>
          <a:bodyPr>
            <a:normAutofit/>
          </a:bodyPr>
          <a:lstStyle>
            <a:lvl1pPr>
              <a:defRPr sz="2800"/>
            </a:lvl1pPr>
          </a:lstStyle>
          <a:p>
            <a:r>
              <a:rPr lang="en-US" smtClean="0"/>
              <a:t>Click to edit Master title style</a:t>
            </a:r>
            <a:endParaRPr lang="en-US" dirty="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CAE90E16-AEC5-4F82-85B0-DDEA26AA939A}"/>
              </a:ext>
            </a:extLst>
          </p:cNvPr>
          <p:cNvSpPr>
            <a:spLocks noGrp="1"/>
          </p:cNvSpPr>
          <p:nvPr>
            <p:ph type="pic" idx="1"/>
          </p:nvPr>
        </p:nvSpPr>
        <p:spPr>
          <a:xfrm>
            <a:off x="6727370" y="0"/>
            <a:ext cx="5464629"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10" name="Rectangle 9">
            <a:extLst>
              <a:ext uri="{FF2B5EF4-FFF2-40B4-BE49-F238E27FC236}">
                <a16:creationId xmlns:a16="http://schemas.microsoft.com/office/drawing/2014/main" xmlns="" id="{ABD40C7A-92CE-46D6-B056-C75D73663328}"/>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4" name="Rectangle 13">
            <a:extLst>
              <a:ext uri="{FF2B5EF4-FFF2-40B4-BE49-F238E27FC236}">
                <a16:creationId xmlns:a16="http://schemas.microsoft.com/office/drawing/2014/main" xmlns="" id="{A69E75A6-06C5-49D0-9164-3098CE0E53D8}"/>
              </a:ext>
            </a:extLst>
          </p:cNvPr>
          <p:cNvSpPr/>
          <p:nvPr userDrawn="1"/>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9AF0F519-65FC-434F-8F2F-F778A20A82ED}"/>
              </a:ext>
            </a:extLst>
          </p:cNvPr>
          <p:cNvSpPr>
            <a:spLocks noGrp="1"/>
          </p:cNvSpPr>
          <p:nvPr>
            <p:ph type="title"/>
          </p:nvPr>
        </p:nvSpPr>
        <p:spPr>
          <a:xfrm>
            <a:off x="957943" y="1480457"/>
            <a:ext cx="5138057" cy="587876"/>
          </a:xfrm>
        </p:spPr>
        <p:txBody>
          <a:bodyPr anchor="b"/>
          <a:lstStyle>
            <a:lvl1pPr>
              <a:defRPr sz="3200" b="1">
                <a:solidFill>
                  <a:srgbClr val="2F3342"/>
                </a:solidFill>
                <a:latin typeface="+mj-lt"/>
              </a:defRPr>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F41E2B8D-1C12-403F-BE59-ECC565466CB0}"/>
              </a:ext>
            </a:extLst>
          </p:cNvPr>
          <p:cNvSpPr>
            <a:spLocks noGrp="1"/>
          </p:cNvSpPr>
          <p:nvPr>
            <p:ph type="body" sz="half" idx="2"/>
          </p:nvPr>
        </p:nvSpPr>
        <p:spPr>
          <a:xfrm>
            <a:off x="957943" y="2546851"/>
            <a:ext cx="5138057" cy="3396749"/>
          </a:xfrm>
        </p:spPr>
        <p:txBody>
          <a:bodyPr/>
          <a:lstStyle>
            <a:lvl1pPr marL="0" indent="0">
              <a:lnSpc>
                <a:spcPct val="150000"/>
              </a:lnSpc>
              <a:buNone/>
              <a:defRPr sz="1600">
                <a:solidFill>
                  <a:srgbClr val="2F334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1" name="Text Placeholder 2">
            <a:extLst>
              <a:ext uri="{FF2B5EF4-FFF2-40B4-BE49-F238E27FC236}">
                <a16:creationId xmlns:a16="http://schemas.microsoft.com/office/drawing/2014/main" xmlns="" id="{D9EF0584-D46D-4C21-99D2-074ADF23E018}"/>
              </a:ext>
            </a:extLst>
          </p:cNvPr>
          <p:cNvSpPr>
            <a:spLocks noGrp="1"/>
          </p:cNvSpPr>
          <p:nvPr>
            <p:ph type="body" idx="13" hasCustomPrompt="1"/>
          </p:nvPr>
        </p:nvSpPr>
        <p:spPr>
          <a:xfrm>
            <a:off x="979714" y="2095547"/>
            <a:ext cx="4958100" cy="365125"/>
          </a:xfrm>
        </p:spPr>
        <p:txBody>
          <a:bodyPr>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Footer Placeholder 7">
            <a:extLst>
              <a:ext uri="{FF2B5EF4-FFF2-40B4-BE49-F238E27FC236}">
                <a16:creationId xmlns:a16="http://schemas.microsoft.com/office/drawing/2014/main" xmlns="" id="{86AFC205-B079-430E-B82F-CBF6F56DE09D}"/>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xmlns="" id="{E82B84E2-AAE4-4BC1-8C01-AF4ABADD6EDE}"/>
              </a:ext>
            </a:extLst>
          </p:cNvPr>
          <p:cNvSpPr>
            <a:spLocks noGrp="1"/>
          </p:cNvSpPr>
          <p:nvPr>
            <p:ph type="sldNum" sz="quarter" idx="15"/>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9" name="Picture Placeholder 13">
            <a:extLst>
              <a:ext uri="{FF2B5EF4-FFF2-40B4-BE49-F238E27FC236}">
                <a16:creationId xmlns:a16="http://schemas.microsoft.com/office/drawing/2014/main" xmlns=""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a:lstStyle/>
          <a:p>
            <a:r>
              <a:rPr lang="en-US" dirty="0" smtClean="0"/>
              <a:t>Click icon to add picture</a:t>
            </a:r>
            <a:endParaRPr lang="en-US" dirty="0"/>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flipH="1">
            <a:off x="4115984" y="252563"/>
            <a:ext cx="7433283" cy="5995838"/>
            <a:chOff x="252031" y="391887"/>
            <a:chExt cx="7433283" cy="6215741"/>
          </a:xfrm>
        </p:grpSpPr>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510539" y="916440"/>
            <a:ext cx="6117771"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510539" y="1962673"/>
            <a:ext cx="6117771" cy="3676128"/>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5535810" y="1555002"/>
            <a:ext cx="6076915"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xmlns="" id="{93F3FF75-3EF1-4F7E-9040-8B957B4D277C}"/>
              </a:ext>
            </a:extLst>
          </p:cNvPr>
          <p:cNvSpPr>
            <a:spLocks noGrp="1"/>
          </p:cNvSpPr>
          <p:nvPr>
            <p:ph type="sldNum" sz="quarter" idx="17"/>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30666008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42E9CCD-6BB8-4209-A6BA-851867956084}"/>
              </a:ext>
            </a:extLst>
          </p:cNvPr>
          <p:cNvSpPr>
            <a:spLocks noGrp="1"/>
          </p:cNvSpPr>
          <p:nvPr>
            <p:ph sz="quarter" idx="16"/>
          </p:nvPr>
        </p:nvSpPr>
        <p:spPr>
          <a:xfrm>
            <a:off x="6400191" y="470641"/>
            <a:ext cx="5220309" cy="59167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pSp>
        <p:nvGrpSpPr>
          <p:cNvPr id="5" name="Group 4">
            <a:extLst>
              <a:ext uri="{FF2B5EF4-FFF2-40B4-BE49-F238E27FC236}">
                <a16:creationId xmlns:a16="http://schemas.microsoft.com/office/drawing/2014/main" xmlns="" id="{1E8CB484-5390-4B2F-9BFB-D0733BEE88A5}"/>
              </a:ext>
            </a:extLst>
          </p:cNvPr>
          <p:cNvGrpSpPr/>
          <p:nvPr userDrawn="1"/>
        </p:nvGrpSpPr>
        <p:grpSpPr>
          <a:xfrm>
            <a:off x="657060" y="435124"/>
            <a:ext cx="5134751" cy="6215741"/>
            <a:chOff x="252031" y="391887"/>
            <a:chExt cx="7433283" cy="6215741"/>
          </a:xfrm>
        </p:grpSpPr>
        <p:sp>
          <p:nvSpPr>
            <p:cNvPr id="24" name="Rectangle 23">
              <a:extLst>
                <a:ext uri="{FF2B5EF4-FFF2-40B4-BE49-F238E27FC236}">
                  <a16:creationId xmlns:a16="http://schemas.microsoft.com/office/drawing/2014/main" xmlns=""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3" name="Rectangle 22">
              <a:extLst>
                <a:ext uri="{FF2B5EF4-FFF2-40B4-BE49-F238E27FC236}">
                  <a16:creationId xmlns:a16="http://schemas.microsoft.com/office/drawing/2014/main" xmlns="" id="{36778BD9-B865-4156-B319-6A8242F0D4D5}"/>
                </a:ext>
              </a:extLst>
            </p:cNvPr>
            <p:cNvSpPr/>
            <p:nvPr userDrawn="1"/>
          </p:nvSpPr>
          <p:spPr>
            <a:xfrm>
              <a:off x="609600" y="391887"/>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AEB70006-7799-4F63-912B-45662CE14500}"/>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04074E6-E39E-4D19-B91F-8E84F37CBF3C}"/>
              </a:ext>
            </a:extLst>
          </p:cNvPr>
          <p:cNvSpPr>
            <a:spLocks noGrp="1"/>
          </p:cNvSpPr>
          <p:nvPr>
            <p:ph type="title" hasCustomPrompt="1"/>
          </p:nvPr>
        </p:nvSpPr>
        <p:spPr>
          <a:xfrm>
            <a:off x="599167" y="1099002"/>
            <a:ext cx="4226024" cy="573989"/>
          </a:xfrm>
        </p:spPr>
        <p:txBody>
          <a:bodyPr lIns="0" rIns="0">
            <a:noAutofit/>
          </a:bodyPr>
          <a:lstStyle>
            <a:lvl1pPr>
              <a:defRPr sz="3200" b="1" spc="0">
                <a:solidFill>
                  <a:srgbClr val="2F3342"/>
                </a:solidFill>
                <a:latin typeface="+mj-lt"/>
              </a:defRPr>
            </a:lvl1pPr>
          </a:lstStyle>
          <a:p>
            <a:r>
              <a:rPr lang="en-US" dirty="0"/>
              <a:t>CLICK TO EDIT MASTER</a:t>
            </a:r>
          </a:p>
        </p:txBody>
      </p:sp>
      <p:sp>
        <p:nvSpPr>
          <p:cNvPr id="3" name="Content Placeholder 2">
            <a:extLst>
              <a:ext uri="{FF2B5EF4-FFF2-40B4-BE49-F238E27FC236}">
                <a16:creationId xmlns:a16="http://schemas.microsoft.com/office/drawing/2014/main" xmlns="" id="{607D1B16-7058-45AD-9B19-E19CAF96683B}"/>
              </a:ext>
            </a:extLst>
          </p:cNvPr>
          <p:cNvSpPr>
            <a:spLocks noGrp="1"/>
          </p:cNvSpPr>
          <p:nvPr>
            <p:ph idx="1"/>
          </p:nvPr>
        </p:nvSpPr>
        <p:spPr>
          <a:xfrm>
            <a:off x="599167" y="2145234"/>
            <a:ext cx="4226024" cy="3857329"/>
          </a:xfrm>
        </p:spPr>
        <p:txBody>
          <a:bodyPr lIns="0" rIns="0">
            <a:normAutofit/>
          </a:bodyPr>
          <a:lstStyle>
            <a:lvl1pPr>
              <a:lnSpc>
                <a:spcPct val="150000"/>
              </a:lnSpc>
              <a:defRPr sz="1600">
                <a:solidFill>
                  <a:srgbClr val="2F3342"/>
                </a:solidFill>
              </a:defRPr>
            </a:lvl1pPr>
            <a:lvl2pPr>
              <a:lnSpc>
                <a:spcPct val="150000"/>
              </a:lnSpc>
              <a:defRPr sz="1600">
                <a:solidFill>
                  <a:srgbClr val="2F3342"/>
                </a:solidFill>
              </a:defRPr>
            </a:lvl2pPr>
            <a:lvl3pPr>
              <a:lnSpc>
                <a:spcPct val="150000"/>
              </a:lnSpc>
              <a:defRPr sz="1400">
                <a:solidFill>
                  <a:srgbClr val="2F3342"/>
                </a:solidFill>
              </a:defRPr>
            </a:lvl3pPr>
            <a:lvl4pPr>
              <a:lnSpc>
                <a:spcPct val="150000"/>
              </a:lnSpc>
              <a:defRPr sz="1200">
                <a:solidFill>
                  <a:srgbClr val="2F3342"/>
                </a:solidFill>
              </a:defRPr>
            </a:lvl4pPr>
            <a:lvl5pPr>
              <a:lnSpc>
                <a:spcPct val="150000"/>
              </a:lnSpc>
              <a:defRPr sz="1200">
                <a:solidFill>
                  <a:srgbClr val="2F334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2">
            <a:extLst>
              <a:ext uri="{FF2B5EF4-FFF2-40B4-BE49-F238E27FC236}">
                <a16:creationId xmlns:a16="http://schemas.microsoft.com/office/drawing/2014/main" xmlns="" id="{6CAAB964-0A56-4842-AA82-7610F726CD14}"/>
              </a:ext>
            </a:extLst>
          </p:cNvPr>
          <p:cNvSpPr>
            <a:spLocks noGrp="1"/>
          </p:cNvSpPr>
          <p:nvPr>
            <p:ph type="body" idx="13" hasCustomPrompt="1"/>
          </p:nvPr>
        </p:nvSpPr>
        <p:spPr>
          <a:xfrm>
            <a:off x="611804" y="1737564"/>
            <a:ext cx="4197802" cy="407670"/>
          </a:xfrm>
        </p:spPr>
        <p:txBody>
          <a:bodyPr lIns="0" rIns="0">
            <a:noAutofit/>
          </a:bodyPr>
          <a:lstStyle>
            <a:lvl1pPr marL="0" indent="0">
              <a:buNone/>
              <a:defRPr sz="2000" spc="600">
                <a:solidFill>
                  <a:srgbClr val="2F334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STYLES</a:t>
            </a:r>
          </a:p>
        </p:txBody>
      </p:sp>
      <p:sp>
        <p:nvSpPr>
          <p:cNvPr id="4" name="Footer Placeholder 3">
            <a:extLst>
              <a:ext uri="{FF2B5EF4-FFF2-40B4-BE49-F238E27FC236}">
                <a16:creationId xmlns:a16="http://schemas.microsoft.com/office/drawing/2014/main" xmlns="" id="{01A066D4-321A-48BF-84C2-18FC1D7184A7}"/>
              </a:ext>
            </a:extLst>
          </p:cNvPr>
          <p:cNvSpPr>
            <a:spLocks noGrp="1"/>
          </p:cNvSpPr>
          <p:nvPr>
            <p:ph type="ftr" sz="quarter" idx="17"/>
          </p:nvPr>
        </p:nvSpPr>
        <p:spPr/>
        <p:txBody>
          <a:bodyPr/>
          <a:lstStyle/>
          <a:p>
            <a:r>
              <a:rPr lang="en-US" dirty="0"/>
              <a:t>Add a Footer</a:t>
            </a:r>
          </a:p>
        </p:txBody>
      </p:sp>
      <p:sp>
        <p:nvSpPr>
          <p:cNvPr id="8" name="Slide Number Placeholder 7">
            <a:extLst>
              <a:ext uri="{FF2B5EF4-FFF2-40B4-BE49-F238E27FC236}">
                <a16:creationId xmlns:a16="http://schemas.microsoft.com/office/drawing/2014/main" xmlns="" id="{0CDB4336-A0EC-4019-904C-112405358769}"/>
              </a:ext>
            </a:extLst>
          </p:cNvPr>
          <p:cNvSpPr>
            <a:spLocks noGrp="1"/>
          </p:cNvSpPr>
          <p:nvPr>
            <p:ph type="sldNum" sz="quarter" idx="18"/>
          </p:nvPr>
        </p:nvSpPr>
        <p:spPr/>
        <p:txBody>
          <a:body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89278939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846D6A0C-E2C3-43CB-83D0-B5F6221079CA}"/>
              </a:ext>
            </a:extLst>
          </p:cNvPr>
          <p:cNvGrpSpPr/>
          <p:nvPr userDrawn="1"/>
        </p:nvGrpSpPr>
        <p:grpSpPr>
          <a:xfrm flipH="1">
            <a:off x="2076202" y="1374276"/>
            <a:ext cx="7324426" cy="3883523"/>
            <a:chOff x="252031" y="-22763"/>
            <a:chExt cx="7324426" cy="7269964"/>
          </a:xfrm>
        </p:grpSpPr>
        <p:sp>
          <p:nvSpPr>
            <p:cNvPr id="16" name="Rectangle 15">
              <a:extLst>
                <a:ext uri="{FF2B5EF4-FFF2-40B4-BE49-F238E27FC236}">
                  <a16:creationId xmlns:a16="http://schemas.microsoft.com/office/drawing/2014/main" xmlns=""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5" name="Rectangle 14">
              <a:extLst>
                <a:ext uri="{FF2B5EF4-FFF2-40B4-BE49-F238E27FC236}">
                  <a16:creationId xmlns:a16="http://schemas.microsoft.com/office/drawing/2014/main" xmlns="" id="{F997D03F-0BE2-458F-92A2-4FE73B0FBF51}"/>
                </a:ext>
              </a:extLst>
            </p:cNvPr>
            <p:cNvSpPr/>
            <p:nvPr userDrawn="1"/>
          </p:nvSpPr>
          <p:spPr>
            <a:xfrm>
              <a:off x="500743" y="-22763"/>
              <a:ext cx="7075714" cy="5878284"/>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53F17719-10FE-433E-9CCC-4509DE17F22A}"/>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0DE73F1A-AAF0-4EB4-8DF0-C152BD93C69B}"/>
              </a:ext>
            </a:extLst>
          </p:cNvPr>
          <p:cNvSpPr>
            <a:spLocks noGrp="1"/>
          </p:cNvSpPr>
          <p:nvPr>
            <p:ph type="ctrTitle" hasCustomPrompt="1"/>
          </p:nvPr>
        </p:nvSpPr>
        <p:spPr>
          <a:xfrm>
            <a:off x="2791372" y="2238426"/>
            <a:ext cx="6609256" cy="1508126"/>
          </a:xfrm>
        </p:spPr>
        <p:txBody>
          <a:bodyPr anchor="b">
            <a:normAutofit/>
          </a:bodyPr>
          <a:lstStyle>
            <a:lvl1pPr algn="ctr">
              <a:defRPr sz="4400" b="1">
                <a:solidFill>
                  <a:schemeClr val="tx1"/>
                </a:solidFill>
                <a:latin typeface="+mj-lt"/>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A3075AE6-92D3-4205-B268-E1AD6C5901DE}"/>
              </a:ext>
            </a:extLst>
          </p:cNvPr>
          <p:cNvSpPr>
            <a:spLocks noGrp="1"/>
          </p:cNvSpPr>
          <p:nvPr>
            <p:ph type="subTitle" idx="1"/>
          </p:nvPr>
        </p:nvSpPr>
        <p:spPr>
          <a:xfrm>
            <a:off x="2791372" y="3838627"/>
            <a:ext cx="6609256" cy="450503"/>
          </a:xfrm>
        </p:spPr>
        <p:txBody>
          <a:bodyPr/>
          <a:lstStyle>
            <a:lvl1pPr marL="0" indent="0" algn="ctr">
              <a:buNone/>
              <a:defRPr sz="2400" spc="3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4612285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Single Corner Snipped 7">
            <a:extLst>
              <a:ext uri="{FF2B5EF4-FFF2-40B4-BE49-F238E27FC236}">
                <a16:creationId xmlns:a16="http://schemas.microsoft.com/office/drawing/2014/main" xmlns="" id="{C39E4676-2097-45B1-B554-0DFE67952792}"/>
              </a:ext>
            </a:extLst>
          </p:cNvPr>
          <p:cNvSpPr/>
          <p:nvPr userDrawn="1"/>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xmlns="" id="{FBBF3059-D5B9-418C-A60B-C3C8E261E486}"/>
              </a:ext>
            </a:extLst>
          </p:cNvPr>
          <p:cNvSpPr>
            <a:spLocks noGrp="1"/>
          </p:cNvSpPr>
          <p:nvPr>
            <p:ph type="body" idx="1"/>
          </p:nvPr>
        </p:nvSpPr>
        <p:spPr>
          <a:xfrm>
            <a:off x="595884" y="1188720"/>
            <a:ext cx="11024616" cy="49882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E087F727-48BD-4EB4-B57F-5AC03BEB1A4D}"/>
              </a:ext>
            </a:extLst>
          </p:cNvPr>
          <p:cNvSpPr>
            <a:spLocks noGrp="1"/>
          </p:cNvSpPr>
          <p:nvPr>
            <p:ph type="ftr" sz="quarter" idx="3"/>
          </p:nvPr>
        </p:nvSpPr>
        <p:spPr>
          <a:xfrm>
            <a:off x="595884" y="6456328"/>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Add a Footer</a:t>
            </a:r>
          </a:p>
        </p:txBody>
      </p:sp>
      <p:sp>
        <p:nvSpPr>
          <p:cNvPr id="11" name="Slide Number Placeholder 5">
            <a:extLst>
              <a:ext uri="{FF2B5EF4-FFF2-40B4-BE49-F238E27FC236}">
                <a16:creationId xmlns:a16="http://schemas.microsoft.com/office/drawing/2014/main" xmlns="" id="{49B3254E-B445-46A8-8E69-B2596E25AD38}"/>
              </a:ext>
            </a:extLst>
          </p:cNvPr>
          <p:cNvSpPr>
            <a:spLocks noGrp="1"/>
          </p:cNvSpPr>
          <p:nvPr>
            <p:ph type="sldNum" sz="quarter" idx="4"/>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a:t>
            </a:fld>
            <a:endParaRPr lang="en-US" dirty="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70" r:id="rId9"/>
    <p:sldLayoutId id="2147483669" r:id="rId10"/>
    <p:sldLayoutId id="2147483667" r:id="rId11"/>
    <p:sldLayoutId id="2147483668" r:id="rId12"/>
    <p:sldLayoutId id="2147483666" r:id="rId13"/>
    <p:sldLayoutId id="2147483671" r:id="rId14"/>
    <p:sldLayoutId id="2147483655" r:id="rId15"/>
  </p:sldLayoutIdLst>
  <p:hf hdr="0" dt="0"/>
  <p:txStyles>
    <p:titleStyle>
      <a:lvl1pPr algn="ctr" defTabSz="914400" rtl="0" eaLnBrk="1" latinLnBrk="0" hangingPunct="1">
        <a:lnSpc>
          <a:spcPct val="90000"/>
        </a:lnSpc>
        <a:spcBef>
          <a:spcPct val="0"/>
        </a:spcBef>
        <a:buNone/>
        <a:defRPr sz="36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3.svg"/><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jpeg"/><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4.svg"/><Relationship Id="rId5" Type="http://schemas.openxmlformats.org/officeDocument/2006/relationships/image" Target="../media/image16.png"/><Relationship Id="rId1" Type="http://schemas.openxmlformats.org/officeDocument/2006/relationships/slideLayout" Target="../slideLayouts/slideLayout8.xml"/><Relationship Id="rId2" Type="http://schemas.openxmlformats.org/officeDocument/2006/relationships/image" Target="../media/image1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png"/><Relationship Id="rId5" Type="http://schemas.openxmlformats.org/officeDocument/2006/relationships/image" Target="../media/image25.sv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6.svg"/><Relationship Id="rId5" Type="http://schemas.openxmlformats.org/officeDocument/2006/relationships/image" Target="../media/image18.PNG"/><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png"/><Relationship Id="rId5" Type="http://schemas.openxmlformats.org/officeDocument/2006/relationships/image" Target="../media/image27.sv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0.svg"/><Relationship Id="rId1" Type="http://schemas.openxmlformats.org/officeDocument/2006/relationships/slideLayout" Target="../slideLayouts/slideLayout3.xml"/><Relationship Id="rId2"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1.png"/><Relationship Id="rId5" Type="http://schemas.openxmlformats.org/officeDocument/2006/relationships/image" Target="../media/image28.svg"/><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1.svg"/><Relationship Id="rId1" Type="http://schemas.openxmlformats.org/officeDocument/2006/relationships/slideLayout" Target="../slideLayouts/slideLayout4.xml"/><Relationship Id="rId2"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2.svg"/><Relationship Id="rId1" Type="http://schemas.openxmlformats.org/officeDocument/2006/relationships/slideLayout" Target="../slideLayouts/slideLayout4.xml"/><Relationship Id="rId2"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Picture Placeholder 4" descr="Abstract Building" title="Abstract Building">
            <a:extLst>
              <a:ext uri="{FF2B5EF4-FFF2-40B4-BE49-F238E27FC236}">
                <a16:creationId xmlns:a16="http://schemas.microsoft.com/office/drawing/2014/main" xmlns="" id="{1805319F-612A-49F0-B6DA-8A214D5DBD2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35" name="Rectangle 34">
            <a:extLst>
              <a:ext uri="{FF2B5EF4-FFF2-40B4-BE49-F238E27FC236}">
                <a16:creationId xmlns:a16="http://schemas.microsoft.com/office/drawing/2014/main" xmlns="" id="{B6C8E487-ADDC-4F1B-A30A-BAABB4998F49}"/>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dark black open shape, shaded green block, and white block with text placeholder.">
            <a:extLst>
              <a:ext uri="{FF2B5EF4-FFF2-40B4-BE49-F238E27FC236}">
                <a16:creationId xmlns:a16="http://schemas.microsoft.com/office/drawing/2014/main" xmlns=""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ormAutofit/>
          </a:bodyPr>
          <a:lstStyle/>
          <a:p>
            <a:r>
              <a:rPr lang="en-US" b="0" dirty="0" smtClean="0">
                <a:solidFill>
                  <a:srgbClr val="2F3342"/>
                </a:solidFill>
                <a:latin typeface="Nanum Myeongjo" charset="-127"/>
                <a:ea typeface="Nanum Myeongjo" charset="-127"/>
                <a:cs typeface="Nanum Myeongjo" charset="-127"/>
              </a:rPr>
              <a:t>Credit valuation Adjustment</a:t>
            </a:r>
            <a:endParaRPr lang="en-US" b="0" dirty="0">
              <a:solidFill>
                <a:srgbClr val="2F3342"/>
              </a:solidFill>
              <a:latin typeface="Nanum Myeongjo" charset="-127"/>
              <a:ea typeface="Nanum Myeongjo" charset="-127"/>
              <a:cs typeface="Nanum Myeongjo" charset="-127"/>
            </a:endParaRPr>
          </a:p>
        </p:txBody>
      </p:sp>
      <p:sp>
        <p:nvSpPr>
          <p:cNvPr id="7" name="Subtitle 6">
            <a:extLst>
              <a:ext uri="{FF2B5EF4-FFF2-40B4-BE49-F238E27FC236}">
                <a16:creationId xmlns:a16="http://schemas.microsoft.com/office/drawing/2014/main" xmlns="" id="{9935280A-EBD5-4EFA-81A0-313C85F987EC}"/>
              </a:ext>
            </a:extLst>
          </p:cNvPr>
          <p:cNvSpPr>
            <a:spLocks noGrp="1"/>
          </p:cNvSpPr>
          <p:nvPr>
            <p:ph type="subTitle" idx="1"/>
          </p:nvPr>
        </p:nvSpPr>
        <p:spPr/>
        <p:txBody>
          <a:bodyPr/>
          <a:lstStyle/>
          <a:p>
            <a:r>
              <a:rPr lang="en-US" dirty="0" smtClean="0">
                <a:solidFill>
                  <a:srgbClr val="2F3342"/>
                </a:solidFill>
                <a:latin typeface="Nanum Myeongjo" charset="-127"/>
                <a:ea typeface="Nanum Myeongjo" charset="-127"/>
                <a:cs typeface="Nanum Myeongjo" charset="-127"/>
              </a:rPr>
              <a:t>For Derivative Contracts</a:t>
            </a:r>
            <a:endParaRPr lang="en-US" dirty="0">
              <a:solidFill>
                <a:srgbClr val="2F3342"/>
              </a:solidFill>
              <a:latin typeface="Nanum Myeongjo" charset="-127"/>
              <a:ea typeface="Nanum Myeongjo" charset="-127"/>
              <a:cs typeface="Nanum Myeongjo" charset="-127"/>
            </a:endParaRPr>
          </a:p>
        </p:txBody>
      </p:sp>
    </p:spTree>
    <p:extLst>
      <p:ext uri="{BB962C8B-B14F-4D97-AF65-F5344CB8AC3E}">
        <p14:creationId xmlns:p14="http://schemas.microsoft.com/office/powerpoint/2010/main" val="1195127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42531" y="0"/>
            <a:ext cx="12263015" cy="6858000"/>
          </a:xfrm>
        </p:spPr>
      </p:pic>
      <p:sp>
        <p:nvSpPr>
          <p:cNvPr id="11" name="Rectangle 10">
            <a:extLst>
              <a:ext uri="{FF2B5EF4-FFF2-40B4-BE49-F238E27FC236}">
                <a16:creationId xmlns:a16="http://schemas.microsoft.com/office/drawing/2014/main" xmlns="" id="{32B205EF-4045-42E3-8101-270CAA2CF42C}"/>
              </a:ext>
            </a:extLst>
          </p:cNvPr>
          <p:cNvSpPr/>
          <p:nvPr/>
        </p:nvSpPr>
        <p:spPr>
          <a:xfrm>
            <a:off x="-50497"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a:normAutofit/>
          </a:bodyPr>
          <a:lstStyle/>
          <a:p>
            <a:r>
              <a:rPr lang="en-US" dirty="0" smtClean="0">
                <a:latin typeface="Nanum Myeongjo" charset="-127"/>
                <a:ea typeface="Nanum Myeongjo" charset="-127"/>
                <a:cs typeface="Nanum Myeongjo" charset="-127"/>
              </a:rPr>
              <a:t>The market</a:t>
            </a:r>
            <a:endParaRPr lang="en-US" dirty="0">
              <a:latin typeface="Nanum Myeongjo" charset="-127"/>
              <a:ea typeface="Nanum Myeongjo" charset="-127"/>
              <a:cs typeface="Nanum Myeongjo" charset="-127"/>
            </a:endParaRP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6095" y="4127455"/>
            <a:ext cx="4351912" cy="66617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latin typeface="Nanum Myeongjo" charset="-127"/>
                <a:ea typeface="Nanum Myeongjo" charset="-127"/>
                <a:cs typeface="Nanum Myeongjo" charset="-127"/>
              </a:rPr>
              <a:t>a</a:t>
            </a:r>
            <a:r>
              <a:rPr lang="en-US" dirty="0" smtClean="0">
                <a:solidFill>
                  <a:srgbClr val="2F3342"/>
                </a:solidFill>
                <a:latin typeface="Nanum Myeongjo" charset="-127"/>
                <a:ea typeface="Nanum Myeongjo" charset="-127"/>
                <a:cs typeface="Nanum Myeongjo" charset="-127"/>
              </a:rPr>
              <a:t>nd major use cases for these instruments</a:t>
            </a:r>
            <a:endParaRPr lang="en-US" dirty="0">
              <a:solidFill>
                <a:srgbClr val="2F3342"/>
              </a:solidFill>
              <a:latin typeface="Nanum Myeongjo" charset="-127"/>
              <a:ea typeface="Nanum Myeongjo" charset="-127"/>
              <a:cs typeface="Nanum Myeongjo" charset="-127"/>
            </a:endParaRP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10</a:t>
            </a:fld>
            <a:endParaRPr lang="en-US" dirty="0"/>
          </a:p>
        </p:txBody>
      </p:sp>
    </p:spTree>
    <p:extLst>
      <p:ext uri="{BB962C8B-B14F-4D97-AF65-F5344CB8AC3E}">
        <p14:creationId xmlns:p14="http://schemas.microsoft.com/office/powerpoint/2010/main" val="10307162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B6C8E487-ADDC-4F1B-A30A-BAABB4998F49}"/>
              </a:ext>
            </a:extLst>
          </p:cNvPr>
          <p:cNvSpPr/>
          <p:nvPr/>
        </p:nvSpPr>
        <p:spPr>
          <a:xfrm>
            <a:off x="-35507"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a:xfrm>
            <a:off x="599167" y="882127"/>
            <a:ext cx="4226024" cy="790865"/>
          </a:xfrm>
        </p:spPr>
        <p:txBody>
          <a:bodyPr/>
          <a:lstStyle/>
          <a:p>
            <a:r>
              <a:rPr lang="en-US" dirty="0" smtClean="0">
                <a:latin typeface="Nanum Myeongjo" charset="-127"/>
                <a:ea typeface="Nanum Myeongjo" charset="-127"/>
                <a:cs typeface="Nanum Myeongjo" charset="-127"/>
              </a:rPr>
              <a:t>E.U. Market size</a:t>
            </a:r>
            <a:endParaRPr lang="en-US" dirty="0">
              <a:latin typeface="Nanum Myeongjo" charset="-127"/>
              <a:ea typeface="Nanum Myeongjo" charset="-127"/>
              <a:cs typeface="Nanum Myeongjo" charset="-127"/>
            </a:endParaRPr>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611804" y="1737564"/>
            <a:ext cx="4469862" cy="407670"/>
          </a:xfrm>
        </p:spPr>
        <p:txBody>
          <a:bodyPr/>
          <a:lstStyle/>
          <a:p>
            <a:pPr algn="ctr"/>
            <a:r>
              <a:rPr lang="en-US" dirty="0" smtClean="0">
                <a:latin typeface="Nanum Myeongjo" charset="-127"/>
                <a:ea typeface="Nanum Myeongjo" charset="-127"/>
                <a:cs typeface="Nanum Myeongjo" charset="-127"/>
              </a:rPr>
              <a:t>EUR 660tn </a:t>
            </a:r>
            <a:r>
              <a:rPr lang="en-US" sz="1800" dirty="0" smtClean="0">
                <a:latin typeface="Nanum Myeongjo" charset="-127"/>
                <a:ea typeface="Nanum Myeongjo" charset="-127"/>
                <a:cs typeface="Nanum Myeongjo" charset="-127"/>
              </a:rPr>
              <a:t>(EOY 2017)</a:t>
            </a:r>
            <a:endParaRPr lang="en-US" dirty="0">
              <a:latin typeface="Nanum Myeongjo" charset="-127"/>
              <a:ea typeface="Nanum Myeongjo" charset="-127"/>
              <a:cs typeface="Nanum Myeongjo" charset="-127"/>
            </a:endParaRPr>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599166" y="2145234"/>
            <a:ext cx="4482500" cy="3857329"/>
          </a:xfrm>
        </p:spPr>
        <p:txBody>
          <a:bodyPr>
            <a:normAutofit/>
          </a:bodyPr>
          <a:lstStyle/>
          <a:p>
            <a:pPr marL="0" indent="0">
              <a:lnSpc>
                <a:spcPct val="130000"/>
              </a:lnSpc>
              <a:spcBef>
                <a:spcPts val="800"/>
              </a:spcBef>
              <a:buNone/>
            </a:pPr>
            <a:r>
              <a:rPr lang="en-US" dirty="0" smtClean="0">
                <a:latin typeface="Nanum Myeongjo" charset="-127"/>
                <a:ea typeface="Nanum Myeongjo" charset="-127"/>
                <a:cs typeface="Nanum Myeongjo" charset="-127"/>
              </a:rPr>
              <a:t>Interest rate derivatives (IRD) made up over two-thirds of the notional value on the market. This was an overwhelming majority. Currency derivatives (CUR) were second most used, followed, in order by derivatives on Other assets (OTH), on Equities (EQU), on Commodities (COM), on Credit (CRD).</a:t>
            </a:r>
          </a:p>
          <a:p>
            <a:pPr marL="0" indent="0">
              <a:lnSpc>
                <a:spcPct val="130000"/>
              </a:lnSpc>
              <a:spcBef>
                <a:spcPts val="0"/>
              </a:spcBef>
              <a:buNone/>
            </a:pPr>
            <a:endParaRPr lang="en-US" sz="800" i="1" dirty="0" smtClean="0">
              <a:latin typeface="Nanum Myeongjo" charset="-127"/>
              <a:ea typeface="Nanum Myeongjo" charset="-127"/>
              <a:cs typeface="Nanum Myeongjo" charset="-127"/>
            </a:endParaRPr>
          </a:p>
          <a:p>
            <a:pPr marL="0" indent="0">
              <a:lnSpc>
                <a:spcPct val="130000"/>
              </a:lnSpc>
              <a:spcBef>
                <a:spcPts val="800"/>
              </a:spcBef>
              <a:buNone/>
            </a:pPr>
            <a:r>
              <a:rPr lang="en-US" sz="1300" i="1" dirty="0" smtClean="0">
                <a:latin typeface="Nanum Myeongjo" charset="-127"/>
                <a:ea typeface="Nanum Myeongjo" charset="-127"/>
                <a:cs typeface="Nanum Myeongjo" charset="-127"/>
              </a:rPr>
              <a:t>The Unclassified category (UNC) represents error/discrepancy in reporting data.</a:t>
            </a:r>
          </a:p>
          <a:p>
            <a:pPr marL="0" indent="0">
              <a:lnSpc>
                <a:spcPct val="130000"/>
              </a:lnSpc>
              <a:spcBef>
                <a:spcPts val="800"/>
              </a:spcBef>
              <a:buNone/>
            </a:pPr>
            <a:r>
              <a:rPr lang="en-US" dirty="0" smtClean="0">
                <a:latin typeface="Nanum Myeongjo" charset="-127"/>
                <a:ea typeface="Nanum Myeongjo" charset="-127"/>
                <a:cs typeface="Nanum Myeongjo" charset="-127"/>
              </a:rPr>
              <a:t>- ESMA (2018)</a:t>
            </a:r>
            <a:endParaRPr lang="en-US" dirty="0">
              <a:latin typeface="Nanum Myeongjo" charset="-127"/>
              <a:ea typeface="Nanum Myeongjo" charset="-127"/>
              <a:cs typeface="Nanum Myeongjo" charset="-127"/>
            </a:endParaRPr>
          </a:p>
        </p:txBody>
      </p:sp>
      <p:graphicFrame>
        <p:nvGraphicFramePr>
          <p:cNvPr id="10" name="Chart" descr="Circular chart">
            <a:extLst>
              <a:ext uri="{FF2B5EF4-FFF2-40B4-BE49-F238E27FC236}">
                <a16:creationId xmlns:a16="http://schemas.microsoft.com/office/drawing/2014/main" xmlns="" id="{0EB6D7F7-49BE-4D95-9DBA-99B2C7BD4949}"/>
              </a:ext>
            </a:extLst>
          </p:cNvPr>
          <p:cNvGraphicFramePr>
            <a:graphicFrameLocks noGrp="1"/>
          </p:cNvGraphicFramePr>
          <p:nvPr>
            <p:ph sz="quarter" idx="16"/>
            <p:extLst>
              <p:ext uri="{D42A27DB-BD31-4B8C-83A1-F6EECF244321}">
                <p14:modId xmlns:p14="http://schemas.microsoft.com/office/powerpoint/2010/main" val="139558666"/>
              </p:ext>
            </p:extLst>
          </p:nvPr>
        </p:nvGraphicFramePr>
        <p:xfrm>
          <a:off x="6400800" y="469900"/>
          <a:ext cx="5219700" cy="5916168"/>
        </p:xfrm>
        <a:graphic>
          <a:graphicData uri="http://schemas.openxmlformats.org/drawingml/2006/chart">
            <c:chart xmlns:c="http://schemas.openxmlformats.org/drawingml/2006/chart" xmlns:r="http://schemas.openxmlformats.org/officeDocument/2006/relationships" r:id="rId3"/>
          </a:graphicData>
        </a:graphic>
      </p:graphicFrame>
      <p:sp>
        <p:nvSpPr>
          <p:cNvPr id="8" name="Slide Number Placeholder 7">
            <a:extLst>
              <a:ext uri="{FF2B5EF4-FFF2-40B4-BE49-F238E27FC236}">
                <a16:creationId xmlns:a16="http://schemas.microsoft.com/office/drawing/2014/main" xmlns="" id="{69D39C07-CD0F-4304-9E26-F1075415EBEF}"/>
              </a:ext>
            </a:extLst>
          </p:cNvPr>
          <p:cNvSpPr>
            <a:spLocks noGrp="1"/>
          </p:cNvSpPr>
          <p:nvPr>
            <p:ph type="sldNum" sz="quarter" idx="18"/>
          </p:nvPr>
        </p:nvSpPr>
        <p:spPr/>
        <p:txBody>
          <a:bodyPr/>
          <a:lstStyle/>
          <a:p>
            <a:fld id="{8C2E478F-E849-4A8C-AF1F-CBCC78A7CBFA}" type="slidenum">
              <a:rPr lang="en-US" smtClean="0"/>
              <a:pPr/>
              <a:t>11</a:t>
            </a:fld>
            <a:endParaRPr lang="en-US" dirty="0"/>
          </a:p>
        </p:txBody>
      </p:sp>
    </p:spTree>
    <p:extLst>
      <p:ext uri="{BB962C8B-B14F-4D97-AF65-F5344CB8AC3E}">
        <p14:creationId xmlns:p14="http://schemas.microsoft.com/office/powerpoint/2010/main" val="1810179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1" name="Rectangle 10">
            <a:extLst>
              <a:ext uri="{FF2B5EF4-FFF2-40B4-BE49-F238E27FC236}">
                <a16:creationId xmlns:a16="http://schemas.microsoft.com/office/drawing/2014/main" xmlns="" id="{B6C8E487-ADDC-4F1B-A30A-BAABB4998F49}"/>
              </a:ext>
            </a:extLst>
          </p:cNvPr>
          <p:cNvSpPr/>
          <p:nvPr/>
        </p:nvSpPr>
        <p:spPr>
          <a:xfrm>
            <a:off x="-35507" y="0"/>
            <a:ext cx="12227507"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a:xfrm>
            <a:off x="449705" y="882127"/>
            <a:ext cx="4375486" cy="790865"/>
          </a:xfrm>
        </p:spPr>
        <p:txBody>
          <a:bodyPr/>
          <a:lstStyle/>
          <a:p>
            <a:r>
              <a:rPr lang="en-US" dirty="0" smtClean="0">
                <a:latin typeface="Nanum Myeongjo" charset="-127"/>
                <a:ea typeface="Nanum Myeongjo" charset="-127"/>
                <a:cs typeface="Nanum Myeongjo" charset="-127"/>
              </a:rPr>
              <a:t>E.U. Contract Prevalence</a:t>
            </a:r>
            <a:endParaRPr lang="en-US" dirty="0">
              <a:latin typeface="Nanum Myeongjo" charset="-127"/>
              <a:ea typeface="Nanum Myeongjo" charset="-127"/>
              <a:cs typeface="Nanum Myeongjo" charset="-127"/>
            </a:endParaRPr>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449705" y="1737564"/>
            <a:ext cx="4631961" cy="407670"/>
          </a:xfrm>
        </p:spPr>
        <p:txBody>
          <a:bodyPr/>
          <a:lstStyle/>
          <a:p>
            <a:pPr algn="ctr"/>
            <a:r>
              <a:rPr lang="en-US" spc="300" dirty="0" smtClean="0">
                <a:latin typeface="Nanum Myeongjo" charset="-127"/>
                <a:ea typeface="Nanum Myeongjo" charset="-127"/>
                <a:cs typeface="Nanum Myeongjo" charset="-127"/>
              </a:rPr>
              <a:t>Swaps account for 50% overall</a:t>
            </a:r>
            <a:endParaRPr lang="en-US" spc="300" dirty="0">
              <a:latin typeface="Nanum Myeongjo" charset="-127"/>
              <a:ea typeface="Nanum Myeongjo" charset="-127"/>
              <a:cs typeface="Nanum Myeongjo" charset="-127"/>
            </a:endParaRPr>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599166" y="2145234"/>
            <a:ext cx="4482500" cy="4268415"/>
          </a:xfrm>
        </p:spPr>
        <p:txBody>
          <a:bodyPr>
            <a:normAutofit/>
          </a:bodyPr>
          <a:lstStyle/>
          <a:p>
            <a:pPr marL="0" indent="0">
              <a:lnSpc>
                <a:spcPct val="130000"/>
              </a:lnSpc>
              <a:spcBef>
                <a:spcPts val="800"/>
              </a:spcBef>
              <a:buNone/>
            </a:pPr>
            <a:r>
              <a:rPr lang="en-US" dirty="0" smtClean="0">
                <a:latin typeface="Nanum Myeongjo" charset="-127"/>
                <a:ea typeface="Nanum Myeongjo" charset="-127"/>
                <a:cs typeface="Nanum Myeongjo" charset="-127"/>
              </a:rPr>
              <a:t>Swaps are the most utilized form of derivative on the EU market, comprising fifty percent of the outstanding notional value.</a:t>
            </a:r>
          </a:p>
          <a:p>
            <a:pPr marL="0" indent="0">
              <a:lnSpc>
                <a:spcPct val="130000"/>
              </a:lnSpc>
              <a:spcBef>
                <a:spcPts val="800"/>
              </a:spcBef>
              <a:buNone/>
            </a:pPr>
            <a:r>
              <a:rPr lang="en-US" dirty="0" smtClean="0">
                <a:latin typeface="Nanum Myeongjo" charset="-127"/>
                <a:ea typeface="Nanum Myeongjo" charset="-127"/>
                <a:cs typeface="Nanum Myeongjo" charset="-127"/>
              </a:rPr>
              <a:t>By contract type, Swaps dominate Interest Rate Derivatives (IRD), and Credit (CD). While the Forward was most common for Currency derivatives (CU). Options were the leading contract for Equity derivatives (EQ), and Commodities (CO) had Futures and Swaps in similar amounts.</a:t>
            </a:r>
            <a:endParaRPr lang="en-US" sz="1400" dirty="0" smtClean="0">
              <a:latin typeface="Nanum Myeongjo" charset="-127"/>
              <a:ea typeface="Nanum Myeongjo" charset="-127"/>
              <a:cs typeface="Nanum Myeongjo" charset="-127"/>
            </a:endParaRPr>
          </a:p>
          <a:p>
            <a:pPr marL="0" indent="0">
              <a:lnSpc>
                <a:spcPct val="130000"/>
              </a:lnSpc>
              <a:spcBef>
                <a:spcPts val="800"/>
              </a:spcBef>
              <a:buNone/>
            </a:pPr>
            <a:r>
              <a:rPr lang="en-US" sz="1300" i="1" dirty="0" smtClean="0">
                <a:latin typeface="Nanum Myeongjo" charset="-127"/>
                <a:ea typeface="Nanum Myeongjo" charset="-127"/>
                <a:cs typeface="Nanum Myeongjo" charset="-127"/>
              </a:rPr>
              <a:t>CFD </a:t>
            </a:r>
            <a:r>
              <a:rPr lang="mr-IN" sz="1300" i="1" dirty="0" smtClean="0">
                <a:latin typeface="Nanum Myeongjo" charset="-127"/>
                <a:ea typeface="Nanum Myeongjo" charset="-127"/>
                <a:cs typeface="Nanum Myeongjo" charset="-127"/>
              </a:rPr>
              <a:t>–</a:t>
            </a:r>
            <a:r>
              <a:rPr lang="en-US" sz="1300" i="1" dirty="0" smtClean="0">
                <a:latin typeface="Nanum Myeongjo" charset="-127"/>
                <a:ea typeface="Nanum Myeongjo" charset="-127"/>
                <a:cs typeface="Nanum Myeongjo" charset="-127"/>
              </a:rPr>
              <a:t> contracts for difference</a:t>
            </a:r>
          </a:p>
          <a:p>
            <a:pPr marL="0" indent="0">
              <a:lnSpc>
                <a:spcPct val="130000"/>
              </a:lnSpc>
              <a:spcBef>
                <a:spcPts val="800"/>
              </a:spcBef>
              <a:buNone/>
            </a:pPr>
            <a:r>
              <a:rPr lang="en-US" dirty="0" smtClean="0">
                <a:latin typeface="Nanum Myeongjo" charset="-127"/>
                <a:ea typeface="Nanum Myeongjo" charset="-127"/>
                <a:cs typeface="Nanum Myeongjo" charset="-127"/>
              </a:rPr>
              <a:t>- ESMA (2018)</a:t>
            </a:r>
            <a:endParaRPr lang="en-US" dirty="0">
              <a:latin typeface="Nanum Myeongjo" charset="-127"/>
              <a:ea typeface="Nanum Myeongjo" charset="-127"/>
              <a:cs typeface="Nanum Myeongjo" charset="-127"/>
            </a:endParaRPr>
          </a:p>
        </p:txBody>
      </p:sp>
      <p:sp>
        <p:nvSpPr>
          <p:cNvPr id="8" name="Slide Number Placeholder 7">
            <a:extLst>
              <a:ext uri="{FF2B5EF4-FFF2-40B4-BE49-F238E27FC236}">
                <a16:creationId xmlns:a16="http://schemas.microsoft.com/office/drawing/2014/main" xmlns="" id="{69D39C07-CD0F-4304-9E26-F1075415EBEF}"/>
              </a:ext>
            </a:extLst>
          </p:cNvPr>
          <p:cNvSpPr>
            <a:spLocks noGrp="1"/>
          </p:cNvSpPr>
          <p:nvPr>
            <p:ph type="sldNum" sz="quarter" idx="18"/>
          </p:nvPr>
        </p:nvSpPr>
        <p:spPr/>
        <p:txBody>
          <a:bodyPr/>
          <a:lstStyle/>
          <a:p>
            <a:fld id="{8C2E478F-E849-4A8C-AF1F-CBCC78A7CBFA}" type="slidenum">
              <a:rPr lang="en-US" smtClean="0"/>
              <a:pPr/>
              <a:t>12</a:t>
            </a:fld>
            <a:endParaRPr lang="en-US" dirty="0"/>
          </a:p>
        </p:txBody>
      </p:sp>
      <p:sp>
        <p:nvSpPr>
          <p:cNvPr id="13" name="Rectangle 12">
            <a:extLst>
              <a:ext uri="{FF2B5EF4-FFF2-40B4-BE49-F238E27FC236}">
                <a16:creationId xmlns:a16="http://schemas.microsoft.com/office/drawing/2014/main" xmlns="" id="{551A06BE-4DC9-42C3-9272-4EF3E833D5F5}"/>
              </a:ext>
            </a:extLst>
          </p:cNvPr>
          <p:cNvSpPr/>
          <p:nvPr/>
        </p:nvSpPr>
        <p:spPr>
          <a:xfrm flipH="1" flipV="1">
            <a:off x="5693470" y="1196140"/>
            <a:ext cx="4351911" cy="446572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4"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flipH="1" flipV="1">
            <a:off x="6021605" y="1441157"/>
            <a:ext cx="4572000" cy="4465720"/>
          </a:xfrm>
          <a:prstGeom prst="rect">
            <a:avLst/>
          </a:prstGeom>
        </p:spPr>
      </p:pic>
      <p:pic>
        <p:nvPicPr>
          <p:cNvPr id="7" name="Content Placeholder 6"/>
          <p:cNvPicPr>
            <a:picLocks noGrp="1" noChangeAspect="1"/>
          </p:cNvPicPr>
          <p:nvPr>
            <p:ph sz="quarter" idx="16"/>
          </p:nvPr>
        </p:nvPicPr>
        <p:blipFill>
          <a:blip r:embed="rId5">
            <a:extLst>
              <a:ext uri="{28A0092B-C50C-407E-A947-70E740481C1C}">
                <a14:useLocalDpi xmlns:a14="http://schemas.microsoft.com/office/drawing/2010/main" val="0"/>
              </a:ext>
            </a:extLst>
          </a:blip>
          <a:stretch>
            <a:fillRect/>
          </a:stretch>
        </p:blipFill>
        <p:spPr>
          <a:xfrm>
            <a:off x="6434356" y="1845359"/>
            <a:ext cx="4501963" cy="4306534"/>
          </a:xfrm>
        </p:spPr>
      </p:pic>
      <p:sp>
        <p:nvSpPr>
          <p:cNvPr id="12" name="Text Placeholder 3">
            <a:extLst>
              <a:ext uri="{FF2B5EF4-FFF2-40B4-BE49-F238E27FC236}">
                <a16:creationId xmlns:a16="http://schemas.microsoft.com/office/drawing/2014/main" xmlns="" id="{46E2CC9E-302A-4500-B0E3-4BE84867E197}"/>
              </a:ext>
            </a:extLst>
          </p:cNvPr>
          <p:cNvSpPr>
            <a:spLocks noGrp="1"/>
          </p:cNvSpPr>
          <p:nvPr/>
        </p:nvSpPr>
        <p:spPr>
          <a:xfrm>
            <a:off x="6710316" y="444352"/>
            <a:ext cx="4197788" cy="694900"/>
          </a:xfrm>
          <a:prstGeom prst="rect">
            <a:avLst/>
          </a:prstGeom>
        </p:spPr>
        <p:txBody>
          <a:bodyPr vert="horz" lIns="0" tIns="45720" rIns="0" bIns="4572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spc="0" dirty="0" smtClean="0">
                <a:latin typeface="Nanum Myeongjo" charset="-127"/>
                <a:ea typeface="Nanum Myeongjo" charset="-127"/>
                <a:cs typeface="Nanum Myeongjo" charset="-127"/>
              </a:rPr>
              <a:t>European Union Derivatives Market</a:t>
            </a:r>
          </a:p>
          <a:p>
            <a:pPr algn="ctr"/>
            <a:r>
              <a:rPr lang="en-US" sz="1800" spc="0" dirty="0" smtClean="0">
                <a:latin typeface="Nanum Myeongjo" charset="-127"/>
                <a:ea typeface="Nanum Myeongjo" charset="-127"/>
                <a:cs typeface="Nanum Myeongjo" charset="-127"/>
              </a:rPr>
              <a:t>Gross notional by contract type</a:t>
            </a:r>
            <a:endParaRPr lang="en-US" sz="1800" spc="0" dirty="0">
              <a:latin typeface="Nanum Myeongjo" charset="-127"/>
              <a:ea typeface="Nanum Myeongjo" charset="-127"/>
              <a:cs typeface="Nanum Myeongjo" charset="-127"/>
            </a:endParaRPr>
          </a:p>
        </p:txBody>
      </p:sp>
    </p:spTree>
    <p:extLst>
      <p:ext uri="{BB962C8B-B14F-4D97-AF65-F5344CB8AC3E}">
        <p14:creationId xmlns:p14="http://schemas.microsoft.com/office/powerpoint/2010/main" val="17377429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Rectangle 10">
            <a:extLst>
              <a:ext uri="{FF2B5EF4-FFF2-40B4-BE49-F238E27FC236}">
                <a16:creationId xmlns:a16="http://schemas.microsoft.com/office/drawing/2014/main" xmlns="" id="{B6C8E487-ADDC-4F1B-A30A-BAABB4998F49}"/>
              </a:ext>
            </a:extLst>
          </p:cNvPr>
          <p:cNvSpPr/>
          <p:nvPr/>
        </p:nvSpPr>
        <p:spPr>
          <a:xfrm>
            <a:off x="-35507"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2" name="Title 1">
            <a:extLst>
              <a:ext uri="{FF2B5EF4-FFF2-40B4-BE49-F238E27FC236}">
                <a16:creationId xmlns:a16="http://schemas.microsoft.com/office/drawing/2014/main" xmlns="" id="{C09ADB54-3897-4872-B9B3-1888BB60FDFF}"/>
              </a:ext>
            </a:extLst>
          </p:cNvPr>
          <p:cNvSpPr>
            <a:spLocks noGrp="1"/>
          </p:cNvSpPr>
          <p:nvPr>
            <p:ph type="title"/>
          </p:nvPr>
        </p:nvSpPr>
        <p:spPr>
          <a:xfrm>
            <a:off x="323656" y="882127"/>
            <a:ext cx="7947852" cy="790865"/>
          </a:xfrm>
        </p:spPr>
        <p:txBody>
          <a:bodyPr/>
          <a:lstStyle/>
          <a:p>
            <a:r>
              <a:rPr lang="en-US" dirty="0" smtClean="0">
                <a:latin typeface="Nanum Myeongjo" charset="-127"/>
                <a:ea typeface="Nanum Myeongjo" charset="-127"/>
                <a:cs typeface="Nanum Myeongjo" charset="-127"/>
              </a:rPr>
              <a:t>Derivatives use cases</a:t>
            </a:r>
            <a:endParaRPr lang="en-US" dirty="0">
              <a:latin typeface="Nanum Myeongjo" charset="-127"/>
              <a:ea typeface="Nanum Myeongjo" charset="-127"/>
              <a:cs typeface="Nanum Myeongjo" charset="-127"/>
            </a:endParaRPr>
          </a:p>
        </p:txBody>
      </p:sp>
      <p:sp>
        <p:nvSpPr>
          <p:cNvPr id="4" name="Text Placeholder 3">
            <a:extLst>
              <a:ext uri="{FF2B5EF4-FFF2-40B4-BE49-F238E27FC236}">
                <a16:creationId xmlns:a16="http://schemas.microsoft.com/office/drawing/2014/main" xmlns="" id="{46E2CC9E-302A-4500-B0E3-4BE84867E197}"/>
              </a:ext>
            </a:extLst>
          </p:cNvPr>
          <p:cNvSpPr>
            <a:spLocks noGrp="1"/>
          </p:cNvSpPr>
          <p:nvPr>
            <p:ph type="body" idx="13"/>
          </p:nvPr>
        </p:nvSpPr>
        <p:spPr>
          <a:xfrm>
            <a:off x="323656" y="1738761"/>
            <a:ext cx="7947852" cy="407670"/>
          </a:xfrm>
        </p:spPr>
        <p:txBody>
          <a:bodyPr/>
          <a:lstStyle/>
          <a:p>
            <a:pPr algn="ctr"/>
            <a:r>
              <a:rPr lang="en-US" dirty="0" smtClean="0">
                <a:latin typeface="Nanum Myeongjo" charset="-127"/>
                <a:ea typeface="Nanum Myeongjo" charset="-127"/>
                <a:cs typeface="Nanum Myeongjo" charset="-127"/>
              </a:rPr>
              <a:t>Reasons to place your bets</a:t>
            </a:r>
            <a:endParaRPr lang="en-US" dirty="0">
              <a:latin typeface="Nanum Myeongjo" charset="-127"/>
              <a:ea typeface="Nanum Myeongjo" charset="-127"/>
              <a:cs typeface="Nanum Myeongjo" charset="-127"/>
            </a:endParaRPr>
          </a:p>
        </p:txBody>
      </p:sp>
      <p:sp>
        <p:nvSpPr>
          <p:cNvPr id="3" name="Content Placeholder 2">
            <a:extLst>
              <a:ext uri="{FF2B5EF4-FFF2-40B4-BE49-F238E27FC236}">
                <a16:creationId xmlns:a16="http://schemas.microsoft.com/office/drawing/2014/main" xmlns="" id="{A999491B-46DB-4307-8E1A-E1066E4FBAEB}"/>
              </a:ext>
            </a:extLst>
          </p:cNvPr>
          <p:cNvSpPr>
            <a:spLocks noGrp="1"/>
          </p:cNvSpPr>
          <p:nvPr>
            <p:ph idx="1"/>
          </p:nvPr>
        </p:nvSpPr>
        <p:spPr>
          <a:xfrm>
            <a:off x="323656" y="2555119"/>
            <a:ext cx="7947852" cy="3896718"/>
          </a:xfrm>
        </p:spPr>
        <p:txBody>
          <a:bodyPr>
            <a:normAutofit/>
          </a:bodyPr>
          <a:lstStyle/>
          <a:p>
            <a:pPr marL="0" indent="0">
              <a:lnSpc>
                <a:spcPct val="130000"/>
              </a:lnSpc>
              <a:spcBef>
                <a:spcPts val="800"/>
              </a:spcBef>
              <a:buNone/>
            </a:pPr>
            <a:r>
              <a:rPr lang="en-US" sz="2000" dirty="0" smtClean="0">
                <a:latin typeface="Nanum Myeongjo" charset="-127"/>
                <a:ea typeface="Nanum Myeongjo" charset="-127"/>
                <a:cs typeface="Nanum Myeongjo" charset="-127"/>
              </a:rPr>
              <a:t>	Given the market size and liquidities implied by the previous slide, we think the following are top uses cases for one or more of our contacts in question:</a:t>
            </a:r>
          </a:p>
          <a:p>
            <a:pPr marL="0" indent="0">
              <a:lnSpc>
                <a:spcPct val="130000"/>
              </a:lnSpc>
              <a:spcBef>
                <a:spcPts val="800"/>
              </a:spcBef>
              <a:buNone/>
            </a:pPr>
            <a:r>
              <a:rPr lang="en-US" sz="2000" dirty="0" smtClean="0">
                <a:latin typeface="Nanum Myeongjo" charset="-127"/>
                <a:ea typeface="Nanum Myeongjo" charset="-127"/>
                <a:cs typeface="Nanum Myeongjo" charset="-127"/>
              </a:rPr>
              <a:t>1.  Hedge risk in against both interest rates, and foreign exchange with one instrument</a:t>
            </a:r>
          </a:p>
          <a:p>
            <a:pPr marL="0" indent="0">
              <a:lnSpc>
                <a:spcPct val="130000"/>
              </a:lnSpc>
              <a:spcBef>
                <a:spcPts val="800"/>
              </a:spcBef>
              <a:buNone/>
            </a:pPr>
            <a:r>
              <a:rPr lang="en-US" sz="2000" dirty="0" smtClean="0">
                <a:latin typeface="Nanum Myeongjo" charset="-127"/>
                <a:ea typeface="Nanum Myeongjo" charset="-127"/>
                <a:cs typeface="Nanum Myeongjo" charset="-127"/>
              </a:rPr>
              <a:t>2. Utilize as a fixed financing cost, such as for a short-term project</a:t>
            </a:r>
          </a:p>
          <a:p>
            <a:pPr marL="0" indent="0">
              <a:lnSpc>
                <a:spcPct val="130000"/>
              </a:lnSpc>
              <a:spcBef>
                <a:spcPts val="800"/>
              </a:spcBef>
              <a:buNone/>
            </a:pPr>
            <a:r>
              <a:rPr lang="en-US" sz="2000" dirty="0" smtClean="0">
                <a:latin typeface="Nanum Myeongjo" charset="-127"/>
                <a:ea typeface="Nanum Myeongjo" charset="-127"/>
                <a:cs typeface="Nanum Myeongjo" charset="-127"/>
              </a:rPr>
              <a:t>3. Offset a similar type of exposure present in your portfolio</a:t>
            </a:r>
          </a:p>
          <a:p>
            <a:pPr marL="0" indent="0">
              <a:lnSpc>
                <a:spcPct val="130000"/>
              </a:lnSpc>
              <a:spcBef>
                <a:spcPts val="800"/>
              </a:spcBef>
              <a:buNone/>
            </a:pPr>
            <a:endParaRPr lang="en-US" sz="2000" dirty="0" smtClean="0">
              <a:latin typeface="Nanum Myeongjo" charset="-127"/>
              <a:ea typeface="Nanum Myeongjo" charset="-127"/>
              <a:cs typeface="Nanum Myeongjo" charset="-127"/>
            </a:endParaRPr>
          </a:p>
        </p:txBody>
      </p:sp>
      <p:sp>
        <p:nvSpPr>
          <p:cNvPr id="8" name="Slide Number Placeholder 7">
            <a:extLst>
              <a:ext uri="{FF2B5EF4-FFF2-40B4-BE49-F238E27FC236}">
                <a16:creationId xmlns:a16="http://schemas.microsoft.com/office/drawing/2014/main" xmlns="" id="{69D39C07-CD0F-4304-9E26-F1075415EBEF}"/>
              </a:ext>
            </a:extLst>
          </p:cNvPr>
          <p:cNvSpPr>
            <a:spLocks noGrp="1"/>
          </p:cNvSpPr>
          <p:nvPr>
            <p:ph type="sldNum" sz="quarter" idx="18"/>
          </p:nvPr>
        </p:nvSpPr>
        <p:spPr/>
        <p:txBody>
          <a:bodyPr/>
          <a:lstStyle/>
          <a:p>
            <a:fld id="{8C2E478F-E849-4A8C-AF1F-CBCC78A7CBFA}" type="slidenum">
              <a:rPr lang="en-US" smtClean="0"/>
              <a:pPr/>
              <a:t>13</a:t>
            </a:fld>
            <a:endParaRPr lang="en-US" dirty="0"/>
          </a:p>
        </p:txBody>
      </p:sp>
    </p:spTree>
    <p:extLst>
      <p:ext uri="{BB962C8B-B14F-4D97-AF65-F5344CB8AC3E}">
        <p14:creationId xmlns:p14="http://schemas.microsoft.com/office/powerpoint/2010/main" val="744909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32B205EF-4045-42E3-8101-270CAA2CF42C}"/>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lIns="9144" tIns="9144" rIns="9144" bIns="9144">
            <a:normAutofit fontScale="90000"/>
          </a:bodyPr>
          <a:lstStyle/>
          <a:p>
            <a:r>
              <a:rPr lang="en-US" dirty="0" smtClean="0">
                <a:latin typeface="Nanum Myeongjo" charset="-127"/>
                <a:ea typeface="Nanum Myeongjo" charset="-127"/>
                <a:cs typeface="Nanum Myeongjo" charset="-127"/>
              </a:rPr>
              <a:t>THE CONTRACT ADJUSTMENTS</a:t>
            </a:r>
            <a:endParaRPr lang="en-US" dirty="0">
              <a:latin typeface="Nanum Myeongjo" charset="-127"/>
              <a:ea typeface="Nanum Myeongjo" charset="-127"/>
              <a:cs typeface="Nanum Myeongjo" charset="-127"/>
            </a:endParaRP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14</a:t>
            </a:fld>
            <a:endParaRPr lang="en-US" dirty="0"/>
          </a:p>
        </p:txBody>
      </p:sp>
    </p:spTree>
    <p:extLst>
      <p:ext uri="{BB962C8B-B14F-4D97-AF65-F5344CB8AC3E}">
        <p14:creationId xmlns:p14="http://schemas.microsoft.com/office/powerpoint/2010/main" val="41973241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42531" y="0"/>
            <a:ext cx="12263015" cy="6858000"/>
          </a:xfrm>
        </p:spPr>
      </p:pic>
      <p:sp>
        <p:nvSpPr>
          <p:cNvPr id="11" name="Rectangle 10">
            <a:extLst>
              <a:ext uri="{FF2B5EF4-FFF2-40B4-BE49-F238E27FC236}">
                <a16:creationId xmlns:a16="http://schemas.microsoft.com/office/drawing/2014/main" xmlns="" id="{32B205EF-4045-42E3-8101-270CAA2CF42C}"/>
              </a:ext>
            </a:extLst>
          </p:cNvPr>
          <p:cNvSpPr/>
          <p:nvPr/>
        </p:nvSpPr>
        <p:spPr>
          <a:xfrm>
            <a:off x="-51549" y="0"/>
            <a:ext cx="12272033"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210030" y="221632"/>
            <a:ext cx="9062306" cy="5017203"/>
            <a:chOff x="-505566" y="609601"/>
            <a:chExt cx="9001305" cy="5017203"/>
          </a:xfrm>
        </p:grpSpPr>
        <p:sp>
          <p:nvSpPr>
            <p:cNvPr id="15" name="Rectangle 14">
              <a:extLst>
                <a:ext uri="{FF2B5EF4-FFF2-40B4-BE49-F238E27FC236}">
                  <a16:creationId xmlns:a16="http://schemas.microsoft.com/office/drawing/2014/main" xmlns="" id="{551A06BE-4DC9-42C3-9272-4EF3E833D5F5}"/>
                </a:ext>
              </a:extLst>
            </p:cNvPr>
            <p:cNvSpPr/>
            <p:nvPr/>
          </p:nvSpPr>
          <p:spPr>
            <a:xfrm>
              <a:off x="-135975" y="609601"/>
              <a:ext cx="8262122"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05566" y="1054804"/>
              <a:ext cx="9001305"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139287" y="833171"/>
              <a:ext cx="7791221" cy="4386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1058651" y="2373748"/>
            <a:ext cx="7365063" cy="2438158"/>
          </a:xfrm>
        </p:spPr>
        <p:txBody>
          <a:bodyPr lIns="45720" rIns="45720" anchor="t">
            <a:normAutofit/>
          </a:bodyPr>
          <a:lstStyle/>
          <a:p>
            <a:pPr algn="l"/>
            <a:r>
              <a:rPr lang="en-US" sz="3000" b="0" cap="none" dirty="0" smtClean="0">
                <a:latin typeface="Nanum Myeongjo" charset="-127"/>
                <a:ea typeface="Nanum Myeongjo"/>
                <a:cs typeface="Nanum Myeongjo" charset="-127"/>
              </a:rPr>
              <a:t>FX Forward </a:t>
            </a:r>
            <a:r>
              <a:rPr lang="en-US" sz="3000" b="0" cap="none" dirty="0" smtClean="0">
                <a:latin typeface="Times New Roman" panose="02020603050405020304" pitchFamily="18" charset="0"/>
                <a:ea typeface="Nanum Myeongjo"/>
                <a:cs typeface="Times New Roman" panose="02020603050405020304" pitchFamily="18" charset="0"/>
              </a:rPr>
              <a:t>≈</a:t>
            </a:r>
            <a:r>
              <a:rPr lang="en-US" sz="3000" b="0" cap="none" dirty="0">
                <a:latin typeface="Nanum Myeongjo" charset="-127"/>
                <a:ea typeface="Nanum Myeongjo"/>
                <a:cs typeface="Nanum Myeongjo" charset="-127"/>
              </a:rPr>
              <a:t> </a:t>
            </a:r>
            <a:r>
              <a:rPr lang="en-US" sz="3000" b="0" cap="none" dirty="0" smtClean="0">
                <a:latin typeface="Nanum Myeongjo" charset="-127"/>
                <a:ea typeface="Nanum Myeongjo"/>
                <a:cs typeface="Nanum Myeongjo" charset="-127"/>
              </a:rPr>
              <a:t>22.465</a:t>
            </a:r>
            <a:br>
              <a:rPr lang="en-US" sz="3000" b="0" cap="none" dirty="0" smtClean="0">
                <a:latin typeface="Nanum Myeongjo" charset="-127"/>
                <a:ea typeface="Nanum Myeongjo"/>
                <a:cs typeface="Nanum Myeongjo" charset="-127"/>
              </a:rPr>
            </a:br>
            <a:r>
              <a:rPr lang="en-US" sz="3000" b="0" cap="none" dirty="0" smtClean="0">
                <a:latin typeface="Nanum Myeongjo" charset="-127"/>
                <a:ea typeface="Nanum Myeongjo"/>
                <a:cs typeface="Nanum Myeongjo" charset="-127"/>
              </a:rPr>
              <a:t>IRS </a:t>
            </a:r>
            <a:r>
              <a:rPr lang="en-US" sz="3000" b="0" cap="none" dirty="0" smtClean="0">
                <a:latin typeface="Times New Roman" panose="02020603050405020304" pitchFamily="18" charset="0"/>
                <a:ea typeface="Nanum Myeongjo"/>
                <a:cs typeface="Times New Roman" panose="02020603050405020304" pitchFamily="18" charset="0"/>
              </a:rPr>
              <a:t>≈ </a:t>
            </a:r>
            <a:r>
              <a:rPr lang="en-US" sz="3000" b="0" cap="none" dirty="0" smtClean="0">
                <a:latin typeface="Nanum Myeongjo" charset="-127"/>
                <a:ea typeface="Nanum Myeongjo"/>
                <a:cs typeface="Nanum Myeongjo" charset="-127"/>
              </a:rPr>
              <a:t>161.459</a:t>
            </a:r>
            <a:br>
              <a:rPr lang="en-US" sz="3000" b="0" cap="none" dirty="0" smtClean="0">
                <a:latin typeface="Nanum Myeongjo" charset="-127"/>
                <a:ea typeface="Nanum Myeongjo"/>
                <a:cs typeface="Nanum Myeongjo" charset="-127"/>
              </a:rPr>
            </a:br>
            <a:r>
              <a:rPr lang="en-US" sz="3000" b="0" cap="none" dirty="0" smtClean="0">
                <a:latin typeface="Nanum Myeongjo" charset="-127"/>
                <a:ea typeface="Nanum Myeongjo"/>
                <a:cs typeface="Nanum Myeongjo" charset="-127"/>
              </a:rPr>
              <a:t>CIRS </a:t>
            </a:r>
            <a:r>
              <a:rPr lang="en-US" sz="3000" b="0" cap="none" dirty="0" smtClean="0">
                <a:latin typeface="Times New Roman" panose="02020603050405020304" pitchFamily="18" charset="0"/>
                <a:ea typeface="Nanum Myeongjo"/>
                <a:cs typeface="Times New Roman" panose="02020603050405020304" pitchFamily="18" charset="0"/>
              </a:rPr>
              <a:t>≈ </a:t>
            </a:r>
            <a:r>
              <a:rPr lang="en-US" sz="3000" b="0" cap="none" dirty="0" smtClean="0">
                <a:latin typeface="Nanum Myeongjo" charset="-127"/>
                <a:ea typeface="Nanum Myeongjo"/>
                <a:cs typeface="Nanum Myeongjo" charset="-127"/>
              </a:rPr>
              <a:t>118.765</a:t>
            </a:r>
            <a:br>
              <a:rPr lang="en-US" sz="3000" b="0" cap="none" dirty="0" smtClean="0">
                <a:latin typeface="Nanum Myeongjo" charset="-127"/>
                <a:ea typeface="Nanum Myeongjo"/>
                <a:cs typeface="Nanum Myeongjo" charset="-127"/>
              </a:rPr>
            </a:br>
            <a:r>
              <a:rPr lang="en-US" sz="2400" b="0" cap="none" spc="0" dirty="0">
                <a:latin typeface="Nanum Myeongjo" charset="-127"/>
                <a:ea typeface="Nanum Myeongjo"/>
                <a:cs typeface="Nanum Myeongjo" charset="-127"/>
              </a:rPr>
              <a:t/>
            </a:r>
            <a:br>
              <a:rPr lang="en-US" sz="2400" b="0" cap="none" spc="0" dirty="0">
                <a:latin typeface="Nanum Myeongjo" charset="-127"/>
                <a:ea typeface="Nanum Myeongjo"/>
                <a:cs typeface="Nanum Myeongjo" charset="-127"/>
              </a:rPr>
            </a:br>
            <a:r>
              <a:rPr lang="en-US" sz="2300" b="0" cap="none" dirty="0" smtClean="0">
                <a:latin typeface="Nanum Myeongjo" charset="-127"/>
                <a:ea typeface="Nanum Myeongjo"/>
                <a:cs typeface="Nanum Myeongjo" charset="-127"/>
              </a:rPr>
              <a:t>CVA&gt;0 implies a lower, risk-adjusted price</a:t>
            </a:r>
            <a:endParaRPr lang="en-US" sz="2300" b="0" cap="none" dirty="0">
              <a:latin typeface="Nanum Myeongjo" charset="-127"/>
              <a:ea typeface="Nanum Myeongjo"/>
              <a:cs typeface="Nanum Myeongjo" charset="-127"/>
            </a:endParaRP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15</a:t>
            </a:fld>
            <a:endParaRPr lang="en-US"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8650" y="806492"/>
            <a:ext cx="7365063" cy="1323325"/>
          </a:xfrm>
          <a:prstGeom prst="rect">
            <a:avLst/>
          </a:prstGeom>
        </p:spPr>
      </p:pic>
    </p:spTree>
    <p:extLst>
      <p:ext uri="{BB962C8B-B14F-4D97-AF65-F5344CB8AC3E}">
        <p14:creationId xmlns:p14="http://schemas.microsoft.com/office/powerpoint/2010/main" val="1513725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32B205EF-4045-42E3-8101-270CAA2CF42C}"/>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lIns="9144" tIns="9144" rIns="9144" bIns="9144">
            <a:normAutofit/>
          </a:bodyPr>
          <a:lstStyle/>
          <a:p>
            <a:r>
              <a:rPr lang="en-US" dirty="0" smtClean="0">
                <a:latin typeface="Nanum Myeongjo" charset="-127"/>
                <a:ea typeface="Nanum Myeongjo" charset="-127"/>
                <a:cs typeface="Nanum Myeongjo" charset="-127"/>
              </a:rPr>
              <a:t>What we recommend</a:t>
            </a:r>
            <a:endParaRPr lang="en-US" dirty="0">
              <a:latin typeface="Nanum Myeongjo" charset="-127"/>
              <a:ea typeface="Nanum Myeongjo" charset="-127"/>
              <a:cs typeface="Nanum Myeongjo" charset="-127"/>
            </a:endParaRP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solidFill>
                  <a:srgbClr val="2F3342"/>
                </a:solidFill>
                <a:latin typeface="Nanum Myeongjo" charset="-127"/>
                <a:ea typeface="Nanum Myeongjo" charset="-127"/>
                <a:cs typeface="Nanum Myeongjo" charset="-127"/>
              </a:rPr>
              <a:t>.</a:t>
            </a:r>
            <a:endParaRPr lang="en-US" dirty="0">
              <a:solidFill>
                <a:srgbClr val="2F3342"/>
              </a:solidFill>
              <a:latin typeface="Nanum Myeongjo" charset="-127"/>
              <a:ea typeface="Nanum Myeongjo" charset="-127"/>
              <a:cs typeface="Nanum Myeongjo" charset="-127"/>
            </a:endParaRP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16</a:t>
            </a:fld>
            <a:endParaRPr lang="en-US" dirty="0"/>
          </a:p>
        </p:txBody>
      </p:sp>
    </p:spTree>
    <p:extLst>
      <p:ext uri="{BB962C8B-B14F-4D97-AF65-F5344CB8AC3E}">
        <p14:creationId xmlns:p14="http://schemas.microsoft.com/office/powerpoint/2010/main" val="21357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 y="0"/>
            <a:ext cx="7249885" cy="6821453"/>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510539" y="506818"/>
            <a:ext cx="6117771" cy="983611"/>
          </a:xfrm>
        </p:spPr>
        <p:txBody>
          <a:bodyPr/>
          <a:lstStyle/>
          <a:p>
            <a:r>
              <a:rPr lang="en-US" dirty="0" smtClean="0">
                <a:latin typeface="Nanum Myeongjo" charset="-127"/>
                <a:ea typeface="Nanum Myeongjo" charset="-127"/>
                <a:cs typeface="Nanum Myeongjo" charset="-127"/>
              </a:rPr>
              <a:t>Reasons to LONG the FX Forward</a:t>
            </a:r>
            <a:endParaRPr lang="en-US"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dirty="0" smtClean="0">
                <a:latin typeface="Nanum Myeongjo" charset="-127"/>
                <a:ea typeface="Nanum Myeongjo" charset="-127"/>
                <a:cs typeface="Nanum Myeongjo" charset="-127"/>
              </a:rPr>
              <a:t>Recommendation # 1</a:t>
            </a:r>
            <a:endParaRPr lang="en-US"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p:txBody>
          <a:bodyPr lIns="45720">
            <a:normAutofit fontScale="92500"/>
          </a:bodyPr>
          <a:lstStyle/>
          <a:p>
            <a:pPr marL="0" indent="0">
              <a:lnSpc>
                <a:spcPct val="140000"/>
              </a:lnSpc>
              <a:buNone/>
            </a:pPr>
            <a:r>
              <a:rPr lang="en-US" sz="2000" dirty="0" smtClean="0">
                <a:latin typeface="Nanum Myeongjo" charset="-127"/>
                <a:ea typeface="Nanum Myeongjo" charset="-127"/>
                <a:cs typeface="Nanum Myeongjo" charset="-127"/>
              </a:rPr>
              <a:t>With a short-term contract, the implied probabilities from the market’s CDS instruments suggest a less than 1% chance </a:t>
            </a:r>
            <a:r>
              <a:rPr lang="en-US" sz="1500" dirty="0" smtClean="0">
                <a:latin typeface="Nanum Myeongjo" charset="-127"/>
                <a:ea typeface="Nanum Myeongjo" charset="-127"/>
                <a:cs typeface="Nanum Myeongjo" charset="-127"/>
              </a:rPr>
              <a:t>(0.654%)</a:t>
            </a:r>
            <a:r>
              <a:rPr lang="en-US" sz="2000" dirty="0" smtClean="0">
                <a:latin typeface="Nanum Myeongjo" charset="-127"/>
                <a:ea typeface="Nanum Myeongjo" charset="-127"/>
                <a:cs typeface="Nanum Myeongjo" charset="-127"/>
              </a:rPr>
              <a:t> of counterparty default. </a:t>
            </a:r>
            <a:r>
              <a:rPr lang="en-US" sz="1500" dirty="0" smtClean="0">
                <a:latin typeface="Nanum Myeongjo" charset="-127"/>
                <a:ea typeface="Nanum Myeongjo" charset="-127"/>
                <a:cs typeface="Nanum Myeongjo" charset="-127"/>
              </a:rPr>
              <a:t>(CVA 22.465)</a:t>
            </a:r>
            <a:endParaRPr lang="en-US" sz="2000" dirty="0" smtClean="0">
              <a:latin typeface="Nanum Myeongjo" charset="-127"/>
              <a:ea typeface="Nanum Myeongjo" charset="-127"/>
              <a:cs typeface="Nanum Myeongjo" charset="-127"/>
            </a:endParaRPr>
          </a:p>
          <a:p>
            <a:pPr marL="0" indent="0">
              <a:lnSpc>
                <a:spcPct val="140000"/>
              </a:lnSpc>
              <a:buNone/>
            </a:pPr>
            <a:r>
              <a:rPr lang="en-US" sz="2000" dirty="0" smtClean="0">
                <a:latin typeface="Nanum Myeongjo" charset="-127"/>
                <a:ea typeface="Nanum Myeongjo" charset="-127"/>
                <a:cs typeface="Nanum Myeongjo" charset="-127"/>
              </a:rPr>
              <a:t>Additionally, the simulation of the FX risk-factor (EUR/PLN rate), has a drift in favor of the Euro </a:t>
            </a:r>
            <a:r>
              <a:rPr lang="en-US" sz="1500" dirty="0" smtClean="0">
                <a:latin typeface="Nanum Myeongjo" charset="-127"/>
                <a:ea typeface="Nanum Myeongjo" charset="-127"/>
                <a:cs typeface="Nanum Myeongjo" charset="-127"/>
              </a:rPr>
              <a:t>(.0179)</a:t>
            </a:r>
            <a:r>
              <a:rPr lang="en-US" sz="2000" dirty="0" smtClean="0">
                <a:latin typeface="Nanum Myeongjo" charset="-127"/>
                <a:ea typeface="Nanum Myeongjo" charset="-127"/>
                <a:cs typeface="Nanum Myeongjo" charset="-127"/>
              </a:rPr>
              <a:t>. </a:t>
            </a:r>
          </a:p>
          <a:p>
            <a:pPr marL="0" indent="0">
              <a:lnSpc>
                <a:spcPct val="140000"/>
              </a:lnSpc>
              <a:buNone/>
            </a:pPr>
            <a:r>
              <a:rPr lang="en-US" sz="2000" dirty="0" smtClean="0">
                <a:latin typeface="Nanum Myeongjo" charset="-127"/>
                <a:ea typeface="Nanum Myeongjo" charset="-127"/>
                <a:cs typeface="Nanum Myeongjo" charset="-127"/>
              </a:rPr>
              <a:t>If we take the long position, we stand to gain </a:t>
            </a:r>
            <a:r>
              <a:rPr lang="en-US" sz="2000" i="1" dirty="0" smtClean="0">
                <a:latin typeface="Nanum Myeongjo" charset="-127"/>
                <a:ea typeface="Nanum Myeongjo" charset="-127"/>
                <a:cs typeface="Nanum Myeongjo" charset="-127"/>
              </a:rPr>
              <a:t>when</a:t>
            </a:r>
            <a:r>
              <a:rPr lang="en-US" sz="2000" dirty="0" smtClean="0">
                <a:latin typeface="Nanum Myeongjo" charset="-127"/>
                <a:ea typeface="Nanum Myeongjo" charset="-127"/>
                <a:cs typeface="Nanum Myeongjo" charset="-127"/>
              </a:rPr>
              <a:t> the Euro is slightly more expensive one year from now.</a:t>
            </a:r>
            <a:endParaRPr lang="en-US" sz="2000" dirty="0">
              <a:latin typeface="Nanum Myeongjo" charset="-127"/>
              <a:ea typeface="Nanum Myeongjo" charset="-127"/>
              <a:cs typeface="Nanum Myeongjo" charset="-127"/>
            </a:endParaRP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17</a:t>
            </a:fld>
            <a:endParaRPr lang="en-US" dirty="0"/>
          </a:p>
        </p:txBody>
      </p:sp>
    </p:spTree>
    <p:extLst>
      <p:ext uri="{BB962C8B-B14F-4D97-AF65-F5344CB8AC3E}">
        <p14:creationId xmlns:p14="http://schemas.microsoft.com/office/powerpoint/2010/main" val="10334308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 y="0"/>
            <a:ext cx="7249885" cy="6821453"/>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510539" y="656432"/>
            <a:ext cx="6117771" cy="833997"/>
          </a:xfrm>
        </p:spPr>
        <p:txBody>
          <a:bodyPr/>
          <a:lstStyle/>
          <a:p>
            <a:r>
              <a:rPr lang="en-US" dirty="0" smtClean="0">
                <a:latin typeface="Nanum Myeongjo" charset="-127"/>
                <a:ea typeface="Nanum Myeongjo" charset="-127"/>
                <a:cs typeface="Nanum Myeongjo" charset="-127"/>
              </a:rPr>
              <a:t>Reasons to INVEST IN the IRS</a:t>
            </a:r>
            <a:endParaRPr lang="en-US"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dirty="0" smtClean="0">
                <a:latin typeface="Nanum Myeongjo" charset="-127"/>
                <a:ea typeface="Nanum Myeongjo" charset="-127"/>
                <a:cs typeface="Nanum Myeongjo" charset="-127"/>
              </a:rPr>
              <a:t>Recommendation #2</a:t>
            </a:r>
            <a:endParaRPr lang="en-US"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p:txBody>
          <a:bodyPr lIns="45720">
            <a:noAutofit/>
          </a:bodyPr>
          <a:lstStyle/>
          <a:p>
            <a:pPr marL="0" indent="0">
              <a:buNone/>
            </a:pPr>
            <a:r>
              <a:rPr lang="en-US" sz="2000" dirty="0" smtClean="0">
                <a:latin typeface="Nanum Myeongjo" charset="-127"/>
                <a:ea typeface="Nanum Myeongjo" charset="-127"/>
                <a:cs typeface="Nanum Myeongjo" charset="-127"/>
              </a:rPr>
              <a:t>We recommend going long in the IRS derivative. It’s max expected exposure is of course far less than the CIRS </a:t>
            </a:r>
            <a:r>
              <a:rPr lang="en-US" sz="1400" dirty="0" smtClean="0">
                <a:latin typeface="Nanum Myeongjo" charset="-127"/>
                <a:ea typeface="Nanum Myeongjo" charset="-127"/>
                <a:cs typeface="Nanum Myeongjo" charset="-127"/>
              </a:rPr>
              <a:t>(sim avg 10.4k PLN @12m)</a:t>
            </a:r>
            <a:r>
              <a:rPr lang="en-US" sz="2000" dirty="0" smtClean="0">
                <a:latin typeface="Nanum Myeongjo" charset="-127"/>
                <a:ea typeface="Nanum Myeongjo" charset="-127"/>
                <a:cs typeface="Nanum Myeongjo" charset="-127"/>
              </a:rPr>
              <a:t>. No FX to worry about.</a:t>
            </a:r>
          </a:p>
          <a:p>
            <a:pPr marL="0" indent="0">
              <a:buNone/>
            </a:pPr>
            <a:r>
              <a:rPr lang="en-US" sz="2000" dirty="0" smtClean="0">
                <a:latin typeface="Nanum Myeongjo" charset="-127"/>
                <a:ea typeface="Nanum Myeongjo" charset="-127"/>
                <a:cs typeface="Nanum Myeongjo" charset="-127"/>
              </a:rPr>
              <a:t>Moreover, our CVA adjustments for this product implies it’s overpriced. When properly priced, though there is 0 exchanged at contract start, the counterparty should be offering a higher fixed rate.</a:t>
            </a:r>
          </a:p>
          <a:p>
            <a:pPr marL="0" indent="0">
              <a:buNone/>
            </a:pPr>
            <a:r>
              <a:rPr lang="en-US" sz="2000" dirty="0" smtClean="0">
                <a:latin typeface="Nanum Myeongjo" charset="-127"/>
                <a:ea typeface="Nanum Myeongjo" charset="-127"/>
                <a:cs typeface="Nanum Myeongjo" charset="-127"/>
              </a:rPr>
              <a:t> </a:t>
            </a:r>
            <a:endParaRPr lang="en-US" sz="2000" dirty="0">
              <a:latin typeface="Nanum Myeongjo" charset="-127"/>
              <a:ea typeface="Nanum Myeongjo" charset="-127"/>
              <a:cs typeface="Nanum Myeongjo" charset="-127"/>
            </a:endParaRP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18</a:t>
            </a:fld>
            <a:endParaRPr lang="en-US" dirty="0"/>
          </a:p>
        </p:txBody>
      </p:sp>
    </p:spTree>
    <p:extLst>
      <p:ext uri="{BB962C8B-B14F-4D97-AF65-F5344CB8AC3E}">
        <p14:creationId xmlns:p14="http://schemas.microsoft.com/office/powerpoint/2010/main" val="441479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0"/>
            <a:ext cx="7249885" cy="6858000"/>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510539" y="737938"/>
            <a:ext cx="6117771" cy="752492"/>
          </a:xfrm>
        </p:spPr>
        <p:txBody>
          <a:bodyPr/>
          <a:lstStyle/>
          <a:p>
            <a:r>
              <a:rPr lang="en-US" sz="3000" dirty="0" smtClean="0">
                <a:latin typeface="Nanum Myeongjo" charset="-127"/>
                <a:ea typeface="Nanum Myeongjo" charset="-127"/>
                <a:cs typeface="Nanum Myeongjo" charset="-127"/>
              </a:rPr>
              <a:t>REASONS TO FOREGO The CIRS</a:t>
            </a:r>
            <a:endParaRPr lang="en-US" sz="3000"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spc="300" dirty="0" smtClean="0">
                <a:latin typeface="Nanum Myeongjo" charset="-127"/>
                <a:ea typeface="Nanum Myeongjo" charset="-127"/>
                <a:cs typeface="Nanum Myeongjo" charset="-127"/>
              </a:rPr>
              <a:t>Recommendation # 3</a:t>
            </a:r>
            <a:endParaRPr lang="en-US" spc="300"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539" y="1962672"/>
            <a:ext cx="6117771" cy="3748579"/>
          </a:xfrm>
        </p:spPr>
        <p:txBody>
          <a:bodyPr lIns="45720">
            <a:normAutofit fontScale="85000" lnSpcReduction="10000"/>
          </a:bodyPr>
          <a:lstStyle/>
          <a:p>
            <a:pPr marL="0" indent="0">
              <a:buNone/>
            </a:pPr>
            <a:r>
              <a:rPr lang="en-US" sz="2000" dirty="0">
                <a:latin typeface="Nanum Myeongjo" charset="-127"/>
                <a:ea typeface="Nanum Myeongjo" charset="-127"/>
                <a:cs typeface="Nanum Myeongjo" charset="-127"/>
              </a:rPr>
              <a:t>A negative IR on the Euro could last as long as our investment horizon. A return later, to a positive figure would therefore not affect our position.</a:t>
            </a:r>
          </a:p>
          <a:p>
            <a:pPr marL="0" indent="0">
              <a:buNone/>
            </a:pPr>
            <a:r>
              <a:rPr lang="en-US" sz="2000" dirty="0" smtClean="0">
                <a:latin typeface="Nanum Myeongjo" charset="-127"/>
                <a:ea typeface="Nanum Myeongjo" charset="-127"/>
                <a:cs typeface="Nanum Myeongjo" charset="-127"/>
              </a:rPr>
              <a:t>While the proposed, fixed EUR interest rate is </a:t>
            </a:r>
            <a:r>
              <a:rPr lang="en-US" sz="2000" dirty="0">
                <a:latin typeface="Nanum Myeongjo" charset="-127"/>
                <a:ea typeface="Nanum Myeongjo" charset="-127"/>
                <a:cs typeface="Nanum Myeongjo" charset="-127"/>
              </a:rPr>
              <a:t>slightly negative </a:t>
            </a:r>
            <a:r>
              <a:rPr lang="en-US" sz="1400" dirty="0" smtClean="0">
                <a:latin typeface="Nanum Myeongjo" charset="-127"/>
                <a:ea typeface="Nanum Myeongjo" charset="-127"/>
                <a:cs typeface="Nanum Myeongjo" charset="-127"/>
              </a:rPr>
              <a:t>(-</a:t>
            </a:r>
            <a:r>
              <a:rPr lang="en-US" sz="1400" dirty="0">
                <a:latin typeface="Nanum Myeongjo" charset="-127"/>
                <a:ea typeface="Nanum Myeongjo" charset="-127"/>
                <a:cs typeface="Nanum Myeongjo" charset="-127"/>
              </a:rPr>
              <a:t>0,0575%)</a:t>
            </a:r>
            <a:r>
              <a:rPr lang="en-US" sz="2000" dirty="0">
                <a:latin typeface="Nanum Myeongjo" charset="-127"/>
                <a:ea typeface="Nanum Myeongjo" charset="-127"/>
                <a:cs typeface="Nanum Myeongjo" charset="-127"/>
              </a:rPr>
              <a:t>, </a:t>
            </a:r>
            <a:r>
              <a:rPr lang="en-US" sz="2000" dirty="0" smtClean="0">
                <a:latin typeface="Nanum Myeongjo" charset="-127"/>
                <a:ea typeface="Nanum Myeongjo" charset="-127"/>
                <a:cs typeface="Nanum Myeongjo" charset="-127"/>
              </a:rPr>
              <a:t>the exposure profile of this instrument is not encouraging. </a:t>
            </a:r>
          </a:p>
          <a:p>
            <a:pPr marL="0" indent="0">
              <a:buNone/>
            </a:pPr>
            <a:r>
              <a:rPr lang="en-US" sz="2000" dirty="0" smtClean="0">
                <a:latin typeface="Nanum Myeongjo" charset="-127"/>
                <a:ea typeface="Nanum Myeongjo" charset="-127"/>
                <a:cs typeface="Nanum Myeongjo" charset="-127"/>
              </a:rPr>
              <a:t>When we add in the implied default probability of around 4.8% </a:t>
            </a:r>
            <a:r>
              <a:rPr lang="en-US" sz="1400" dirty="0" smtClean="0">
                <a:latin typeface="Nanum Myeongjo" charset="-127"/>
                <a:ea typeface="Nanum Myeongjo" charset="-127"/>
                <a:cs typeface="Nanum Myeongjo" charset="-127"/>
              </a:rPr>
              <a:t>(4.7478)</a:t>
            </a:r>
            <a:r>
              <a:rPr lang="en-US" sz="2000" dirty="0" smtClean="0">
                <a:latin typeface="Nanum Myeongjo" charset="-127"/>
                <a:ea typeface="Nanum Myeongjo" charset="-127"/>
                <a:cs typeface="Nanum Myeongjo" charset="-127"/>
              </a:rPr>
              <a:t> at the end of the contract, and a maximum exposure typically over € 7</a:t>
            </a:r>
            <a:r>
              <a:rPr lang="en-US" sz="2000" dirty="0">
                <a:latin typeface="Nanum Myeongjo" charset="-127"/>
                <a:ea typeface="Nanum Myeongjo" charset="-127"/>
                <a:cs typeface="Nanum Myeongjo" charset="-127"/>
              </a:rPr>
              <a:t>0</a:t>
            </a:r>
            <a:r>
              <a:rPr lang="en-US" sz="2000" dirty="0" smtClean="0">
                <a:latin typeface="Nanum Myeongjo" charset="-127"/>
                <a:ea typeface="Nanum Myeongjo" charset="-127"/>
                <a:cs typeface="Nanum Myeongjo" charset="-127"/>
              </a:rPr>
              <a:t>K, the plain IRS seems like a better option.</a:t>
            </a: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19</a:t>
            </a:fld>
            <a:endParaRPr lang="en-US" dirty="0"/>
          </a:p>
        </p:txBody>
      </p:sp>
    </p:spTree>
    <p:extLst>
      <p:ext uri="{BB962C8B-B14F-4D97-AF65-F5344CB8AC3E}">
        <p14:creationId xmlns:p14="http://schemas.microsoft.com/office/powerpoint/2010/main" val="1175825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E78EAF87-74CF-4D41-BA6F-23563CA27159}"/>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2190307" y="0"/>
            <a:ext cx="10001692" cy="6858000"/>
          </a:xfrm>
        </p:spPr>
      </p:pic>
      <p:grpSp>
        <p:nvGrpSpPr>
          <p:cNvPr id="2" name="Group 1" descr="Accent squares:  dark black open shape, shaded green block, and white block with text placeholder.">
            <a:extLst>
              <a:ext uri="{FF2B5EF4-FFF2-40B4-BE49-F238E27FC236}">
                <a16:creationId xmlns:a16="http://schemas.microsoft.com/office/drawing/2014/main" xmlns="" id="{CCC577CF-CED3-44B1-AC3E-05C2556B41F4}"/>
              </a:ext>
            </a:extLst>
          </p:cNvPr>
          <p:cNvGrpSpPr/>
          <p:nvPr/>
        </p:nvGrpSpPr>
        <p:grpSpPr>
          <a:xfrm>
            <a:off x="883522" y="408327"/>
            <a:ext cx="5276606" cy="5768636"/>
            <a:chOff x="883522" y="408327"/>
            <a:chExt cx="5276606" cy="5768636"/>
          </a:xfrm>
        </p:grpSpPr>
        <p:sp>
          <p:nvSpPr>
            <p:cNvPr id="14" name="Rectangle 13">
              <a:extLst>
                <a:ext uri="{FF2B5EF4-FFF2-40B4-BE49-F238E27FC236}">
                  <a16:creationId xmlns:a16="http://schemas.microsoft.com/office/drawing/2014/main" xmlns="" id="{875940B9-0338-4FFA-9747-10812F028FB7}"/>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3" name="Graphic 12" descr="Open square ">
              <a:extLst>
                <a:ext uri="{FF2B5EF4-FFF2-40B4-BE49-F238E27FC236}">
                  <a16:creationId xmlns:a16="http://schemas.microsoft.com/office/drawing/2014/main" xmlns="" id="{46669882-9FD4-41D7-A5A6-A4A2E44A2AB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39938" y="1088572"/>
              <a:ext cx="4572000" cy="4572000"/>
            </a:xfrm>
            <a:prstGeom prst="rect">
              <a:avLst/>
            </a:prstGeom>
          </p:spPr>
        </p:pic>
        <p:sp>
          <p:nvSpPr>
            <p:cNvPr id="24" name="Rectangle 23">
              <a:extLst>
                <a:ext uri="{FF2B5EF4-FFF2-40B4-BE49-F238E27FC236}">
                  <a16:creationId xmlns:a16="http://schemas.microsoft.com/office/drawing/2014/main" xmlns="" id="{D4B52C7E-3049-4545-956A-6D8F73F234DB}"/>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26" name="Title 25">
            <a:extLst>
              <a:ext uri="{FF2B5EF4-FFF2-40B4-BE49-F238E27FC236}">
                <a16:creationId xmlns:a16="http://schemas.microsoft.com/office/drawing/2014/main" xmlns="" id="{DB4530C3-10EF-4FDE-A1B1-9DF09C2DF096}"/>
              </a:ext>
            </a:extLst>
          </p:cNvPr>
          <p:cNvSpPr>
            <a:spLocks noGrp="1"/>
          </p:cNvSpPr>
          <p:nvPr>
            <p:ph type="title"/>
          </p:nvPr>
        </p:nvSpPr>
        <p:spPr>
          <a:xfrm>
            <a:off x="838200" y="1501775"/>
            <a:ext cx="4351911" cy="1109738"/>
          </a:xfrm>
        </p:spPr>
        <p:txBody>
          <a:bodyPr>
            <a:normAutofit fontScale="90000"/>
          </a:bodyPr>
          <a:lstStyle/>
          <a:p>
            <a:r>
              <a:rPr lang="en-US" sz="4400" b="0" dirty="0" smtClean="0">
                <a:latin typeface="Nanum Myeongjo" charset="-127"/>
                <a:ea typeface="Nanum Myeongjo" charset="-127"/>
                <a:cs typeface="Nanum Myeongjo" charset="-127"/>
              </a:rPr>
              <a:t>Group Members</a:t>
            </a:r>
            <a:endParaRPr lang="en-US" sz="4400" b="0" dirty="0">
              <a:latin typeface="Nanum Myeongjo" charset="-127"/>
              <a:ea typeface="Nanum Myeongjo" charset="-127"/>
              <a:cs typeface="Nanum Myeongjo" charset="-127"/>
            </a:endParaRPr>
          </a:p>
        </p:txBody>
      </p:sp>
      <p:sp>
        <p:nvSpPr>
          <p:cNvPr id="27" name="Text Placeholder 26">
            <a:extLst>
              <a:ext uri="{FF2B5EF4-FFF2-40B4-BE49-F238E27FC236}">
                <a16:creationId xmlns:a16="http://schemas.microsoft.com/office/drawing/2014/main" xmlns="" id="{863C256D-8187-4199-952C-D2BB841598F8}"/>
              </a:ext>
            </a:extLst>
          </p:cNvPr>
          <p:cNvSpPr>
            <a:spLocks noGrp="1"/>
          </p:cNvSpPr>
          <p:nvPr>
            <p:ph type="body" idx="13"/>
          </p:nvPr>
        </p:nvSpPr>
        <p:spPr>
          <a:xfrm>
            <a:off x="838199" y="3019840"/>
            <a:ext cx="4351910" cy="2046010"/>
          </a:xfrm>
        </p:spPr>
        <p:txBody>
          <a:bodyPr/>
          <a:lstStyle/>
          <a:p>
            <a:r>
              <a:rPr lang="en-US" spc="300" dirty="0">
                <a:latin typeface="Nanum Myeongjo" charset="-127"/>
                <a:ea typeface="Nanum Myeongjo" charset="-127"/>
                <a:cs typeface="Nanum Myeongjo" charset="-127"/>
              </a:rPr>
              <a:t>Fazliddinkhuja </a:t>
            </a:r>
            <a:r>
              <a:rPr lang="en-US" spc="300" dirty="0" smtClean="0">
                <a:latin typeface="Nanum Myeongjo" charset="-127"/>
                <a:ea typeface="Nanum Myeongjo" charset="-127"/>
                <a:cs typeface="Nanum Myeongjo" charset="-127"/>
              </a:rPr>
              <a:t>Zokirkhonov</a:t>
            </a:r>
          </a:p>
          <a:p>
            <a:r>
              <a:rPr lang="en-US" spc="300" dirty="0">
                <a:latin typeface="Nanum Myeongjo" charset="-127"/>
                <a:ea typeface="Nanum Myeongjo" charset="-127"/>
                <a:cs typeface="Nanum Myeongjo" charset="-127"/>
              </a:rPr>
              <a:t>Joachim Horzela</a:t>
            </a:r>
            <a:endParaRPr lang="en-US" spc="300" dirty="0" smtClean="0">
              <a:latin typeface="Nanum Myeongjo" charset="-127"/>
              <a:ea typeface="Nanum Myeongjo" charset="-127"/>
              <a:cs typeface="Nanum Myeongjo" charset="-127"/>
            </a:endParaRPr>
          </a:p>
          <a:p>
            <a:r>
              <a:rPr lang="en-US" spc="300" dirty="0" smtClean="0">
                <a:latin typeface="Nanum Myeongjo" charset="-127"/>
                <a:ea typeface="Nanum Myeongjo" charset="-127"/>
                <a:cs typeface="Nanum Myeongjo" charset="-127"/>
              </a:rPr>
              <a:t>Klaudia Dobosiewicz</a:t>
            </a:r>
            <a:endParaRPr lang="en-US" spc="300" dirty="0">
              <a:latin typeface="Nanum Myeongjo" charset="-127"/>
              <a:ea typeface="Nanum Myeongjo" charset="-127"/>
              <a:cs typeface="Nanum Myeongjo" charset="-127"/>
            </a:endParaRPr>
          </a:p>
          <a:p>
            <a:r>
              <a:rPr lang="en-US" spc="300" dirty="0">
                <a:latin typeface="Nanum Myeongjo" charset="-127"/>
                <a:ea typeface="Nanum Myeongjo" charset="-127"/>
                <a:cs typeface="Nanum Myeongjo" charset="-127"/>
              </a:rPr>
              <a:t>Taras Kryvyy</a:t>
            </a:r>
            <a:endParaRPr lang="en-US" spc="300" dirty="0" smtClean="0">
              <a:latin typeface="Nanum Myeongjo" charset="-127"/>
              <a:ea typeface="Nanum Myeongjo" charset="-127"/>
              <a:cs typeface="Nanum Myeongjo" charset="-127"/>
            </a:endParaRPr>
          </a:p>
          <a:p>
            <a:r>
              <a:rPr lang="en-US" spc="300" dirty="0" smtClean="0">
                <a:latin typeface="Nanum Myeongjo" charset="-127"/>
                <a:ea typeface="Nanum Myeongjo" charset="-127"/>
                <a:cs typeface="Nanum Myeongjo" charset="-127"/>
              </a:rPr>
              <a:t>Vincent Ibia</a:t>
            </a:r>
            <a:endParaRPr lang="en-US" spc="300" dirty="0">
              <a:latin typeface="Nanum Myeongjo" charset="-127"/>
              <a:ea typeface="Nanum Myeongjo" charset="-127"/>
              <a:cs typeface="Nanum Myeongjo" charset="-127"/>
            </a:endParaRPr>
          </a:p>
          <a:p>
            <a:endParaRPr lang="en-US" dirty="0">
              <a:latin typeface="Nanum Myeongjo" charset="-127"/>
              <a:ea typeface="Nanum Myeongjo" charset="-127"/>
              <a:cs typeface="Nanum Myeongjo" charset="-127"/>
            </a:endParaRPr>
          </a:p>
          <a:p>
            <a:endParaRPr lang="en-US" dirty="0">
              <a:latin typeface="Nanum Myeongjo" charset="-127"/>
              <a:ea typeface="Nanum Myeongjo" charset="-127"/>
              <a:cs typeface="Nanum Myeongjo" charset="-127"/>
            </a:endParaRPr>
          </a:p>
          <a:p>
            <a:endParaRPr lang="en-US" dirty="0" smtClean="0">
              <a:latin typeface="Nanum Myeongjo" charset="-127"/>
              <a:ea typeface="Nanum Myeongjo" charset="-127"/>
              <a:cs typeface="Nanum Myeongjo" charset="-127"/>
            </a:endParaRPr>
          </a:p>
        </p:txBody>
      </p:sp>
      <p:sp>
        <p:nvSpPr>
          <p:cNvPr id="21" name="Footer Placeholder 20">
            <a:extLst>
              <a:ext uri="{FF2B5EF4-FFF2-40B4-BE49-F238E27FC236}">
                <a16:creationId xmlns:a16="http://schemas.microsoft.com/office/drawing/2014/main" xmlns="" id="{1B4C1D1F-C2EF-4D29-B146-E0CE535B36DC}"/>
              </a:ext>
            </a:extLst>
          </p:cNvPr>
          <p:cNvSpPr>
            <a:spLocks noGrp="1"/>
          </p:cNvSpPr>
          <p:nvPr>
            <p:ph type="ftr" sz="quarter" idx="16"/>
          </p:nvPr>
        </p:nvSpPr>
        <p:spPr/>
        <p:txBody>
          <a:bodyPr/>
          <a:lstStyle/>
          <a:p>
            <a:r>
              <a:rPr lang="en-US" dirty="0" smtClean="0"/>
              <a:t>.</a:t>
            </a:r>
            <a:endParaRPr lang="en-US" dirty="0"/>
          </a:p>
        </p:txBody>
      </p:sp>
      <p:sp>
        <p:nvSpPr>
          <p:cNvPr id="12" name="Rectangle: Single Corner Snipped 11" descr="Footer box accent">
            <a:extLst>
              <a:ext uri="{FF2B5EF4-FFF2-40B4-BE49-F238E27FC236}">
                <a16:creationId xmlns:a16="http://schemas.microsoft.com/office/drawing/2014/main" xmlns="" id="{2DFF522F-AF68-4632-B55E-C71590EC951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Slide Number Placeholder 21">
            <a:extLst>
              <a:ext uri="{FF2B5EF4-FFF2-40B4-BE49-F238E27FC236}">
                <a16:creationId xmlns:a16="http://schemas.microsoft.com/office/drawing/2014/main" xmlns="" id="{8F6F6586-42C9-4B51-A82B-5FC75BEA6DC3}"/>
              </a:ext>
            </a:extLst>
          </p:cNvPr>
          <p:cNvSpPr>
            <a:spLocks noGrp="1"/>
          </p:cNvSpPr>
          <p:nvPr>
            <p:ph type="sldNum" sz="quarter" idx="17"/>
          </p:nvPr>
        </p:nvSpPr>
        <p:spPr/>
        <p:txBody>
          <a:bodyPr/>
          <a:lstStyle/>
          <a:p>
            <a:fld id="{8C2E478F-E849-4A8C-AF1F-CBCC78A7CBFA}" type="slidenum">
              <a:rPr lang="en-US" smtClean="0"/>
              <a:pPr/>
              <a:t>2</a:t>
            </a:fld>
            <a:endParaRPr lang="en-US" dirty="0"/>
          </a:p>
        </p:txBody>
      </p:sp>
    </p:spTree>
    <p:extLst>
      <p:ext uri="{BB962C8B-B14F-4D97-AF65-F5344CB8AC3E}">
        <p14:creationId xmlns:p14="http://schemas.microsoft.com/office/powerpoint/2010/main" val="2948305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ity Scape" title="City Scape">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sp>
        <p:nvSpPr>
          <p:cNvPr id="11" name="Rectangle 10">
            <a:extLst>
              <a:ext uri="{FF2B5EF4-FFF2-40B4-BE49-F238E27FC236}">
                <a16:creationId xmlns:a16="http://schemas.microsoft.com/office/drawing/2014/main" xmlns="" id="{32B205EF-4045-42E3-8101-270CAA2CF42C}"/>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lIns="36576" rIns="36576">
            <a:normAutofit/>
          </a:bodyPr>
          <a:lstStyle/>
          <a:p>
            <a:r>
              <a:rPr lang="en-US" dirty="0" smtClean="0">
                <a:latin typeface="Nanum Myeongjo" charset="-127"/>
                <a:ea typeface="Nanum Myeongjo" charset="-127"/>
                <a:cs typeface="Nanum Myeongjo" charset="-127"/>
              </a:rPr>
              <a:t>Figures and formulas</a:t>
            </a:r>
            <a:endParaRPr lang="en-US" dirty="0">
              <a:latin typeface="Nanum Myeongjo" charset="-127"/>
              <a:ea typeface="Nanum Myeongjo" charset="-127"/>
              <a:cs typeface="Nanum Myeongjo" charset="-127"/>
            </a:endParaRP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smtClean="0">
                <a:solidFill>
                  <a:srgbClr val="2F3342"/>
                </a:solidFill>
                <a:latin typeface="Nanum Myeongjo" charset="-127"/>
                <a:ea typeface="Nanum Myeongjo" charset="-127"/>
                <a:cs typeface="Nanum Myeongjo" charset="-127"/>
              </a:rPr>
              <a:t>.</a:t>
            </a:r>
            <a:endParaRPr lang="en-US" dirty="0">
              <a:solidFill>
                <a:srgbClr val="2F3342"/>
              </a:solidFill>
              <a:latin typeface="Nanum Myeongjo" charset="-127"/>
              <a:ea typeface="Nanum Myeongjo" charset="-127"/>
              <a:cs typeface="Nanum Myeongjo" charset="-127"/>
            </a:endParaRP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20</a:t>
            </a:fld>
            <a:endParaRPr lang="en-US" dirty="0"/>
          </a:p>
        </p:txBody>
      </p:sp>
    </p:spTree>
    <p:extLst>
      <p:ext uri="{BB962C8B-B14F-4D97-AF65-F5344CB8AC3E}">
        <p14:creationId xmlns:p14="http://schemas.microsoft.com/office/powerpoint/2010/main" val="8127539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8C2E478F-E849-4A8C-AF1F-CBCC78A7CBFA}" type="slidenum">
              <a:rPr lang="en-US" smtClean="0"/>
              <a:pPr/>
              <a:t>21</a:t>
            </a:fld>
            <a:endParaRPr lang="en-US" dirty="0"/>
          </a:p>
        </p:txBody>
      </p:sp>
      <p:sp>
        <p:nvSpPr>
          <p:cNvPr id="8" name="Rectangle 7">
            <a:extLst>
              <a:ext uri="{FF2B5EF4-FFF2-40B4-BE49-F238E27FC236}">
                <a16:creationId xmlns:a16="http://schemas.microsoft.com/office/drawing/2014/main" xmlns="" id="{663F03C3-322B-449C-A477-EA1D99EDC624}"/>
              </a:ext>
            </a:extLst>
          </p:cNvPr>
          <p:cNvSpPr/>
          <p:nvPr/>
        </p:nvSpPr>
        <p:spPr>
          <a:xfrm>
            <a:off x="457200" y="154066"/>
            <a:ext cx="11092068" cy="243673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2" name="Text Placeholder 7">
            <a:extLst>
              <a:ext uri="{FF2B5EF4-FFF2-40B4-BE49-F238E27FC236}">
                <a16:creationId xmlns:a16="http://schemas.microsoft.com/office/drawing/2014/main" xmlns="" id="{E79DECD2-B85E-4CB3-BBFB-C64131454B65}"/>
              </a:ext>
            </a:extLst>
          </p:cNvPr>
          <p:cNvSpPr txBox="1">
            <a:spLocks/>
          </p:cNvSpPr>
          <p:nvPr/>
        </p:nvSpPr>
        <p:spPr>
          <a:xfrm>
            <a:off x="3303577" y="3576339"/>
            <a:ext cx="5399314" cy="26563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Nanum Myeongjo" charset="-127"/>
                <a:ea typeface="Nanum Myeongjo" charset="-127"/>
                <a:cs typeface="Nanum Myeongjo" charset="-127"/>
              </a:rPr>
              <a:t>With a CVA of 161.459, the IRS contract is “overpriced” under normal valuation. </a:t>
            </a:r>
          </a:p>
          <a:p>
            <a:r>
              <a:rPr lang="en-US" sz="2000" dirty="0" smtClean="0">
                <a:latin typeface="Nanum Myeongjo" charset="-127"/>
                <a:ea typeface="Nanum Myeongjo" charset="-127"/>
                <a:cs typeface="Nanum Myeongjo" charset="-127"/>
              </a:rPr>
              <a:t>This means the floating leg is overpaying, because the fixed leg uses a rate that is not adjusted for default risk.</a:t>
            </a:r>
            <a:endParaRPr lang="en-US" sz="2000" dirty="0">
              <a:latin typeface="Nanum Myeongjo" charset="-127"/>
              <a:ea typeface="Nanum Myeongjo" charset="-127"/>
              <a:cs typeface="Nanum Myeongjo" charset="-127"/>
            </a:endParaRPr>
          </a:p>
        </p:txBody>
      </p:sp>
      <p:sp>
        <p:nvSpPr>
          <p:cNvPr id="9" name="Rectangle 8">
            <a:extLst>
              <a:ext uri="{FF2B5EF4-FFF2-40B4-BE49-F238E27FC236}">
                <a16:creationId xmlns:a16="http://schemas.microsoft.com/office/drawing/2014/main" xmlns="" id="{6568F216-4DE5-421A-A222-041B654BB87E}"/>
              </a:ext>
            </a:extLst>
          </p:cNvPr>
          <p:cNvSpPr/>
          <p:nvPr/>
        </p:nvSpPr>
        <p:spPr>
          <a:xfrm flipH="1" flipV="1">
            <a:off x="581693" y="308508"/>
            <a:ext cx="10843081" cy="21278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mc:AlternateContent xmlns:mc="http://schemas.openxmlformats.org/markup-compatibility/2006" xmlns:a14="http://schemas.microsoft.com/office/drawing/2010/main">
        <mc:Choice Requires="a14">
          <p:sp>
            <p:nvSpPr>
              <p:cNvPr id="2" name="Rectangle 1"/>
              <p:cNvSpPr/>
              <p:nvPr/>
            </p:nvSpPr>
            <p:spPr>
              <a:xfrm>
                <a:off x="672353" y="840924"/>
                <a:ext cx="10623175" cy="8878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charset="0"/>
                            </a:rPr>
                          </m:ctrlPr>
                        </m:sSupPr>
                        <m:e>
                          <m:r>
                            <a:rPr lang="en-US" sz="2000" i="1">
                              <a:latin typeface="Cambria Math" panose="02040503050406030204" pitchFamily="18" charset="0"/>
                            </a:rPr>
                            <m:t>𝑉</m:t>
                          </m:r>
                        </m:e>
                        <m:sup>
                          <m:r>
                            <a:rPr lang="en-US" sz="2000" i="1">
                              <a:latin typeface="Cambria Math" panose="02040503050406030204" pitchFamily="18" charset="0"/>
                            </a:rPr>
                            <m:t>𝑟𝑒𝑐𝑒𝑖𝑣𝑒𝑟</m:t>
                          </m:r>
                        </m:sup>
                      </m:sSup>
                      <m:r>
                        <a:rPr lang="x-none" sz="2000">
                          <a:latin typeface="Cambria Math" panose="02040503050406030204" pitchFamily="18" charset="0"/>
                        </a:rPr>
                        <m:t>=</m:t>
                      </m:r>
                      <m:r>
                        <a:rPr lang="x-none" sz="2000">
                          <a:latin typeface="Cambria Math" panose="02040503050406030204" pitchFamily="18" charset="0"/>
                        </a:rPr>
                        <m:t>𝑁</m:t>
                      </m:r>
                      <m:sSub>
                        <m:sSubPr>
                          <m:ctrlPr>
                            <a:rPr lang="en-US" sz="2000" i="1">
                              <a:latin typeface="Cambria Math" charset="0"/>
                            </a:rPr>
                          </m:ctrlPr>
                        </m:sSubPr>
                        <m:e>
                          <m:r>
                            <a:rPr lang="en-US" sz="2000" i="1">
                              <a:latin typeface="Cambria Math" panose="02040503050406030204" pitchFamily="18" charset="0"/>
                            </a:rPr>
                            <m:t>𝑟</m:t>
                          </m:r>
                        </m:e>
                        <m:sub>
                          <m:r>
                            <a:rPr lang="en-US" sz="2000" i="1">
                              <a:latin typeface="Cambria Math" panose="02040503050406030204" pitchFamily="18" charset="0"/>
                            </a:rPr>
                            <m:t>𝐼𝑅𝑆</m:t>
                          </m:r>
                        </m:sub>
                      </m:sSub>
                      <m:d>
                        <m:dPr>
                          <m:ctrlPr>
                            <a:rPr lang="x-none" sz="2000" i="1">
                              <a:latin typeface="Cambria Math" charset="0"/>
                            </a:rPr>
                          </m:ctrlPr>
                        </m:dPr>
                        <m:e>
                          <m:r>
                            <a:rPr lang="en-US" sz="2000" i="1">
                              <a:latin typeface="Cambria Math" panose="02040503050406030204" pitchFamily="18" charset="0"/>
                            </a:rPr>
                            <m:t>𝑑</m:t>
                          </m:r>
                          <m:r>
                            <a:rPr lang="en-US" sz="2000" i="1">
                              <a:latin typeface="Cambria Math" panose="02040503050406030204" pitchFamily="18" charset="0"/>
                            </a:rPr>
                            <m:t>(1)</m:t>
                          </m:r>
                          <m:r>
                            <a:rPr lang="x-none" sz="2000">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(2)</m:t>
                          </m:r>
                          <m:r>
                            <a:rPr lang="x-none" sz="2000">
                              <a:latin typeface="Cambria Math" panose="02040503050406030204" pitchFamily="18" charset="0"/>
                            </a:rPr>
                            <m:t>+</m:t>
                          </m:r>
                          <m:r>
                            <a:rPr lang="en-US" sz="2000" i="1">
                              <a:latin typeface="Cambria Math" panose="02040503050406030204" pitchFamily="18" charset="0"/>
                            </a:rPr>
                            <m:t>𝑑</m:t>
                          </m:r>
                          <m:r>
                            <a:rPr lang="en-US" sz="2000" i="1">
                              <a:latin typeface="Cambria Math" panose="02040503050406030204" pitchFamily="18" charset="0"/>
                            </a:rPr>
                            <m:t>(3)</m:t>
                          </m:r>
                        </m:e>
                      </m:d>
                      <m:r>
                        <a:rPr lang="en-US" sz="2000" i="1">
                          <a:latin typeface="Cambria Math" panose="02040503050406030204" pitchFamily="18" charset="0"/>
                        </a:rPr>
                        <m:t> </m:t>
                      </m:r>
                      <m:r>
                        <a:rPr lang="en-US" sz="2000">
                          <a:latin typeface="Cambria Math" panose="02040503050406030204" pitchFamily="18" charset="0"/>
                        </a:rPr>
                        <m:t>−</m:t>
                      </m:r>
                      <m:r>
                        <a:rPr lang="x-none" sz="2000">
                          <a:latin typeface="Cambria Math" panose="02040503050406030204" pitchFamily="18" charset="0"/>
                        </a:rPr>
                        <m:t>𝑁</m:t>
                      </m:r>
                      <m:d>
                        <m:dPr>
                          <m:ctrlPr>
                            <a:rPr lang="x-none" sz="2000" i="1">
                              <a:latin typeface="Cambria Math" charset="0"/>
                            </a:rPr>
                          </m:ctrlPr>
                        </m:dPr>
                        <m:e>
                          <m:f>
                            <m:fPr>
                              <m:ctrlPr>
                                <a:rPr lang="x-none" sz="2000" i="1">
                                  <a:latin typeface="Cambria Math" charset="0"/>
                                </a:rPr>
                              </m:ctrlPr>
                            </m:fPr>
                            <m:num>
                              <m:sSub>
                                <m:sSubPr>
                                  <m:ctrlPr>
                                    <a:rPr lang="en-US" sz="2000" i="1">
                                      <a:latin typeface="Cambria Math" charset="0"/>
                                    </a:rPr>
                                  </m:ctrlPr>
                                </m:sSubPr>
                                <m:e>
                                  <m:r>
                                    <a:rPr lang="en-US" sz="2000" i="1">
                                      <a:latin typeface="Cambria Math" panose="02040503050406030204" pitchFamily="18" charset="0"/>
                                    </a:rPr>
                                    <m:t>𝑓</m:t>
                                  </m:r>
                                </m:e>
                                <m:sub>
                                  <m:r>
                                    <a:rPr lang="en-US" sz="2000" i="1">
                                      <a:latin typeface="Cambria Math" panose="02040503050406030204" pitchFamily="18" charset="0"/>
                                    </a:rPr>
                                    <m:t>0,0.25</m:t>
                                  </m:r>
                                </m:sub>
                              </m:sSub>
                            </m:num>
                            <m:den>
                              <m:r>
                                <a:rPr lang="en-US" sz="2000" i="1">
                                  <a:latin typeface="Cambria Math" panose="02040503050406030204" pitchFamily="18" charset="0"/>
                                </a:rPr>
                                <m:t>4</m:t>
                              </m:r>
                            </m:den>
                          </m:f>
                          <m:r>
                            <a:rPr lang="en-US" sz="2000" i="1">
                              <a:latin typeface="Cambria Math" panose="02040503050406030204" pitchFamily="18" charset="0"/>
                            </a:rPr>
                            <m:t>𝑑</m:t>
                          </m:r>
                          <m:r>
                            <a:rPr lang="en-US" sz="2000" i="1">
                              <a:latin typeface="Cambria Math" panose="02040503050406030204" pitchFamily="18" charset="0"/>
                            </a:rPr>
                            <m:t>(0.25)</m:t>
                          </m:r>
                          <m:r>
                            <a:rPr lang="x-none" sz="2000">
                              <a:latin typeface="Cambria Math" panose="02040503050406030204" pitchFamily="18" charset="0"/>
                            </a:rPr>
                            <m:t>+</m:t>
                          </m:r>
                          <m:f>
                            <m:fPr>
                              <m:ctrlPr>
                                <a:rPr lang="x-none" sz="2000" i="1">
                                  <a:latin typeface="Cambria Math" charset="0"/>
                                </a:rPr>
                              </m:ctrlPr>
                            </m:fPr>
                            <m:num>
                              <m:sSub>
                                <m:sSubPr>
                                  <m:ctrlPr>
                                    <a:rPr lang="en-US" sz="2000" i="1">
                                      <a:latin typeface="Cambria Math" charset="0"/>
                                    </a:rPr>
                                  </m:ctrlPr>
                                </m:sSubPr>
                                <m:e>
                                  <m:r>
                                    <a:rPr lang="en-US" sz="2000" i="1">
                                      <a:latin typeface="Cambria Math" panose="02040503050406030204" pitchFamily="18" charset="0"/>
                                    </a:rPr>
                                    <m:t>𝑓</m:t>
                                  </m:r>
                                </m:e>
                                <m:sub>
                                  <m:r>
                                    <a:rPr lang="en-US" sz="2000" i="1">
                                      <a:latin typeface="Cambria Math" panose="02040503050406030204" pitchFamily="18" charset="0"/>
                                    </a:rPr>
                                    <m:t>0.25,0.5</m:t>
                                  </m:r>
                                </m:sub>
                              </m:sSub>
                            </m:num>
                            <m:den>
                              <m:r>
                                <a:rPr lang="en-US" sz="2000" i="1">
                                  <a:latin typeface="Cambria Math" panose="02040503050406030204" pitchFamily="18" charset="0"/>
                                </a:rPr>
                                <m:t>4</m:t>
                              </m:r>
                            </m:den>
                          </m:f>
                          <m:r>
                            <a:rPr lang="en-US" sz="2000" i="1">
                              <a:latin typeface="Cambria Math" panose="02040503050406030204" pitchFamily="18" charset="0"/>
                            </a:rPr>
                            <m:t>𝑑</m:t>
                          </m:r>
                          <m:r>
                            <a:rPr lang="en-US" sz="2000" i="1">
                              <a:latin typeface="Cambria Math" panose="02040503050406030204" pitchFamily="18" charset="0"/>
                            </a:rPr>
                            <m:t>(0.5)</m:t>
                          </m:r>
                          <m:r>
                            <a:rPr lang="x-none" sz="2000">
                              <a:latin typeface="Cambria Math" panose="02040503050406030204" pitchFamily="18" charset="0"/>
                            </a:rPr>
                            <m:t>+…+</m:t>
                          </m:r>
                          <m:f>
                            <m:fPr>
                              <m:ctrlPr>
                                <a:rPr lang="x-none" sz="2000" i="1">
                                  <a:latin typeface="Cambria Math" charset="0"/>
                                </a:rPr>
                              </m:ctrlPr>
                            </m:fPr>
                            <m:num>
                              <m:sSub>
                                <m:sSubPr>
                                  <m:ctrlPr>
                                    <a:rPr lang="en-US" sz="2000" i="1">
                                      <a:latin typeface="Cambria Math" charset="0"/>
                                    </a:rPr>
                                  </m:ctrlPr>
                                </m:sSubPr>
                                <m:e>
                                  <m:r>
                                    <a:rPr lang="en-US" sz="2000" i="1">
                                      <a:latin typeface="Cambria Math" panose="02040503050406030204" pitchFamily="18" charset="0"/>
                                    </a:rPr>
                                    <m:t>𝑓</m:t>
                                  </m:r>
                                </m:e>
                                <m:sub>
                                  <m:r>
                                    <a:rPr lang="en-US" sz="2000" i="1">
                                      <a:latin typeface="Cambria Math" panose="02040503050406030204" pitchFamily="18" charset="0"/>
                                    </a:rPr>
                                    <m:t>2.75,3</m:t>
                                  </m:r>
                                </m:sub>
                              </m:sSub>
                            </m:num>
                            <m:den>
                              <m:r>
                                <a:rPr lang="en-US" sz="2000" i="1">
                                  <a:latin typeface="Cambria Math" panose="02040503050406030204" pitchFamily="18" charset="0"/>
                                </a:rPr>
                                <m:t>4</m:t>
                              </m:r>
                            </m:den>
                          </m:f>
                          <m:r>
                            <a:rPr lang="en-US" sz="2000" i="1">
                              <a:latin typeface="Cambria Math" panose="02040503050406030204" pitchFamily="18" charset="0"/>
                            </a:rPr>
                            <m:t>𝑑</m:t>
                          </m:r>
                          <m:d>
                            <m:dPr>
                              <m:ctrlPr>
                                <a:rPr lang="en-US" sz="2000" i="1">
                                  <a:latin typeface="Cambria Math" charset="0"/>
                                </a:rPr>
                              </m:ctrlPr>
                            </m:dPr>
                            <m:e>
                              <m:r>
                                <a:rPr lang="en-US" sz="2000" i="1">
                                  <a:latin typeface="Cambria Math" panose="02040503050406030204" pitchFamily="18" charset="0"/>
                                </a:rPr>
                                <m:t>3</m:t>
                              </m:r>
                            </m:e>
                          </m:d>
                        </m:e>
                      </m:d>
                    </m:oMath>
                  </m:oMathPara>
                </a14:m>
                <a:endParaRPr lang="en-US" sz="2000" dirty="0"/>
              </a:p>
            </p:txBody>
          </p:sp>
        </mc:Choice>
        <mc:Fallback xmlns="">
          <p:sp>
            <p:nvSpPr>
              <p:cNvPr id="2" name="Rectangle 1"/>
              <p:cNvSpPr>
                <a:spLocks noRot="1" noChangeAspect="1" noMove="1" noResize="1" noEditPoints="1" noAdjustHandles="1" noChangeArrowheads="1" noChangeShapeType="1" noTextEdit="1"/>
              </p:cNvSpPr>
              <p:nvPr/>
            </p:nvSpPr>
            <p:spPr>
              <a:xfrm>
                <a:off x="672353" y="840924"/>
                <a:ext cx="10623175" cy="8878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367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8C2E478F-E849-4A8C-AF1F-CBCC78A7CBFA}" type="slidenum">
              <a:rPr lang="en-US" smtClean="0"/>
              <a:pPr/>
              <a:t>22</a:t>
            </a:fld>
            <a:endParaRPr lang="en-US" dirty="0"/>
          </a:p>
        </p:txBody>
      </p:sp>
      <p:sp>
        <p:nvSpPr>
          <p:cNvPr id="8" name="Rectangle 7">
            <a:extLst>
              <a:ext uri="{FF2B5EF4-FFF2-40B4-BE49-F238E27FC236}">
                <a16:creationId xmlns:a16="http://schemas.microsoft.com/office/drawing/2014/main" xmlns="" id="{663F03C3-322B-449C-A477-EA1D99EDC624}"/>
              </a:ext>
            </a:extLst>
          </p:cNvPr>
          <p:cNvSpPr/>
          <p:nvPr/>
        </p:nvSpPr>
        <p:spPr>
          <a:xfrm>
            <a:off x="162306" y="153697"/>
            <a:ext cx="789780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2" name="Text Placeholder 7">
            <a:extLst>
              <a:ext uri="{FF2B5EF4-FFF2-40B4-BE49-F238E27FC236}">
                <a16:creationId xmlns:a16="http://schemas.microsoft.com/office/drawing/2014/main" xmlns="" id="{E79DECD2-B85E-4CB3-BBFB-C64131454B65}"/>
              </a:ext>
            </a:extLst>
          </p:cNvPr>
          <p:cNvSpPr txBox="1">
            <a:spLocks/>
          </p:cNvSpPr>
          <p:nvPr/>
        </p:nvSpPr>
        <p:spPr>
          <a:xfrm>
            <a:off x="8060109" y="810701"/>
            <a:ext cx="4131890" cy="26563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Nanum Myeongjo" charset="-127"/>
                <a:ea typeface="Nanum Myeongjo" charset="-127"/>
                <a:cs typeface="Nanum Myeongjo" charset="-127"/>
              </a:rPr>
              <a:t>CIRS Exposure max – 78682.61 </a:t>
            </a:r>
          </a:p>
          <a:p>
            <a:r>
              <a:rPr lang="en-US" sz="2000" dirty="0" smtClean="0">
                <a:latin typeface="Nanum Myeongjo" charset="-127"/>
                <a:ea typeface="Nanum Myeongjo" charset="-127"/>
                <a:cs typeface="Nanum Myeongjo" charset="-127"/>
              </a:rPr>
              <a:t>CIRS EE mean – 4160.09</a:t>
            </a:r>
            <a:endParaRPr lang="en-US" sz="2000" dirty="0">
              <a:latin typeface="Nanum Myeongjo" charset="-127"/>
              <a:ea typeface="Nanum Myeongjo" charset="-127"/>
              <a:cs typeface="Nanum Myeongjo" charset="-127"/>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73" y="437890"/>
            <a:ext cx="7464667" cy="4858028"/>
          </a:xfrm>
          <a:prstGeom prst="rect">
            <a:avLst/>
          </a:prstGeom>
        </p:spPr>
      </p:pic>
    </p:spTree>
    <p:extLst>
      <p:ext uri="{BB962C8B-B14F-4D97-AF65-F5344CB8AC3E}">
        <p14:creationId xmlns:p14="http://schemas.microsoft.com/office/powerpoint/2010/main" val="327743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1"/>
          </p:nvPr>
        </p:nvSpPr>
        <p:spPr/>
        <p:txBody>
          <a:bodyPr/>
          <a:lstStyle/>
          <a:p>
            <a:fld id="{8C2E478F-E849-4A8C-AF1F-CBCC78A7CBFA}" type="slidenum">
              <a:rPr lang="en-US" smtClean="0"/>
              <a:pPr/>
              <a:t>23</a:t>
            </a:fld>
            <a:endParaRPr lang="en-US" dirty="0"/>
          </a:p>
        </p:txBody>
      </p:sp>
      <p:sp>
        <p:nvSpPr>
          <p:cNvPr id="8" name="Rectangle 7">
            <a:extLst>
              <a:ext uri="{FF2B5EF4-FFF2-40B4-BE49-F238E27FC236}">
                <a16:creationId xmlns:a16="http://schemas.microsoft.com/office/drawing/2014/main" xmlns="" id="{663F03C3-322B-449C-A477-EA1D99EDC624}"/>
              </a:ext>
            </a:extLst>
          </p:cNvPr>
          <p:cNvSpPr/>
          <p:nvPr/>
        </p:nvSpPr>
        <p:spPr>
          <a:xfrm>
            <a:off x="162306" y="153697"/>
            <a:ext cx="789780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2" name="Text Placeholder 7">
            <a:extLst>
              <a:ext uri="{FF2B5EF4-FFF2-40B4-BE49-F238E27FC236}">
                <a16:creationId xmlns:a16="http://schemas.microsoft.com/office/drawing/2014/main" xmlns="" id="{E79DECD2-B85E-4CB3-BBFB-C64131454B65}"/>
              </a:ext>
            </a:extLst>
          </p:cNvPr>
          <p:cNvSpPr txBox="1">
            <a:spLocks/>
          </p:cNvSpPr>
          <p:nvPr/>
        </p:nvSpPr>
        <p:spPr>
          <a:xfrm>
            <a:off x="8060110" y="810701"/>
            <a:ext cx="3925228" cy="265630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smtClean="0">
                <a:latin typeface="Nanum Myeongjo" charset="-127"/>
                <a:ea typeface="Nanum Myeongjo" charset="-127"/>
                <a:cs typeface="Nanum Myeongjo" charset="-127"/>
              </a:rPr>
              <a:t>IRS Exposure max – 10446.77 </a:t>
            </a:r>
          </a:p>
          <a:p>
            <a:r>
              <a:rPr lang="en-US" sz="2000" dirty="0" smtClean="0">
                <a:latin typeface="Nanum Myeongjo" charset="-127"/>
                <a:ea typeface="Nanum Myeongjo" charset="-127"/>
                <a:cs typeface="Nanum Myeongjo" charset="-127"/>
              </a:rPr>
              <a:t>IRS EE mean – 5471.88</a:t>
            </a:r>
            <a:endParaRPr lang="en-US" sz="2000" dirty="0">
              <a:latin typeface="Nanum Myeongjo" charset="-127"/>
              <a:ea typeface="Nanum Myeongjo" charset="-127"/>
              <a:cs typeface="Nanum Myeongjo" charset="-127"/>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873" y="364335"/>
            <a:ext cx="7464667" cy="5005137"/>
          </a:xfrm>
          <a:prstGeom prst="rect">
            <a:avLst/>
          </a:prstGeom>
        </p:spPr>
      </p:pic>
    </p:spTree>
    <p:extLst>
      <p:ext uri="{BB962C8B-B14F-4D97-AF65-F5344CB8AC3E}">
        <p14:creationId xmlns:p14="http://schemas.microsoft.com/office/powerpoint/2010/main" val="2559437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bstract image" title="abstract image">
            <a:extLst>
              <a:ext uri="{FF2B5EF4-FFF2-40B4-BE49-F238E27FC236}">
                <a16:creationId xmlns:a16="http://schemas.microsoft.com/office/drawing/2014/main" xmlns="" id="{BCF9593D-B6BD-4208-A4FF-8CFFE503475A}"/>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16" name="Rectangle 15">
            <a:extLst>
              <a:ext uri="{FF2B5EF4-FFF2-40B4-BE49-F238E27FC236}">
                <a16:creationId xmlns:a16="http://schemas.microsoft.com/office/drawing/2014/main" xmlns="" id="{4273BD65-CFF3-40DD-939C-97A942BD80EE}"/>
              </a:ext>
            </a:extLst>
          </p:cNvPr>
          <p:cNvSpPr/>
          <p:nvPr/>
        </p:nvSpPr>
        <p:spPr>
          <a:xfrm>
            <a:off x="-71014" y="0"/>
            <a:ext cx="12263014"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40" name="Group 39" descr="Accent squares:  dark black open shape, shaded green block, and white block with text placeholder.">
            <a:extLst>
              <a:ext uri="{FF2B5EF4-FFF2-40B4-BE49-F238E27FC236}">
                <a16:creationId xmlns:a16="http://schemas.microsoft.com/office/drawing/2014/main" xmlns="" id="{11BEC607-8474-408E-A7AC-48A065F31B63}"/>
              </a:ext>
            </a:extLst>
          </p:cNvPr>
          <p:cNvGrpSpPr/>
          <p:nvPr/>
        </p:nvGrpSpPr>
        <p:grpSpPr>
          <a:xfrm flipH="1">
            <a:off x="2076202" y="1374276"/>
            <a:ext cx="7324426" cy="3883523"/>
            <a:chOff x="252031" y="-22763"/>
            <a:chExt cx="7324426" cy="7269964"/>
          </a:xfrm>
        </p:grpSpPr>
        <p:sp>
          <p:nvSpPr>
            <p:cNvPr id="42" name="Rectangle 41">
              <a:extLst>
                <a:ext uri="{FF2B5EF4-FFF2-40B4-BE49-F238E27FC236}">
                  <a16:creationId xmlns:a16="http://schemas.microsoft.com/office/drawing/2014/main" xmlns="" id="{B601E3FC-2016-4085-9A4B-A172702EAAE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41" name="Rectangle 40">
              <a:extLst>
                <a:ext uri="{FF2B5EF4-FFF2-40B4-BE49-F238E27FC236}">
                  <a16:creationId xmlns:a16="http://schemas.microsoft.com/office/drawing/2014/main" xmlns="" id="{2CBF662F-A198-4AD3-8EBC-0EC9A52B2994}"/>
                </a:ext>
              </a:extLst>
            </p:cNvPr>
            <p:cNvSpPr/>
            <p:nvPr userDrawn="1"/>
          </p:nvSpPr>
          <p:spPr>
            <a:xfrm>
              <a:off x="500743" y="-22763"/>
              <a:ext cx="7075714" cy="5878284"/>
            </a:xfrm>
            <a:prstGeom prst="rect">
              <a:avLst/>
            </a:prstGeom>
            <a:noFill/>
            <a:ln w="127000">
              <a:solidFill>
                <a:srgbClr val="2F33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142E86C5-8E5F-4620-A4FB-D1F926179D18}"/>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5">
            <a:extLst>
              <a:ext uri="{FF2B5EF4-FFF2-40B4-BE49-F238E27FC236}">
                <a16:creationId xmlns:a16="http://schemas.microsoft.com/office/drawing/2014/main" xmlns="" id="{7E0E8055-17FA-43CE-9F03-E712F496B7CF}"/>
              </a:ext>
            </a:extLst>
          </p:cNvPr>
          <p:cNvSpPr>
            <a:spLocks noGrp="1"/>
          </p:cNvSpPr>
          <p:nvPr>
            <p:ph type="ctrTitle"/>
          </p:nvPr>
        </p:nvSpPr>
        <p:spPr/>
        <p:txBody>
          <a:bodyPr anchor="ctr"/>
          <a:lstStyle/>
          <a:p>
            <a:r>
              <a:rPr lang="en-US" dirty="0">
                <a:latin typeface="Nanum Myeongjo" charset="-127"/>
                <a:ea typeface="Nanum Myeongjo" charset="-127"/>
                <a:cs typeface="Nanum Myeongjo" charset="-127"/>
              </a:rPr>
              <a:t>THANK YOU</a:t>
            </a:r>
          </a:p>
        </p:txBody>
      </p:sp>
      <p:sp>
        <p:nvSpPr>
          <p:cNvPr id="23" name="Subtitle 22">
            <a:extLst>
              <a:ext uri="{FF2B5EF4-FFF2-40B4-BE49-F238E27FC236}">
                <a16:creationId xmlns:a16="http://schemas.microsoft.com/office/drawing/2014/main" xmlns="" id="{9FDCAA0A-980E-4E01-8FDA-B5368F0910FD}"/>
              </a:ext>
            </a:extLst>
          </p:cNvPr>
          <p:cNvSpPr>
            <a:spLocks noGrp="1"/>
          </p:cNvSpPr>
          <p:nvPr>
            <p:ph type="subTitle" idx="1"/>
          </p:nvPr>
        </p:nvSpPr>
        <p:spPr/>
        <p:txBody>
          <a:bodyPr/>
          <a:lstStyle/>
          <a:p>
            <a:r>
              <a:rPr lang="en-US" dirty="0" smtClean="0">
                <a:latin typeface="Nanum Myeongjo" charset="-127"/>
                <a:ea typeface="Nanum Myeongjo" charset="-127"/>
                <a:cs typeface="Nanum Myeongjo" charset="-127"/>
              </a:rPr>
              <a:t>Questions? Comments?</a:t>
            </a:r>
            <a:endParaRPr lang="en-US" dirty="0">
              <a:latin typeface="Nanum Myeongjo" charset="-127"/>
              <a:ea typeface="Nanum Myeongjo" charset="-127"/>
              <a:cs typeface="Nanum Myeongjo" charset="-127"/>
            </a:endParaRPr>
          </a:p>
        </p:txBody>
      </p:sp>
      <p:sp>
        <p:nvSpPr>
          <p:cNvPr id="29" name="Rectangle: Single Corner Snipped 28" descr="Footer accent square">
            <a:extLst>
              <a:ext uri="{FF2B5EF4-FFF2-40B4-BE49-F238E27FC236}">
                <a16:creationId xmlns:a16="http://schemas.microsoft.com/office/drawing/2014/main" xmlns="" id="{E01195D9-1845-4282-BE5B-F6B840BE40E1}"/>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Slide Number Placeholder 5">
            <a:extLst>
              <a:ext uri="{FF2B5EF4-FFF2-40B4-BE49-F238E27FC236}">
                <a16:creationId xmlns:a16="http://schemas.microsoft.com/office/drawing/2014/main" xmlns="" id="{056A6478-CD2B-4077-910A-3D006C82EB9A}"/>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24</a:t>
            </a:fld>
            <a:endParaRPr lang="en-US" dirty="0"/>
          </a:p>
        </p:txBody>
      </p:sp>
    </p:spTree>
    <p:extLst>
      <p:ext uri="{BB962C8B-B14F-4D97-AF65-F5344CB8AC3E}">
        <p14:creationId xmlns:p14="http://schemas.microsoft.com/office/powerpoint/2010/main" val="16515502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4033542F-D085-445E-BEBE-DEE6D4F79CAD}"/>
              </a:ext>
            </a:extLst>
          </p:cNvPr>
          <p:cNvSpPr>
            <a:spLocks noGrp="1"/>
          </p:cNvSpPr>
          <p:nvPr>
            <p:ph type="body" idx="1"/>
          </p:nvPr>
        </p:nvSpPr>
        <p:spPr>
          <a:xfrm>
            <a:off x="573880" y="620750"/>
            <a:ext cx="3464717" cy="823912"/>
          </a:xfrm>
        </p:spPr>
        <p:txBody>
          <a:bodyPr/>
          <a:lstStyle/>
          <a:p>
            <a:r>
              <a:rPr lang="en-US" dirty="0" smtClean="0">
                <a:latin typeface="Nanum Myeongjo" charset="-127"/>
                <a:ea typeface="Nanum Myeongjo" charset="-127"/>
                <a:cs typeface="Nanum Myeongjo" charset="-127"/>
              </a:rPr>
              <a:t>Table of Contents</a:t>
            </a:r>
            <a:endParaRPr lang="en-US" dirty="0">
              <a:latin typeface="Nanum Myeongjo" charset="-127"/>
              <a:ea typeface="Nanum Myeongjo" charset="-127"/>
              <a:cs typeface="Nanum Myeongjo" charset="-127"/>
            </a:endParaRPr>
          </a:p>
        </p:txBody>
      </p:sp>
      <p:sp>
        <p:nvSpPr>
          <p:cNvPr id="5" name="Content Placeholder 4">
            <a:extLst>
              <a:ext uri="{FF2B5EF4-FFF2-40B4-BE49-F238E27FC236}">
                <a16:creationId xmlns:a16="http://schemas.microsoft.com/office/drawing/2014/main" xmlns="" id="{FDF153A6-0E4B-417F-85BB-FD8402B100BD}"/>
              </a:ext>
            </a:extLst>
          </p:cNvPr>
          <p:cNvSpPr>
            <a:spLocks noGrp="1"/>
          </p:cNvSpPr>
          <p:nvPr>
            <p:ph sz="half" idx="2"/>
          </p:nvPr>
        </p:nvSpPr>
        <p:spPr>
          <a:xfrm>
            <a:off x="573882" y="1487341"/>
            <a:ext cx="3464717" cy="4305448"/>
          </a:xfrm>
        </p:spPr>
        <p:txBody>
          <a:bodyPr>
            <a:normAutofit/>
          </a:bodyPr>
          <a:lstStyle/>
          <a:p>
            <a:r>
              <a:rPr lang="en-US" dirty="0" smtClean="0">
                <a:latin typeface="Nanum Myeongjo" charset="-127"/>
                <a:ea typeface="Nanum Myeongjo" charset="-127"/>
                <a:cs typeface="Nanum Myeongjo" charset="-127"/>
              </a:rPr>
              <a:t>What we’re doing and why </a:t>
            </a:r>
            <a:endParaRPr lang="en-US" dirty="0">
              <a:latin typeface="Nanum Myeongjo" charset="-127"/>
              <a:ea typeface="Nanum Myeongjo" charset="-127"/>
              <a:cs typeface="Nanum Myeongjo" charset="-127"/>
            </a:endParaRPr>
          </a:p>
          <a:p>
            <a:r>
              <a:rPr lang="en-US" dirty="0" smtClean="0">
                <a:latin typeface="Nanum Myeongjo" charset="-127"/>
                <a:ea typeface="Nanum Myeongjo" charset="-127"/>
                <a:cs typeface="Nanum Myeongjo" charset="-127"/>
              </a:rPr>
              <a:t>The instruments involved and how they work </a:t>
            </a:r>
            <a:endParaRPr lang="en-US" dirty="0">
              <a:latin typeface="Nanum Myeongjo" charset="-127"/>
              <a:ea typeface="Nanum Myeongjo" charset="-127"/>
              <a:cs typeface="Nanum Myeongjo" charset="-127"/>
            </a:endParaRPr>
          </a:p>
          <a:p>
            <a:r>
              <a:rPr lang="en-US" dirty="0" smtClean="0">
                <a:latin typeface="Nanum Myeongjo" charset="-127"/>
                <a:ea typeface="Nanum Myeongjo" charset="-127"/>
                <a:cs typeface="Nanum Myeongjo" charset="-127"/>
              </a:rPr>
              <a:t>The market and major use cases for these instruments  </a:t>
            </a:r>
          </a:p>
          <a:p>
            <a:r>
              <a:rPr lang="en-US" dirty="0" smtClean="0">
                <a:latin typeface="Nanum Myeongjo" charset="-127"/>
                <a:ea typeface="Nanum Myeongjo" charset="-127"/>
                <a:cs typeface="Nanum Myeongjo" charset="-127"/>
              </a:rPr>
              <a:t>The contract adjustments</a:t>
            </a:r>
          </a:p>
          <a:p>
            <a:r>
              <a:rPr lang="en-US" dirty="0" smtClean="0">
                <a:latin typeface="Nanum Myeongjo" charset="-127"/>
                <a:ea typeface="Nanum Myeongjo" charset="-127"/>
                <a:cs typeface="Nanum Myeongjo" charset="-127"/>
              </a:rPr>
              <a:t>Recommendations</a:t>
            </a:r>
          </a:p>
          <a:p>
            <a:r>
              <a:rPr lang="en-US" dirty="0" smtClean="0">
                <a:latin typeface="Nanum Myeongjo" charset="-127"/>
                <a:ea typeface="Nanum Myeongjo" charset="-127"/>
                <a:cs typeface="Nanum Myeongjo" charset="-127"/>
              </a:rPr>
              <a:t>Figures &amp; Formulas</a:t>
            </a:r>
            <a:endParaRPr lang="en-US" dirty="0">
              <a:latin typeface="Nanum Myeongjo" charset="-127"/>
              <a:ea typeface="Nanum Myeongjo" charset="-127"/>
              <a:cs typeface="Nanum Myeongjo" charset="-127"/>
            </a:endParaRPr>
          </a:p>
        </p:txBody>
      </p:sp>
      <p:sp>
        <p:nvSpPr>
          <p:cNvPr id="6" name="Text Placeholder 5">
            <a:extLst>
              <a:ext uri="{FF2B5EF4-FFF2-40B4-BE49-F238E27FC236}">
                <a16:creationId xmlns:a16="http://schemas.microsoft.com/office/drawing/2014/main" xmlns="" id="{89C32B2A-F443-47DA-A5C9-E0CCEC6C2F29}"/>
              </a:ext>
            </a:extLst>
          </p:cNvPr>
          <p:cNvSpPr>
            <a:spLocks noGrp="1"/>
          </p:cNvSpPr>
          <p:nvPr>
            <p:ph type="body" idx="13"/>
          </p:nvPr>
        </p:nvSpPr>
        <p:spPr>
          <a:xfrm>
            <a:off x="8153400" y="663429"/>
            <a:ext cx="3464717" cy="823912"/>
          </a:xfrm>
        </p:spPr>
        <p:txBody>
          <a:bodyPr/>
          <a:lstStyle/>
          <a:p>
            <a:r>
              <a:rPr lang="en-US" dirty="0" smtClean="0">
                <a:latin typeface="Nanum Myeongjo" charset="-127"/>
                <a:ea typeface="Nanum Myeongjo" charset="-127"/>
                <a:cs typeface="Nanum Myeongjo" charset="-127"/>
              </a:rPr>
              <a:t>Figures &amp; Formulas</a:t>
            </a:r>
            <a:endParaRPr lang="en-US" dirty="0">
              <a:latin typeface="Nanum Myeongjo" charset="-127"/>
              <a:ea typeface="Nanum Myeongjo" charset="-127"/>
              <a:cs typeface="Nanum Myeongjo" charset="-127"/>
            </a:endParaRPr>
          </a:p>
        </p:txBody>
      </p:sp>
      <p:sp>
        <p:nvSpPr>
          <p:cNvPr id="7" name="Content Placeholder 6">
            <a:extLst>
              <a:ext uri="{FF2B5EF4-FFF2-40B4-BE49-F238E27FC236}">
                <a16:creationId xmlns:a16="http://schemas.microsoft.com/office/drawing/2014/main" xmlns="" id="{53DDF559-AB16-43D3-96DE-5FD6A71C1A24}"/>
              </a:ext>
            </a:extLst>
          </p:cNvPr>
          <p:cNvSpPr>
            <a:spLocks noGrp="1"/>
          </p:cNvSpPr>
          <p:nvPr>
            <p:ph sz="half" idx="14"/>
          </p:nvPr>
        </p:nvSpPr>
        <p:spPr>
          <a:xfrm>
            <a:off x="8153400" y="1487341"/>
            <a:ext cx="3464717" cy="4305448"/>
          </a:xfrm>
        </p:spPr>
        <p:txBody>
          <a:bodyPr>
            <a:normAutofit/>
          </a:bodyPr>
          <a:lstStyle/>
          <a:p>
            <a:r>
              <a:rPr lang="en-US" dirty="0" smtClean="0">
                <a:latin typeface="Nanum Myeongjo" charset="-127"/>
                <a:ea typeface="Nanum Myeongjo" charset="-127"/>
                <a:cs typeface="Nanum Myeongjo" charset="-127"/>
              </a:rPr>
              <a:t>IRS Time-zero </a:t>
            </a:r>
            <a:r>
              <a:rPr lang="en-US" dirty="0">
                <a:latin typeface="Nanum Myeongjo" charset="-127"/>
                <a:ea typeface="Nanum Myeongjo" charset="-127"/>
                <a:cs typeface="Nanum Myeongjo" charset="-127"/>
              </a:rPr>
              <a:t>V</a:t>
            </a:r>
            <a:r>
              <a:rPr lang="en-US" dirty="0" smtClean="0">
                <a:latin typeface="Nanum Myeongjo" charset="-127"/>
                <a:ea typeface="Nanum Myeongjo" charset="-127"/>
                <a:cs typeface="Nanum Myeongjo" charset="-127"/>
              </a:rPr>
              <a:t>aluation</a:t>
            </a:r>
            <a:endParaRPr lang="en-US" dirty="0">
              <a:latin typeface="Nanum Myeongjo" charset="-127"/>
              <a:ea typeface="Nanum Myeongjo" charset="-127"/>
              <a:cs typeface="Nanum Myeongjo" charset="-127"/>
            </a:endParaRPr>
          </a:p>
          <a:p>
            <a:r>
              <a:rPr lang="en-US" dirty="0" smtClean="0">
                <a:latin typeface="Nanum Myeongjo" charset="-127"/>
                <a:ea typeface="Nanum Myeongjo" charset="-127"/>
                <a:cs typeface="Nanum Myeongjo" charset="-127"/>
              </a:rPr>
              <a:t>CIRS Expected Exposure Graph</a:t>
            </a:r>
            <a:endParaRPr lang="en-US" dirty="0">
              <a:latin typeface="Nanum Myeongjo" charset="-127"/>
              <a:ea typeface="Nanum Myeongjo" charset="-127"/>
              <a:cs typeface="Nanum Myeongjo" charset="-127"/>
            </a:endParaRPr>
          </a:p>
          <a:p>
            <a:r>
              <a:rPr lang="en-US" dirty="0" smtClean="0">
                <a:latin typeface="Nanum Myeongjo" charset="-127"/>
                <a:ea typeface="Nanum Myeongjo" charset="-127"/>
                <a:cs typeface="Nanum Myeongjo" charset="-127"/>
              </a:rPr>
              <a:t>IRS Expected Exposure Graph</a:t>
            </a:r>
            <a:endParaRPr lang="en-US" dirty="0">
              <a:latin typeface="Nanum Myeongjo" charset="-127"/>
              <a:ea typeface="Nanum Myeongjo" charset="-127"/>
              <a:cs typeface="Nanum Myeongjo" charset="-127"/>
            </a:endParaRPr>
          </a:p>
        </p:txBody>
      </p:sp>
      <p:pic>
        <p:nvPicPr>
          <p:cNvPr id="10" name="Picture Placeholder 9">
            <a:extLst>
              <a:ext uri="{FF2B5EF4-FFF2-40B4-BE49-F238E27FC236}">
                <a16:creationId xmlns:a16="http://schemas.microsoft.com/office/drawing/2014/main" xmlns="" id="{2F31814F-08FA-4F6F-AB72-C15E456914A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4659082" y="620750"/>
            <a:ext cx="2873833" cy="5792899"/>
          </a:xfrm>
        </p:spPr>
      </p:pic>
      <p:sp>
        <p:nvSpPr>
          <p:cNvPr id="29" name="Footer Placeholder 28">
            <a:extLst>
              <a:ext uri="{FF2B5EF4-FFF2-40B4-BE49-F238E27FC236}">
                <a16:creationId xmlns:a16="http://schemas.microsoft.com/office/drawing/2014/main" xmlns="" id="{8B1278D5-2C97-4CEF-8849-C9811924FBA1}"/>
              </a:ext>
            </a:extLst>
          </p:cNvPr>
          <p:cNvSpPr>
            <a:spLocks noGrp="1"/>
          </p:cNvSpPr>
          <p:nvPr>
            <p:ph type="ftr" sz="quarter" idx="16"/>
          </p:nvPr>
        </p:nvSpPr>
        <p:spPr/>
        <p:txBody>
          <a:bodyPr/>
          <a:lstStyle/>
          <a:p>
            <a:r>
              <a:rPr lang="en-US" dirty="0" smtClean="0"/>
              <a:t>.</a:t>
            </a:r>
            <a:endParaRPr lang="en-US" dirty="0"/>
          </a:p>
        </p:txBody>
      </p:sp>
      <p:sp>
        <p:nvSpPr>
          <p:cNvPr id="30" name="Slide Number Placeholder 29">
            <a:extLst>
              <a:ext uri="{FF2B5EF4-FFF2-40B4-BE49-F238E27FC236}">
                <a16:creationId xmlns:a16="http://schemas.microsoft.com/office/drawing/2014/main" xmlns="" id="{2F6ECD0F-66E9-4D96-8436-105A25A341A2}"/>
              </a:ext>
            </a:extLst>
          </p:cNvPr>
          <p:cNvSpPr>
            <a:spLocks noGrp="1"/>
          </p:cNvSpPr>
          <p:nvPr>
            <p:ph type="sldNum" sz="quarter" idx="17"/>
          </p:nvPr>
        </p:nvSpPr>
        <p:spPr/>
        <p:txBody>
          <a:bodyPr/>
          <a:lstStyle/>
          <a:p>
            <a:fld id="{8C2E478F-E849-4A8C-AF1F-CBCC78A7CBFA}" type="slidenum">
              <a:rPr lang="en-US" smtClean="0"/>
              <a:pPr/>
              <a:t>3</a:t>
            </a:fld>
            <a:endParaRPr lang="en-US" dirty="0"/>
          </a:p>
        </p:txBody>
      </p:sp>
      <p:sp>
        <p:nvSpPr>
          <p:cNvPr id="38" name="Title 37" hidden="1">
            <a:extLst>
              <a:ext uri="{FF2B5EF4-FFF2-40B4-BE49-F238E27FC236}">
                <a16:creationId xmlns:a16="http://schemas.microsoft.com/office/drawing/2014/main" xmlns="" id="{4C646910-F4B3-42FF-94CF-BEAFDD606400}"/>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350301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361EFFB7-8B3E-491D-89F4-6C4D12965016}"/>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42531" y="0"/>
            <a:ext cx="12263015" cy="6858000"/>
          </a:xfrm>
        </p:spPr>
      </p:pic>
      <p:sp>
        <p:nvSpPr>
          <p:cNvPr id="11" name="Rectangle 10">
            <a:extLst>
              <a:ext uri="{FF2B5EF4-FFF2-40B4-BE49-F238E27FC236}">
                <a16:creationId xmlns:a16="http://schemas.microsoft.com/office/drawing/2014/main" xmlns="" id="{32B205EF-4045-42E3-8101-270CAA2CF42C}"/>
              </a:ext>
            </a:extLst>
          </p:cNvPr>
          <p:cNvSpPr/>
          <p:nvPr/>
        </p:nvSpPr>
        <p:spPr>
          <a:xfrm>
            <a:off x="-35507"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a:normAutofit fontScale="90000"/>
          </a:bodyPr>
          <a:lstStyle/>
          <a:p>
            <a:r>
              <a:rPr lang="en-US" dirty="0" smtClean="0">
                <a:latin typeface="Nanum Myeongjo" charset="-127"/>
                <a:ea typeface="Nanum Myeongjo" charset="-127"/>
                <a:cs typeface="Nanum Myeongjo" charset="-127"/>
              </a:rPr>
              <a:t>What we’re doing and why</a:t>
            </a:r>
            <a:endParaRPr lang="en-US" dirty="0">
              <a:latin typeface="Nanum Myeongjo" charset="-127"/>
              <a:ea typeface="Nanum Myeongjo" charset="-127"/>
              <a:cs typeface="Nanum Myeongjo" charset="-127"/>
            </a:endParaRP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latin typeface="Nanum Myeongjo" charset="-127"/>
                <a:ea typeface="Nanum Myeongjo" charset="-127"/>
                <a:cs typeface="Nanum Myeongjo" charset="-127"/>
              </a:rPr>
              <a:t>.</a:t>
            </a: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4</a:t>
            </a:fld>
            <a:endParaRPr lang="en-US" dirty="0"/>
          </a:p>
        </p:txBody>
      </p:sp>
    </p:spTree>
    <p:extLst>
      <p:ext uri="{BB962C8B-B14F-4D97-AF65-F5344CB8AC3E}">
        <p14:creationId xmlns:p14="http://schemas.microsoft.com/office/powerpoint/2010/main" val="2074308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xmlns="" id="{59B4175B-2237-4E2B-8940-03CD8C8504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727370" y="-1"/>
            <a:ext cx="5464629" cy="6821453"/>
          </a:xfrm>
        </p:spPr>
      </p:pic>
      <p:sp>
        <p:nvSpPr>
          <p:cNvPr id="12" name="Rectangle 11">
            <a:extLst>
              <a:ext uri="{FF2B5EF4-FFF2-40B4-BE49-F238E27FC236}">
                <a16:creationId xmlns:a16="http://schemas.microsoft.com/office/drawing/2014/main" xmlns="" id="{663F03C3-322B-449C-A477-EA1D99EDC624}"/>
              </a:ext>
            </a:extLst>
          </p:cNvPr>
          <p:cNvSpPr/>
          <p:nvPr/>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13" name="Rectangle 12" descr="White background square">
            <a:extLst>
              <a:ext uri="{FF2B5EF4-FFF2-40B4-BE49-F238E27FC236}">
                <a16:creationId xmlns:a16="http://schemas.microsoft.com/office/drawing/2014/main" xmlns="" id="{AA0E0CBA-1F82-43A8-9DE3-F0F883DB2D26}"/>
              </a:ext>
            </a:extLst>
          </p:cNvPr>
          <p:cNvSpPr/>
          <p:nvPr/>
        </p:nvSpPr>
        <p:spPr>
          <a:xfrm>
            <a:off x="957943" y="655467"/>
            <a:ext cx="5769428"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957943" y="1181214"/>
            <a:ext cx="5399314" cy="663961"/>
          </a:xfrm>
        </p:spPr>
        <p:txBody>
          <a:bodyPr>
            <a:normAutofit fontScale="90000"/>
          </a:bodyPr>
          <a:lstStyle/>
          <a:p>
            <a:r>
              <a:rPr lang="en-US" dirty="0" smtClean="0">
                <a:latin typeface="Nanum Myeongjo" charset="-127"/>
                <a:ea typeface="Nanum Myeongjo" charset="-127"/>
                <a:cs typeface="Nanum Myeongjo" charset="-127"/>
              </a:rPr>
              <a:t>We’re paying too much</a:t>
            </a:r>
            <a:endParaRPr lang="en-US"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a:xfrm>
            <a:off x="979714" y="1845175"/>
            <a:ext cx="4958100" cy="615497"/>
          </a:xfrm>
        </p:spPr>
        <p:txBody>
          <a:bodyPr/>
          <a:lstStyle/>
          <a:p>
            <a:pPr algn="ctr"/>
            <a:r>
              <a:rPr lang="en-US" dirty="0">
                <a:latin typeface="Nanum Myeongjo" charset="-127"/>
                <a:ea typeface="Nanum Myeongjo" charset="-127"/>
                <a:cs typeface="Nanum Myeongjo" charset="-127"/>
              </a:rPr>
              <a:t>f</a:t>
            </a:r>
            <a:r>
              <a:rPr lang="en-US" dirty="0" smtClean="0">
                <a:latin typeface="Nanum Myeongjo" charset="-127"/>
                <a:ea typeface="Nanum Myeongjo" charset="-127"/>
                <a:cs typeface="Nanum Myeongjo" charset="-127"/>
              </a:rPr>
              <a:t>or certain contracts.</a:t>
            </a:r>
            <a:endParaRPr lang="en-US" dirty="0">
              <a:latin typeface="Nanum Myeongjo" charset="-127"/>
              <a:ea typeface="Nanum Myeongjo" charset="-127"/>
              <a:cs typeface="Nanum Myeongjo" charset="-127"/>
            </a:endParaRPr>
          </a:p>
        </p:txBody>
      </p:sp>
      <p:sp>
        <p:nvSpPr>
          <p:cNvPr id="8" name="Text Placeholder 7">
            <a:extLst>
              <a:ext uri="{FF2B5EF4-FFF2-40B4-BE49-F238E27FC236}">
                <a16:creationId xmlns:a16="http://schemas.microsoft.com/office/drawing/2014/main" xmlns="" id="{E79DECD2-B85E-4CB3-BBFB-C64131454B65}"/>
              </a:ext>
            </a:extLst>
          </p:cNvPr>
          <p:cNvSpPr>
            <a:spLocks noGrp="1"/>
          </p:cNvSpPr>
          <p:nvPr>
            <p:ph type="body" sz="half" idx="2"/>
          </p:nvPr>
        </p:nvSpPr>
        <p:spPr>
          <a:xfrm>
            <a:off x="957943" y="2546851"/>
            <a:ext cx="5399314" cy="3419234"/>
          </a:xfrm>
        </p:spPr>
        <p:txBody>
          <a:bodyPr>
            <a:noAutofit/>
          </a:bodyPr>
          <a:lstStyle/>
          <a:p>
            <a:r>
              <a:rPr lang="en-US" sz="2000" dirty="0" smtClean="0">
                <a:latin typeface="Nanum Myeongjo" charset="-127"/>
                <a:ea typeface="Nanum Myeongjo" charset="-127"/>
                <a:cs typeface="Nanum Myeongjo" charset="-127"/>
              </a:rPr>
              <a:t>Credit valuations adjustments are simply repricings of derivative instruments.</a:t>
            </a:r>
          </a:p>
          <a:p>
            <a:r>
              <a:rPr lang="en-US" sz="2000" dirty="0" smtClean="0">
                <a:latin typeface="Nanum Myeongjo" charset="-127"/>
                <a:ea typeface="Nanum Myeongjo" charset="-127"/>
                <a:cs typeface="Nanum Myeongjo" charset="-127"/>
              </a:rPr>
              <a:t>We assert that the instruments are overpriced, and adjust (typically lower) this price by taking into account an additional form of risk.</a:t>
            </a:r>
          </a:p>
          <a:p>
            <a:r>
              <a:rPr lang="en-US" sz="2000" dirty="0" smtClean="0">
                <a:latin typeface="Nanum Myeongjo" charset="-127"/>
                <a:ea typeface="Nanum Myeongjo" charset="-127"/>
                <a:cs typeface="Nanum Myeongjo" charset="-127"/>
              </a:rPr>
              <a:t>That risk is called counterparty credit risk.</a:t>
            </a:r>
            <a:endParaRPr lang="en-US" sz="2000" dirty="0">
              <a:latin typeface="Nanum Myeongjo" charset="-127"/>
              <a:ea typeface="Nanum Myeongjo" charset="-127"/>
              <a:cs typeface="Nanum Myeongjo" charset="-127"/>
            </a:endParaRPr>
          </a:p>
        </p:txBody>
      </p:sp>
      <p:sp>
        <p:nvSpPr>
          <p:cNvPr id="11" name="Rectangle: Single Corner Snipped 10" descr="Footer accent block">
            <a:extLst>
              <a:ext uri="{FF2B5EF4-FFF2-40B4-BE49-F238E27FC236}">
                <a16:creationId xmlns:a16="http://schemas.microsoft.com/office/drawing/2014/main" xmlns="" id="{85DF53DB-409B-49FA-A52D-E30AD84AED76}"/>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Slide Number Placeholder 3">
            <a:extLst>
              <a:ext uri="{FF2B5EF4-FFF2-40B4-BE49-F238E27FC236}">
                <a16:creationId xmlns:a16="http://schemas.microsoft.com/office/drawing/2014/main" xmlns="" id="{5564D90B-FC4E-4781-9E54-536CECF8BA47}"/>
              </a:ext>
            </a:extLst>
          </p:cNvPr>
          <p:cNvSpPr>
            <a:spLocks noGrp="1"/>
          </p:cNvSpPr>
          <p:nvPr>
            <p:ph type="sldNum" sz="quarter" idx="15"/>
          </p:nvPr>
        </p:nvSpPr>
        <p:spPr/>
        <p:txBody>
          <a:bodyPr/>
          <a:lstStyle/>
          <a:p>
            <a:fld id="{8C2E478F-E849-4A8C-AF1F-CBCC78A7CBFA}" type="slidenum">
              <a:rPr lang="en-US" smtClean="0"/>
              <a:pPr/>
              <a:t>5</a:t>
            </a:fld>
            <a:endParaRPr lang="en-US" dirty="0"/>
          </a:p>
        </p:txBody>
      </p:sp>
    </p:spTree>
    <p:extLst>
      <p:ext uri="{BB962C8B-B14F-4D97-AF65-F5344CB8AC3E}">
        <p14:creationId xmlns:p14="http://schemas.microsoft.com/office/powerpoint/2010/main" val="17942141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566" b="566"/>
          <a:stretch>
            <a:fillRect/>
          </a:stretch>
        </p:blipFill>
        <p:spPr/>
      </p:pic>
      <p:sp>
        <p:nvSpPr>
          <p:cNvPr id="11" name="Rectangle 10">
            <a:extLst>
              <a:ext uri="{FF2B5EF4-FFF2-40B4-BE49-F238E27FC236}">
                <a16:creationId xmlns:a16="http://schemas.microsoft.com/office/drawing/2014/main" xmlns="" id="{32B205EF-4045-42E3-8101-270CAA2CF42C}"/>
              </a:ext>
            </a:extLst>
          </p:cNvPr>
          <p:cNvSpPr/>
          <p:nvPr/>
        </p:nvSpPr>
        <p:spPr>
          <a:xfrm>
            <a:off x="-71016" y="0"/>
            <a:ext cx="12263015" cy="6858000"/>
          </a:xfrm>
          <a:prstGeom prst="rect">
            <a:avLst/>
          </a:prstGeom>
          <a:solidFill>
            <a:schemeClr val="bg1">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nvGrpSpPr>
          <p:cNvPr id="12" name="Group 11" descr="Accent squares:  dark black open shape, shaded green block, and white block with text placeholder.">
            <a:extLst>
              <a:ext uri="{FF2B5EF4-FFF2-40B4-BE49-F238E27FC236}">
                <a16:creationId xmlns:a16="http://schemas.microsoft.com/office/drawing/2014/main" xmlns="" id="{1101DF86-6B00-49D3-9EFB-456055F79899}"/>
              </a:ext>
            </a:extLst>
          </p:cNvPr>
          <p:cNvGrpSpPr/>
          <p:nvPr/>
        </p:nvGrpSpPr>
        <p:grpSpPr>
          <a:xfrm flipH="1" flipV="1">
            <a:off x="3581400" y="451189"/>
            <a:ext cx="5276606" cy="5768636"/>
            <a:chOff x="883522" y="408327"/>
            <a:chExt cx="5276606" cy="5768636"/>
          </a:xfrm>
        </p:grpSpPr>
        <p:sp>
          <p:nvSpPr>
            <p:cNvPr id="15" name="Rectangle 14">
              <a:extLst>
                <a:ext uri="{FF2B5EF4-FFF2-40B4-BE49-F238E27FC236}">
                  <a16:creationId xmlns:a16="http://schemas.microsoft.com/office/drawing/2014/main" xmlns="" id="{551A06BE-4DC9-42C3-9272-4EF3E833D5F5}"/>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pic>
          <p:nvPicPr>
            <p:cNvPr id="18" name="Graphic 17" descr="Open square">
              <a:extLst>
                <a:ext uri="{FF2B5EF4-FFF2-40B4-BE49-F238E27FC236}">
                  <a16:creationId xmlns:a16="http://schemas.microsoft.com/office/drawing/2014/main" xmlns="" id="{42A4A83C-0C6B-4A7C-B582-33988B027F1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139938" y="1088572"/>
              <a:ext cx="4572000" cy="4572000"/>
            </a:xfrm>
            <a:prstGeom prst="rect">
              <a:avLst/>
            </a:prstGeom>
          </p:spPr>
        </p:pic>
        <p:sp>
          <p:nvSpPr>
            <p:cNvPr id="16" name="Rectangle 15">
              <a:extLst>
                <a:ext uri="{FF2B5EF4-FFF2-40B4-BE49-F238E27FC236}">
                  <a16:creationId xmlns:a16="http://schemas.microsoft.com/office/drawing/2014/main" xmlns="" id="{6568F216-4DE5-421A-A222-041B654BB87E}"/>
                </a:ext>
              </a:extLst>
            </p:cNvPr>
            <p:cNvSpPr/>
            <p:nvPr/>
          </p:nvSpPr>
          <p:spPr>
            <a:xfrm>
              <a:off x="883522" y="408327"/>
              <a:ext cx="4351911" cy="47732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grpSp>
      <p:sp>
        <p:nvSpPr>
          <p:cNvPr id="4" name="Title 3">
            <a:extLst>
              <a:ext uri="{FF2B5EF4-FFF2-40B4-BE49-F238E27FC236}">
                <a16:creationId xmlns:a16="http://schemas.microsoft.com/office/drawing/2014/main" xmlns="" id="{9C2EEB1E-E5B2-44FA-8D26-4D510438DDB9}"/>
              </a:ext>
            </a:extLst>
          </p:cNvPr>
          <p:cNvSpPr>
            <a:spLocks noGrp="1"/>
          </p:cNvSpPr>
          <p:nvPr>
            <p:ph type="title"/>
          </p:nvPr>
        </p:nvSpPr>
        <p:spPr>
          <a:xfrm>
            <a:off x="4506095" y="2507633"/>
            <a:ext cx="4351911" cy="1769608"/>
          </a:xfrm>
        </p:spPr>
        <p:txBody>
          <a:bodyPr lIns="45720" rIns="45720">
            <a:normAutofit fontScale="90000"/>
          </a:bodyPr>
          <a:lstStyle/>
          <a:p>
            <a:r>
              <a:rPr lang="en-US" dirty="0" smtClean="0">
                <a:latin typeface="Nanum Myeongjo" charset="-127"/>
                <a:ea typeface="Nanum Myeongjo" charset="-127"/>
                <a:cs typeface="Nanum Myeongjo" charset="-127"/>
              </a:rPr>
              <a:t>The instruments involved</a:t>
            </a:r>
            <a:endParaRPr lang="en-US" dirty="0">
              <a:latin typeface="Nanum Myeongjo" charset="-127"/>
              <a:ea typeface="Nanum Myeongjo" charset="-127"/>
              <a:cs typeface="Nanum Myeongjo" charset="-127"/>
            </a:endParaRPr>
          </a:p>
        </p:txBody>
      </p:sp>
      <p:sp>
        <p:nvSpPr>
          <p:cNvPr id="19" name="Text Placeholder 2">
            <a:extLst>
              <a:ext uri="{FF2B5EF4-FFF2-40B4-BE49-F238E27FC236}">
                <a16:creationId xmlns:a16="http://schemas.microsoft.com/office/drawing/2014/main" xmlns="" id="{2F2E0D99-FB22-4130-AAF1-73D2822A328F}"/>
              </a:ext>
            </a:extLst>
          </p:cNvPr>
          <p:cNvSpPr txBox="1">
            <a:spLocks/>
          </p:cNvSpPr>
          <p:nvPr/>
        </p:nvSpPr>
        <p:spPr>
          <a:xfrm>
            <a:off x="4506095" y="4127455"/>
            <a:ext cx="4351912" cy="296437"/>
          </a:xfrm>
          <a:prstGeom prst="rect">
            <a:avLst/>
          </a:prstGeom>
        </p:spPr>
        <p:txBody>
          <a:bodyPr lIns="0" rIns="0">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6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dirty="0">
                <a:solidFill>
                  <a:srgbClr val="2F3342"/>
                </a:solidFill>
                <a:latin typeface="Nanum Myeongjo" charset="-127"/>
                <a:ea typeface="Nanum Myeongjo" charset="-127"/>
                <a:cs typeface="Nanum Myeongjo" charset="-127"/>
              </a:rPr>
              <a:t>a</a:t>
            </a:r>
            <a:r>
              <a:rPr lang="en-US" dirty="0" smtClean="0">
                <a:solidFill>
                  <a:srgbClr val="2F3342"/>
                </a:solidFill>
                <a:latin typeface="Nanum Myeongjo" charset="-127"/>
                <a:ea typeface="Nanum Myeongjo" charset="-127"/>
                <a:cs typeface="Nanum Myeongjo" charset="-127"/>
              </a:rPr>
              <a:t>nd how they work</a:t>
            </a:r>
            <a:endParaRPr lang="en-US" dirty="0">
              <a:solidFill>
                <a:srgbClr val="2F3342"/>
              </a:solidFill>
              <a:latin typeface="Nanum Myeongjo" charset="-127"/>
              <a:ea typeface="Nanum Myeongjo" charset="-127"/>
              <a:cs typeface="Nanum Myeongjo" charset="-127"/>
            </a:endParaRPr>
          </a:p>
        </p:txBody>
      </p:sp>
      <p:sp>
        <p:nvSpPr>
          <p:cNvPr id="8" name="Footer Placeholder 7">
            <a:extLst>
              <a:ext uri="{FF2B5EF4-FFF2-40B4-BE49-F238E27FC236}">
                <a16:creationId xmlns:a16="http://schemas.microsoft.com/office/drawing/2014/main" xmlns="" id="{37EAC647-D2A2-4904-B455-984AECA4DA77}"/>
              </a:ext>
            </a:extLst>
          </p:cNvPr>
          <p:cNvSpPr>
            <a:spLocks noGrp="1"/>
          </p:cNvSpPr>
          <p:nvPr>
            <p:ph type="ftr" sz="quarter" idx="16"/>
          </p:nvPr>
        </p:nvSpPr>
        <p:spPr/>
        <p:txBody>
          <a:bodyPr/>
          <a:lstStyle/>
          <a:p>
            <a:r>
              <a:rPr lang="en-US" dirty="0" smtClean="0"/>
              <a:t>Add </a:t>
            </a:r>
            <a:r>
              <a:rPr lang="en-US" dirty="0"/>
              <a:t>a Footer</a:t>
            </a:r>
          </a:p>
        </p:txBody>
      </p:sp>
      <p:sp>
        <p:nvSpPr>
          <p:cNvPr id="14" name="Rectangle: Single Corner Snipped 13" descr="Footer accent block">
            <a:extLst>
              <a:ext uri="{FF2B5EF4-FFF2-40B4-BE49-F238E27FC236}">
                <a16:creationId xmlns:a16="http://schemas.microsoft.com/office/drawing/2014/main" xmlns="" id="{443EBCED-982A-454F-BC58-43B643EFA10D}"/>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lide Number Placeholder 5">
            <a:extLst>
              <a:ext uri="{FF2B5EF4-FFF2-40B4-BE49-F238E27FC236}">
                <a16:creationId xmlns:a16="http://schemas.microsoft.com/office/drawing/2014/main" xmlns="" id="{571FE10C-81AC-4781-843B-B9994368CB9A}"/>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6</a:t>
            </a:fld>
            <a:endParaRPr lang="en-US" dirty="0"/>
          </a:p>
        </p:txBody>
      </p:sp>
    </p:spTree>
    <p:extLst>
      <p:ext uri="{BB962C8B-B14F-4D97-AF65-F5344CB8AC3E}">
        <p14:creationId xmlns:p14="http://schemas.microsoft.com/office/powerpoint/2010/main" val="19823593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 y="0"/>
            <a:ext cx="7249885" cy="6821453"/>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a:xfrm>
            <a:off x="5390147" y="916440"/>
            <a:ext cx="6238163" cy="573989"/>
          </a:xfrm>
        </p:spPr>
        <p:txBody>
          <a:bodyPr/>
          <a:lstStyle/>
          <a:p>
            <a:r>
              <a:rPr lang="en-US" sz="3100" dirty="0" smtClean="0">
                <a:latin typeface="Nanum Myeongjo" charset="-127"/>
                <a:ea typeface="Nanum Myeongjo" charset="-127"/>
                <a:cs typeface="Nanum Myeongjo" charset="-127"/>
              </a:rPr>
              <a:t>Foreign exchange Forward</a:t>
            </a:r>
            <a:endParaRPr lang="en-US" sz="3100"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dirty="0" smtClean="0">
                <a:latin typeface="Nanum Myeongjo" charset="-127"/>
                <a:ea typeface="Nanum Myeongjo" charset="-127"/>
                <a:cs typeface="Nanum Myeongjo" charset="-127"/>
              </a:rPr>
              <a:t>Agree today. Buy tomorrow.</a:t>
            </a:r>
            <a:endParaRPr lang="en-US"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390147" y="1962673"/>
            <a:ext cx="6238163" cy="3676128"/>
          </a:xfrm>
        </p:spPr>
        <p:txBody>
          <a:bodyPr lIns="45720">
            <a:normAutofit/>
          </a:bodyPr>
          <a:lstStyle/>
          <a:p>
            <a:pPr marL="0" indent="0">
              <a:buNone/>
            </a:pPr>
            <a:r>
              <a:rPr lang="en-US" sz="2000" dirty="0" smtClean="0">
                <a:latin typeface="Nanum Myeongjo" charset="-127"/>
                <a:ea typeface="Nanum Myeongjo" charset="-127"/>
                <a:cs typeface="Nanum Myeongjo" charset="-127"/>
              </a:rPr>
              <a:t>A potential contract to purchase 100 000 EUR in one year, at EUR/PLN exchange rate of 4.393.</a:t>
            </a:r>
          </a:p>
          <a:p>
            <a:pPr marL="0" indent="0">
              <a:buNone/>
            </a:pPr>
            <a:r>
              <a:rPr lang="en-US" sz="2000" dirty="0" smtClean="0">
                <a:latin typeface="Nanum Myeongjo" charset="-127"/>
                <a:ea typeface="Nanum Myeongjo" charset="-127"/>
                <a:cs typeface="Nanum Myeongjo" charset="-127"/>
              </a:rPr>
              <a:t>Should the EUR/PLN exchange rate increase, such that it’s above 4.393 at contract maturity, we’ll profit on this contract.</a:t>
            </a:r>
          </a:p>
          <a:p>
            <a:pPr marL="0" indent="0">
              <a:buNone/>
            </a:pPr>
            <a:r>
              <a:rPr lang="en-US" sz="2000" dirty="0" smtClean="0">
                <a:latin typeface="Nanum Myeongjo" charset="-127"/>
                <a:ea typeface="Nanum Myeongjo" charset="-127"/>
                <a:cs typeface="Nanum Myeongjo" charset="-127"/>
              </a:rPr>
              <a:t> </a:t>
            </a:r>
            <a:endParaRPr lang="en-US" sz="2000" dirty="0">
              <a:latin typeface="Nanum Myeongjo" charset="-127"/>
              <a:ea typeface="Nanum Myeongjo" charset="-127"/>
              <a:cs typeface="Nanum Myeongjo" charset="-127"/>
            </a:endParaRP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7</a:t>
            </a:fld>
            <a:endParaRPr lang="en-US" dirty="0"/>
          </a:p>
        </p:txBody>
      </p:sp>
    </p:spTree>
    <p:extLst>
      <p:ext uri="{BB962C8B-B14F-4D97-AF65-F5344CB8AC3E}">
        <p14:creationId xmlns:p14="http://schemas.microsoft.com/office/powerpoint/2010/main" val="1982580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tretch>
            <a:fillRect/>
          </a:stretch>
        </p:blipFill>
        <p:spPr>
          <a:xfrm>
            <a:off x="1" y="0"/>
            <a:ext cx="7249885" cy="6821453"/>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en-US" dirty="0" smtClean="0">
                <a:latin typeface="Nanum Myeongjo" charset="-127"/>
                <a:ea typeface="Nanum Myeongjo" charset="-127"/>
                <a:cs typeface="Nanum Myeongjo" charset="-127"/>
              </a:rPr>
              <a:t>Interest Rate SWAP</a:t>
            </a:r>
            <a:endParaRPr lang="en-US"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dirty="0" smtClean="0">
                <a:latin typeface="Nanum Myeongjo" charset="-127"/>
                <a:ea typeface="Nanum Myeongjo" charset="-127"/>
                <a:cs typeface="Nanum Myeongjo" charset="-127"/>
              </a:rPr>
              <a:t>Receive fixed. Pay floating.</a:t>
            </a:r>
            <a:endParaRPr lang="en-US"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p:txBody>
          <a:bodyPr lIns="45720">
            <a:noAutofit/>
          </a:bodyPr>
          <a:lstStyle/>
          <a:p>
            <a:pPr marL="0" indent="0">
              <a:buNone/>
            </a:pPr>
            <a:r>
              <a:rPr lang="en-US" sz="2000" dirty="0" smtClean="0">
                <a:latin typeface="Nanum Myeongjo" charset="-127"/>
                <a:ea typeface="Nanum Myeongjo" charset="-127"/>
                <a:cs typeface="Nanum Myeongjo" charset="-127"/>
              </a:rPr>
              <a:t>A potential 3-year contract on the WIBOR. Quarterly, floating payments of the 3-month rate, while receiving 2.2144% annually. </a:t>
            </a:r>
          </a:p>
          <a:p>
            <a:pPr marL="0" indent="0">
              <a:buNone/>
            </a:pPr>
            <a:r>
              <a:rPr lang="en-US" sz="2000" dirty="0" smtClean="0">
                <a:latin typeface="Nanum Myeongjo" charset="-127"/>
                <a:ea typeface="Nanum Myeongjo" charset="-127"/>
                <a:cs typeface="Nanum Myeongjo" charset="-127"/>
              </a:rPr>
              <a:t>Payments in both directions are calculated on a 500 000 PLN notional amount.</a:t>
            </a:r>
          </a:p>
          <a:p>
            <a:pPr marL="0" indent="0">
              <a:buNone/>
            </a:pPr>
            <a:r>
              <a:rPr lang="en-US" sz="2000" dirty="0" smtClean="0">
                <a:latin typeface="Nanum Myeongjo" charset="-127"/>
                <a:ea typeface="Nanum Myeongjo" charset="-127"/>
                <a:cs typeface="Nanum Myeongjo" charset="-127"/>
              </a:rPr>
              <a:t>Our gain would come from the average annual rate over the contract life, to be below 2.2114%</a:t>
            </a:r>
          </a:p>
          <a:p>
            <a:pPr marL="0" indent="0">
              <a:buNone/>
            </a:pPr>
            <a:r>
              <a:rPr lang="en-US" sz="2000" dirty="0" smtClean="0">
                <a:latin typeface="Nanum Myeongjo" charset="-127"/>
                <a:ea typeface="Nanum Myeongjo" charset="-127"/>
                <a:cs typeface="Nanum Myeongjo" charset="-127"/>
              </a:rPr>
              <a:t> </a:t>
            </a:r>
            <a:endParaRPr lang="en-US" sz="2000" dirty="0">
              <a:latin typeface="Nanum Myeongjo" charset="-127"/>
              <a:ea typeface="Nanum Myeongjo" charset="-127"/>
              <a:cs typeface="Nanum Myeongjo" charset="-127"/>
            </a:endParaRP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8</a:t>
            </a:fld>
            <a:endParaRPr lang="en-US" dirty="0"/>
          </a:p>
        </p:txBody>
      </p:sp>
    </p:spTree>
    <p:extLst>
      <p:ext uri="{BB962C8B-B14F-4D97-AF65-F5344CB8AC3E}">
        <p14:creationId xmlns:p14="http://schemas.microsoft.com/office/powerpoint/2010/main" val="177868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5E06080F-9F80-49D4-9D28-F3FD457E4278}"/>
              </a:ext>
            </a:extLst>
          </p:cNvPr>
          <p:cNvPicPr>
            <a:picLocks noGrp="1" noChangeAspect="1"/>
          </p:cNvPicPr>
          <p:nvPr>
            <p:ph type="pic" sz="quarter" idx="15"/>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 y="0"/>
            <a:ext cx="7249885" cy="6858000"/>
          </a:xfrm>
        </p:spPr>
      </p:pic>
      <p:grpSp>
        <p:nvGrpSpPr>
          <p:cNvPr id="31" name="Group 30" descr="Accent squares:  dark black open shape, shaded green block, and white block with text placeholder.">
            <a:extLst>
              <a:ext uri="{FF2B5EF4-FFF2-40B4-BE49-F238E27FC236}">
                <a16:creationId xmlns:a16="http://schemas.microsoft.com/office/drawing/2014/main" xmlns="" id="{CDA17D7C-7C63-439C-8B50-C9B0F0F9AAF7}"/>
              </a:ext>
            </a:extLst>
          </p:cNvPr>
          <p:cNvGrpSpPr/>
          <p:nvPr/>
        </p:nvGrpSpPr>
        <p:grpSpPr>
          <a:xfrm flipH="1">
            <a:off x="4115984" y="252563"/>
            <a:ext cx="7433283" cy="5995838"/>
            <a:chOff x="252031" y="391887"/>
            <a:chExt cx="7433283" cy="6215741"/>
          </a:xfrm>
        </p:grpSpPr>
        <p:sp>
          <p:nvSpPr>
            <p:cNvPr id="32" name="Rectangle 31">
              <a:extLst>
                <a:ext uri="{FF2B5EF4-FFF2-40B4-BE49-F238E27FC236}">
                  <a16:creationId xmlns:a16="http://schemas.microsoft.com/office/drawing/2014/main" xmlns="" id="{32FD79E9-DA87-4AE3-AB4F-454E8B1C7E28}"/>
                </a:ext>
              </a:extLst>
            </p:cNvPr>
            <p:cNvSpPr/>
            <p:nvPr userDrawn="1"/>
          </p:nvSpPr>
          <p:spPr>
            <a:xfrm>
              <a:off x="609600" y="391887"/>
              <a:ext cx="7075714" cy="5878284"/>
            </a:xfrm>
            <a:prstGeom prst="rect">
              <a:avLst/>
            </a:prstGeom>
            <a:noFill/>
            <a:ln w="1270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C0DB13C1-B4FB-4D33-A199-5BB34983AB47}"/>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a:t>
              </a:r>
            </a:p>
            <a:p>
              <a:pPr algn="ctr"/>
              <a:endParaRPr lang="en-US" dirty="0"/>
            </a:p>
          </p:txBody>
        </p:sp>
        <p:sp>
          <p:nvSpPr>
            <p:cNvPr id="34" name="Rectangle 33">
              <a:extLst>
                <a:ext uri="{FF2B5EF4-FFF2-40B4-BE49-F238E27FC236}">
                  <a16:creationId xmlns:a16="http://schemas.microsoft.com/office/drawing/2014/main" xmlns="" id="{97CAE694-E5D7-45D8-80CE-4067B6610E53}"/>
                </a:ext>
              </a:extLst>
            </p:cNvPr>
            <p:cNvSpPr/>
            <p:nvPr userDrawn="1"/>
          </p:nvSpPr>
          <p:spPr>
            <a:xfrm>
              <a:off x="252031" y="655467"/>
              <a:ext cx="6475341" cy="5701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6">
            <a:extLst>
              <a:ext uri="{FF2B5EF4-FFF2-40B4-BE49-F238E27FC236}">
                <a16:creationId xmlns:a16="http://schemas.microsoft.com/office/drawing/2014/main" xmlns="" id="{D5445F47-6D74-450C-BC16-998D2021AD78}"/>
              </a:ext>
            </a:extLst>
          </p:cNvPr>
          <p:cNvSpPr>
            <a:spLocks noGrp="1"/>
          </p:cNvSpPr>
          <p:nvPr>
            <p:ph type="title"/>
          </p:nvPr>
        </p:nvSpPr>
        <p:spPr/>
        <p:txBody>
          <a:bodyPr/>
          <a:lstStyle/>
          <a:p>
            <a:r>
              <a:rPr lang="en-US" dirty="0" smtClean="0">
                <a:latin typeface="Nanum Myeongjo" charset="-127"/>
                <a:ea typeface="Nanum Myeongjo" charset="-127"/>
                <a:cs typeface="Nanum Myeongjo" charset="-127"/>
              </a:rPr>
              <a:t>Cross currency IRS</a:t>
            </a:r>
            <a:endParaRPr lang="en-US" dirty="0">
              <a:latin typeface="Nanum Myeongjo" charset="-127"/>
              <a:ea typeface="Nanum Myeongjo" charset="-127"/>
              <a:cs typeface="Nanum Myeongjo" charset="-127"/>
            </a:endParaRPr>
          </a:p>
        </p:txBody>
      </p:sp>
      <p:sp>
        <p:nvSpPr>
          <p:cNvPr id="9" name="Text Placeholder 8">
            <a:extLst>
              <a:ext uri="{FF2B5EF4-FFF2-40B4-BE49-F238E27FC236}">
                <a16:creationId xmlns:a16="http://schemas.microsoft.com/office/drawing/2014/main" xmlns="" id="{4744B28E-5E14-4A77-AD4F-C979905862BF}"/>
              </a:ext>
            </a:extLst>
          </p:cNvPr>
          <p:cNvSpPr>
            <a:spLocks noGrp="1"/>
          </p:cNvSpPr>
          <p:nvPr>
            <p:ph type="body" idx="13"/>
          </p:nvPr>
        </p:nvSpPr>
        <p:spPr/>
        <p:txBody>
          <a:bodyPr/>
          <a:lstStyle/>
          <a:p>
            <a:pPr algn="ctr"/>
            <a:r>
              <a:rPr lang="en-US" spc="300" dirty="0" smtClean="0">
                <a:latin typeface="Nanum Myeongjo" charset="-127"/>
                <a:ea typeface="Nanum Myeongjo" charset="-127"/>
                <a:cs typeface="Nanum Myeongjo" charset="-127"/>
              </a:rPr>
              <a:t>Variable Investment. Foreign Interest.</a:t>
            </a:r>
            <a:endParaRPr lang="en-US" spc="300" dirty="0">
              <a:latin typeface="Nanum Myeongjo" charset="-127"/>
              <a:ea typeface="Nanum Myeongjo" charset="-127"/>
              <a:cs typeface="Nanum Myeongjo" charset="-127"/>
            </a:endParaRPr>
          </a:p>
        </p:txBody>
      </p:sp>
      <p:sp>
        <p:nvSpPr>
          <p:cNvPr id="4" name="Content Placeholder 3">
            <a:extLst>
              <a:ext uri="{FF2B5EF4-FFF2-40B4-BE49-F238E27FC236}">
                <a16:creationId xmlns:a16="http://schemas.microsoft.com/office/drawing/2014/main" xmlns="" id="{2885A4AC-9AA0-4EFF-8162-609223BF5D70}"/>
              </a:ext>
            </a:extLst>
          </p:cNvPr>
          <p:cNvSpPr>
            <a:spLocks noGrp="1"/>
          </p:cNvSpPr>
          <p:nvPr>
            <p:ph idx="1"/>
          </p:nvPr>
        </p:nvSpPr>
        <p:spPr>
          <a:xfrm>
            <a:off x="5510539" y="1962672"/>
            <a:ext cx="6117771" cy="3748579"/>
          </a:xfrm>
        </p:spPr>
        <p:txBody>
          <a:bodyPr lIns="45720">
            <a:normAutofit lnSpcReduction="10000"/>
          </a:bodyPr>
          <a:lstStyle/>
          <a:p>
            <a:pPr marL="0" indent="0">
              <a:buNone/>
            </a:pPr>
            <a:r>
              <a:rPr lang="en-US" sz="2000" dirty="0" smtClean="0">
                <a:latin typeface="Nanum Myeongjo" charset="-127"/>
                <a:ea typeface="Nanum Myeongjo" charset="-127"/>
                <a:cs typeface="Nanum Myeongjo" charset="-127"/>
              </a:rPr>
              <a:t>A potential contract to swap 430 000 PLN, for 100 000 EUR; and return the EUR notional in 3 years. For the duration of the contract, we pay a fixed rate of -0.0575% in EUR, and receive, quarterly, the 3M WIBOR.</a:t>
            </a:r>
          </a:p>
          <a:p>
            <a:pPr marL="0" indent="0">
              <a:buNone/>
            </a:pPr>
            <a:r>
              <a:rPr lang="en-US" sz="2000" dirty="0" smtClean="0">
                <a:latin typeface="Nanum Myeongjo" charset="-127"/>
                <a:ea typeface="Nanum Myeongjo" charset="-127"/>
                <a:cs typeface="Nanum Myeongjo" charset="-127"/>
              </a:rPr>
              <a:t>Intermediary payments will influence out chance at gains here. Moreover, we aim to receive a greater amount of PLN at contract maturity.</a:t>
            </a:r>
            <a:r>
              <a:rPr lang="en-US" dirty="0" smtClean="0">
                <a:latin typeface="Nanum Myeongjo" charset="-127"/>
                <a:ea typeface="Nanum Myeongjo" charset="-127"/>
                <a:cs typeface="Nanum Myeongjo" charset="-127"/>
              </a:rPr>
              <a:t> </a:t>
            </a:r>
            <a:endParaRPr lang="en-US" dirty="0">
              <a:latin typeface="Nanum Myeongjo" charset="-127"/>
              <a:ea typeface="Nanum Myeongjo" charset="-127"/>
              <a:cs typeface="Nanum Myeongjo" charset="-127"/>
            </a:endParaRPr>
          </a:p>
        </p:txBody>
      </p:sp>
      <p:sp>
        <p:nvSpPr>
          <p:cNvPr id="11" name="Rectangle: Single Corner Snipped 10" descr="Footer accent box">
            <a:extLst>
              <a:ext uri="{FF2B5EF4-FFF2-40B4-BE49-F238E27FC236}">
                <a16:creationId xmlns:a16="http://schemas.microsoft.com/office/drawing/2014/main" xmlns="" id="{851F9C8F-B284-4FE9-A76C-49BE3BEE3853}"/>
              </a:ext>
            </a:extLst>
          </p:cNvPr>
          <p:cNvSpPr/>
          <p:nvPr/>
        </p:nvSpPr>
        <p:spPr>
          <a:xfrm flipH="1">
            <a:off x="11549269" y="6356350"/>
            <a:ext cx="642731" cy="501650"/>
          </a:xfrm>
          <a:prstGeom prst="snip1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xmlns="" id="{75EF0122-21C6-4139-B8D0-688B2553C48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fld id="{8C2E478F-E849-4A8C-AF1F-CBCC78A7CBFA}" type="slidenum">
              <a:rPr lang="en-US" smtClean="0"/>
              <a:pPr/>
              <a:t>9</a:t>
            </a:fld>
            <a:endParaRPr lang="en-US" dirty="0"/>
          </a:p>
        </p:txBody>
      </p:sp>
    </p:spTree>
    <p:extLst>
      <p:ext uri="{BB962C8B-B14F-4D97-AF65-F5344CB8AC3E}">
        <p14:creationId xmlns:p14="http://schemas.microsoft.com/office/powerpoint/2010/main" val="225198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ght-01_Presentation_AS - v5.potx" id="{D1728EAB-6DC1-4913-AEDC-4F53919AA0E3}" vid="{CBF1B8A6-9487-4F94-BCB2-B13D930A79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Light modernist presentation</Template>
  <TotalTime>0</TotalTime>
  <Words>1018</Words>
  <Application>Microsoft Macintosh PowerPoint</Application>
  <PresentationFormat>Widescreen</PresentationFormat>
  <Paragraphs>2941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Cambria Math</vt:lpstr>
      <vt:lpstr>Nanum Myeongjo</vt:lpstr>
      <vt:lpstr>Times New Roman</vt:lpstr>
      <vt:lpstr>Arial</vt:lpstr>
      <vt:lpstr>Office Theme</vt:lpstr>
      <vt:lpstr>Credit valuation Adjustment</vt:lpstr>
      <vt:lpstr>Group Members</vt:lpstr>
      <vt:lpstr>Title</vt:lpstr>
      <vt:lpstr>What we’re doing and why</vt:lpstr>
      <vt:lpstr>We’re paying too much</vt:lpstr>
      <vt:lpstr>The instruments involved</vt:lpstr>
      <vt:lpstr>Foreign exchange Forward</vt:lpstr>
      <vt:lpstr>Interest Rate SWAP</vt:lpstr>
      <vt:lpstr>Cross currency IRS</vt:lpstr>
      <vt:lpstr>The market</vt:lpstr>
      <vt:lpstr>E.U. Market size</vt:lpstr>
      <vt:lpstr>E.U. Contract Prevalence</vt:lpstr>
      <vt:lpstr>Derivatives use cases</vt:lpstr>
      <vt:lpstr>THE CONTRACT ADJUSTMENTS</vt:lpstr>
      <vt:lpstr>FX Forward ≈ 22.465 IRS ≈ 161.459 CIRS ≈ 118.765  CVA&gt;0 implies a lower, risk-adjusted price</vt:lpstr>
      <vt:lpstr>What we recommend</vt:lpstr>
      <vt:lpstr>Reasons to LONG the FX Forward</vt:lpstr>
      <vt:lpstr>Reasons to INVEST IN the IRS</vt:lpstr>
      <vt:lpstr>REASONS TO FOREGO The CIRS</vt:lpstr>
      <vt:lpstr>Figures and formulas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2019-02-28T21:25:53Z</dcterms:created>
  <dcterms:modified xsi:type="dcterms:W3CDTF">2019-06-30T11:55:27Z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2018-08-01T18:32:06.5268786Z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