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4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6195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016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53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434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8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5090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96A540-0BDF-4B52-BF0D-4CDB273DE9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76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zoo.cs.yale.edu/classes/cs722/2011/Jason_chord.pdf" TargetMode="External"/><Relationship Id="rId2" Type="http://schemas.openxmlformats.org/officeDocument/2006/relationships/hyperlink" Target="https://en.wikipedia.org/wiki/Chord_(peer-to-peer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stributed_hash_tab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Chord (P2P)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Evan Srock</a:t>
            </a:r>
          </a:p>
          <a:p>
            <a:r>
              <a:rPr lang="en-US" dirty="0"/>
              <a:t>Ethan </a:t>
            </a:r>
            <a:r>
              <a:rPr lang="en-US" dirty="0" err="1"/>
              <a:t>Mahintorabi</a:t>
            </a:r>
            <a:endParaRPr lang="en-US" dirty="0"/>
          </a:p>
          <a:p>
            <a:r>
              <a:rPr lang="en-US" dirty="0"/>
              <a:t>Harvey Hartwell</a:t>
            </a:r>
          </a:p>
        </p:txBody>
      </p:sp>
    </p:spTree>
    <p:extLst>
      <p:ext uri="{BB962C8B-B14F-4D97-AF65-F5344CB8AC3E}">
        <p14:creationId xmlns:p14="http://schemas.microsoft.com/office/powerpoint/2010/main" val="218811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>
                <a:hlinkClick r:id="rId2"/>
              </a:rPr>
              <a:t>https://en.wikipedia.org/wiki/Chord_(peer-to-peer)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3"/>
              </a:rPr>
              <a:t>http://zoo.cs.yale.edu/classes/cs722/2011/Jason_chord.pdf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4"/>
              </a:rPr>
              <a:t>https://en.wikipedia.org/wiki/Distributed_hash_table</a:t>
            </a: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129" y="2286000"/>
            <a:ext cx="8234692" cy="3594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1933"/>
          </a:xfrm>
        </p:spPr>
        <p:txBody>
          <a:bodyPr/>
          <a:lstStyle/>
          <a:p>
            <a:pPr algn="ctr"/>
            <a:r>
              <a:rPr lang="en-US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7091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50" y="457029"/>
            <a:ext cx="7332485" cy="1661019"/>
          </a:xfrm>
        </p:spPr>
        <p:txBody>
          <a:bodyPr/>
          <a:lstStyle/>
          <a:p>
            <a:pPr algn="ctr"/>
            <a:r>
              <a:rPr lang="en-US" dirty="0"/>
              <a:t>Chord Topology (Overlay Network)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72" y="1959186"/>
            <a:ext cx="4376640" cy="4376640"/>
          </a:xfrm>
        </p:spPr>
      </p:pic>
      <p:sp>
        <p:nvSpPr>
          <p:cNvPr id="3" name="TextBox 2"/>
          <p:cNvSpPr txBox="1"/>
          <p:nvPr/>
        </p:nvSpPr>
        <p:spPr>
          <a:xfrm>
            <a:off x="8798767" y="6176963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</p:spTree>
    <p:extLst>
      <p:ext uri="{BB962C8B-B14F-4D97-AF65-F5344CB8AC3E}">
        <p14:creationId xmlns:p14="http://schemas.microsoft.com/office/powerpoint/2010/main" val="182679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2286001"/>
            <a:ext cx="8009767" cy="3593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Distributed Hash Table</a:t>
            </a:r>
          </a:p>
          <a:p>
            <a:pPr lvl="1">
              <a:lnSpc>
                <a:spcPct val="100000"/>
              </a:lnSpc>
            </a:pPr>
            <a:r>
              <a:rPr lang="en-US"/>
              <a:t>Decentralized</a:t>
            </a:r>
          </a:p>
          <a:p>
            <a:pPr lvl="1">
              <a:lnSpc>
                <a:spcPct val="100000"/>
              </a:lnSpc>
            </a:pPr>
            <a:r>
              <a:rPr lang="en-US"/>
              <a:t>Distributed (1/n key space for each node)</a:t>
            </a:r>
          </a:p>
          <a:p>
            <a:pPr lvl="1">
              <a:lnSpc>
                <a:spcPct val="100000"/>
              </a:lnSpc>
            </a:pPr>
            <a:r>
              <a:rPr lang="en-US"/>
              <a:t>Scalable (millions of nodes)</a:t>
            </a:r>
          </a:p>
          <a:p>
            <a:pPr>
              <a:lnSpc>
                <a:spcPct val="100000"/>
              </a:lnSpc>
            </a:pPr>
            <a:r>
              <a:rPr lang="en-US"/>
              <a:t>Key space determined by SHA-1</a:t>
            </a:r>
          </a:p>
          <a:p>
            <a:pPr lvl="1">
              <a:lnSpc>
                <a:spcPct val="100000"/>
              </a:lnSpc>
            </a:pPr>
            <a:r>
              <a:rPr lang="en-US"/>
              <a:t>Size is 160 bits = 2</a:t>
            </a:r>
            <a:r>
              <a:rPr lang="en-US" baseline="30000"/>
              <a:t>160</a:t>
            </a:r>
            <a:r>
              <a:rPr lang="en-US"/>
              <a:t> = 1.46*10</a:t>
            </a:r>
            <a:r>
              <a:rPr lang="en-US" baseline="30000"/>
              <a:t>48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Nodes join and leave freely</a:t>
            </a:r>
          </a:p>
          <a:p>
            <a:pPr>
              <a:lnSpc>
                <a:spcPct val="100000"/>
              </a:lnSpc>
            </a:pPr>
            <a:r>
              <a:rPr lang="en-US"/>
              <a:t>Lookup(key)</a:t>
            </a:r>
          </a:p>
          <a:p>
            <a:pPr lvl="1">
              <a:lnSpc>
                <a:spcPct val="100000"/>
              </a:lnSpc>
            </a:pPr>
            <a:r>
              <a:rPr lang="en-US"/>
              <a:t>Gets you the node responsible for that key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25" y="2843470"/>
            <a:ext cx="5608475" cy="2350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04960" y="5986272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3</a:t>
            </a:r>
          </a:p>
        </p:txBody>
      </p:sp>
    </p:spTree>
    <p:extLst>
      <p:ext uri="{BB962C8B-B14F-4D97-AF65-F5344CB8AC3E}">
        <p14:creationId xmlns:p14="http://schemas.microsoft.com/office/powerpoint/2010/main" val="273380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1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" y="643464"/>
            <a:ext cx="5943944" cy="5260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Node.findSuccessor(key)</a:t>
            </a:r>
          </a:p>
          <a:p>
            <a:r>
              <a:rPr lang="en-US" sz="1600">
                <a:solidFill>
                  <a:schemeClr val="bg1"/>
                </a:solidFill>
              </a:rPr>
              <a:t>Node is responsible for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Key space before itself but before predecessor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Each node maintains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Successor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Predecessor</a:t>
            </a:r>
          </a:p>
          <a:p>
            <a:r>
              <a:rPr lang="en-US" sz="1600">
                <a:solidFill>
                  <a:schemeClr val="bg1"/>
                </a:solidFill>
              </a:rPr>
              <a:t>Unsuccessful lookups = Delay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6336" y="6059424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2</a:t>
            </a:r>
          </a:p>
        </p:txBody>
      </p:sp>
    </p:spTree>
    <p:extLst>
      <p:ext uri="{BB962C8B-B14F-4D97-AF65-F5344CB8AC3E}">
        <p14:creationId xmlns:p14="http://schemas.microsoft.com/office/powerpoint/2010/main" val="93765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Fingers = Faster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Stabilization and Leaving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483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53</TotalTime>
  <Words>164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Chord (P2P)</vt:lpstr>
      <vt:lpstr>Topology</vt:lpstr>
      <vt:lpstr>Chord Topology (Overlay Network)</vt:lpstr>
      <vt:lpstr>Overview</vt:lpstr>
      <vt:lpstr>Lookup</vt:lpstr>
      <vt:lpstr>Fingers = Faster Lookup</vt:lpstr>
      <vt:lpstr>Joining</vt:lpstr>
      <vt:lpstr>Stabilization and Leaving</vt:lpstr>
      <vt:lpstr>Efficiency</vt:lpstr>
      <vt:lpstr>Compared to Others</vt:lpstr>
      <vt:lpstr>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 (P2P)</dc:title>
  <dc:creator>Evan Srock</dc:creator>
  <cp:lastModifiedBy>Evan Srock</cp:lastModifiedBy>
  <cp:revision>9</cp:revision>
  <dcterms:created xsi:type="dcterms:W3CDTF">2017-04-28T21:52:17Z</dcterms:created>
  <dcterms:modified xsi:type="dcterms:W3CDTF">2017-05-01T02:52:44Z</dcterms:modified>
</cp:coreProperties>
</file>