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A540-0BDF-4B52-BF0D-4CDB273DE96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4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A540-0BDF-4B52-BF0D-4CDB273DE96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8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A540-0BDF-4B52-BF0D-4CDB273DE96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3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A540-0BDF-4B52-BF0D-4CDB273DE96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A540-0BDF-4B52-BF0D-4CDB273DE96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7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A540-0BDF-4B52-BF0D-4CDB273DE96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A540-0BDF-4B52-BF0D-4CDB273DE96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8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A540-0BDF-4B52-BF0D-4CDB273DE96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A540-0BDF-4B52-BF0D-4CDB273DE96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2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A540-0BDF-4B52-BF0D-4CDB273DE96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3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A540-0BDF-4B52-BF0D-4CDB273DE96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7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6A540-0BDF-4B52-BF0D-4CDB273DE96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13D1A-E373-4254-BEB8-02ED13A9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Chord (P2P)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Srock</a:t>
            </a:r>
          </a:p>
          <a:p>
            <a:r>
              <a:rPr lang="en-US" dirty="0"/>
              <a:t>Ethan </a:t>
            </a:r>
            <a:r>
              <a:rPr lang="en-US" dirty="0" err="1"/>
              <a:t>Mahintorabi</a:t>
            </a:r>
            <a:endParaRPr lang="en-US" dirty="0"/>
          </a:p>
          <a:p>
            <a:r>
              <a:rPr lang="en-US" dirty="0"/>
              <a:t>Harvey Hartwell</a:t>
            </a:r>
          </a:p>
        </p:txBody>
      </p:sp>
    </p:spTree>
    <p:extLst>
      <p:ext uri="{BB962C8B-B14F-4D97-AF65-F5344CB8AC3E}">
        <p14:creationId xmlns:p14="http://schemas.microsoft.com/office/powerpoint/2010/main" val="218811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011" y="1690688"/>
            <a:ext cx="9865989" cy="430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2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Topology (Overlay Network)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82679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Stabilization and Leaving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5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4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Compared to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Chord (P2P)</vt:lpstr>
      <vt:lpstr>Topology</vt:lpstr>
      <vt:lpstr>Real Topology (Overlay Network)</vt:lpstr>
      <vt:lpstr>Overview</vt:lpstr>
      <vt:lpstr>Fingers</vt:lpstr>
      <vt:lpstr>Joining</vt:lpstr>
      <vt:lpstr>Stabilization and Leaving</vt:lpstr>
      <vt:lpstr>Efficiency</vt:lpstr>
      <vt:lpstr>Compared to Others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Chord (P2P)</dc:title>
  <dc:creator>Evan Srock</dc:creator>
  <cp:lastModifiedBy>Evan Srock</cp:lastModifiedBy>
  <cp:revision>4</cp:revision>
  <dcterms:created xsi:type="dcterms:W3CDTF">2017-04-28T21:52:17Z</dcterms:created>
  <dcterms:modified xsi:type="dcterms:W3CDTF">2017-04-28T21:57:48Z</dcterms:modified>
</cp:coreProperties>
</file>