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3888-15C8-4083-B490-80D681C2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2BAF4-5224-408F-942B-E9AD96832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E4AD8-5485-41AE-8D05-2D5822BD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E25A0-8867-412B-9325-E2CDBF12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991E5-B72B-463B-9736-3FBEAA4D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09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21E8C-E069-4530-9193-48B5893C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DB60E-BFE8-42D7-BE37-454AE822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0F11F-15E7-418A-A8D7-D693D866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5F9BF-886D-4A6B-B549-65511E0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6BB06-6A63-4C43-98D4-0E7C5875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9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BB09C-871E-4860-B48E-4512A1BB8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9F52FC-57C4-42CA-84A3-01F25450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FDC3D-027A-400D-93DB-BE2209B3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630D1-9F38-4A38-B8E3-C3C0C5D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66340-ACD3-4F78-9E3B-62CDCDCA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01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BB15-EBDC-4A80-9E17-15AFDCAC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B437A-1218-4425-9AD6-F3CDEBC7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5E200-F37A-49FF-8596-CD5ED62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CED2D-7A9B-419B-BA69-C761883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06674-F213-46A7-9C8D-D7FFB8B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0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8CC5-B425-4BC2-84C5-F882BF2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1D9D-3D05-4DEB-8E72-2DDC12B2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AE64F-8DD5-45E1-ABFB-AAEBD43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0F5D6-BAA6-4125-BB27-490C5764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66D45-FDF2-4F39-A6F2-7BEF918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8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1044-80AD-4247-8886-3E9E0F89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99557-70B4-48F9-93B5-1523A3FB8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7DAF90-D2DD-4B49-8CF7-994AF84F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CEA92-4572-4BA8-97B2-5FC2E38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84702-152D-44C5-8A2C-4A8C4B0C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EA0DF0-75A7-44CA-AF04-F3CA6D3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33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397F-60C2-49C5-BC55-F4FC49F9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24CD2-D9C3-4632-A742-C8EEC7EF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33A01-54E4-43C1-AA5D-B9EB0BA6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E27715-33C6-4132-9BD0-2951383B0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5F01F-7991-4035-809E-7FBBE7170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CF9102-0E7E-4369-8115-ABE01E7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667257-8E60-4234-93C5-754061E0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A16E3-9DB8-478F-B7CF-15CFCC0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78983-5756-473E-8783-28CFBBA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D2F335-C6BC-493B-8FB5-F702637A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A1012-DBB0-4BC1-B065-D20FC695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4FDA3E-31D5-4F7C-A12A-7169EC4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3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A87BFE-28C3-4A73-814C-089B633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206B43-D49D-4453-A140-8402B52F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B7F64-0732-49A0-BD27-B3F2D0DF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6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3F331-9297-44B2-8B91-2DF9B7FC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FC0D7-007E-4DC6-B1B5-15154A45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CC3FE9-04E2-47EA-8F7F-91E641F4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740A0-E67D-404A-8E60-59352C73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0CA13-CE57-479B-9D1F-E96E875D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AC919-7E72-4178-84BE-B6FF1613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6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EBD2F-DFD4-44B6-9A68-AEA6E32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B7B256-E315-4F12-AB6F-64F6CC6D1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90E830-60CA-4ADF-A613-67B44EE1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56479-5B88-4126-BFC5-F804B32C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17474-9C9B-4783-AE55-9655AA6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0F4F9-3D42-46EB-A05B-45D8018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8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6A8583-F0FA-47F3-B3E1-F22FA29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5A38E5-4589-4AAB-92BC-F0D3DF19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5F800-CEAB-4659-BC57-12CB36482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97A8-82D6-478C-8EAE-91ABC06CF50A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20F54-4642-4B98-B8BC-932FF648B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D161C-DD28-41E4-A39F-787176BA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378C-D8EC-4347-952C-B9DE7535C3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07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9BB830C8-869F-43BB-BB65-BDF6C958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9" y="1253331"/>
            <a:ext cx="6962141" cy="4351338"/>
          </a:xfr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D0103F9F-A0FD-4591-B0E0-53D836AF2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525"/>
            <a:ext cx="5283933" cy="3962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C02F48-A77C-48EB-B2F9-2F4D21904566}"/>
              </a:ext>
            </a:extLst>
          </p:cNvPr>
          <p:cNvSpPr txBox="1"/>
          <p:nvPr/>
        </p:nvSpPr>
        <p:spPr>
          <a:xfrm>
            <a:off x="214604" y="158621"/>
            <a:ext cx="352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Actualizar formato gráficos</a:t>
            </a:r>
          </a:p>
        </p:txBody>
      </p:sp>
    </p:spTree>
    <p:extLst>
      <p:ext uri="{BB962C8B-B14F-4D97-AF65-F5344CB8AC3E}">
        <p14:creationId xmlns:p14="http://schemas.microsoft.com/office/powerpoint/2010/main" val="141575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0F09D5F-A39C-4068-9F14-29035F848EB4}"/>
              </a:ext>
            </a:extLst>
          </p:cNvPr>
          <p:cNvSpPr txBox="1"/>
          <p:nvPr/>
        </p:nvSpPr>
        <p:spPr>
          <a:xfrm>
            <a:off x="359875" y="292904"/>
            <a:ext cx="796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Filtrar países con datos escasos y/o difícilmente ajustables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C1E6F6-6F05-4829-A373-3B4A8064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60" y="1163188"/>
            <a:ext cx="2920466" cy="21258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729489-4B4D-4780-9213-8D59C99D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60" y="1091682"/>
            <a:ext cx="3015307" cy="22601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07948D-7466-4B0D-9ECA-3B5EC3BC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196" y="3534698"/>
            <a:ext cx="2942089" cy="21761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C34CD2-1B5A-473D-9737-983DD0DC2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882" y="1031715"/>
            <a:ext cx="3306734" cy="24162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F4025DF-0314-4E79-906E-BB8687689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380" y="3447955"/>
            <a:ext cx="3229235" cy="241624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F8FD08-1C96-4E66-A512-BB29A61C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859" y="3447956"/>
            <a:ext cx="2992493" cy="21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F76EA98-B9DB-4565-B2FD-B4FAA5BD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6" y="754569"/>
            <a:ext cx="10986667" cy="57537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0DDCCE-AD12-400C-B94A-25A800F57E48}"/>
              </a:ext>
            </a:extLst>
          </p:cNvPr>
          <p:cNvSpPr txBox="1"/>
          <p:nvPr/>
        </p:nvSpPr>
        <p:spPr>
          <a:xfrm>
            <a:off x="359875" y="292904"/>
            <a:ext cx="796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Filtrar países con datos escasos y/o difícilmente ajustables </a:t>
            </a:r>
          </a:p>
        </p:txBody>
      </p:sp>
    </p:spTree>
    <p:extLst>
      <p:ext uri="{BB962C8B-B14F-4D97-AF65-F5344CB8AC3E}">
        <p14:creationId xmlns:p14="http://schemas.microsoft.com/office/powerpoint/2010/main" val="7734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694F77-2D37-4370-8059-415FFBC3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21" y="452673"/>
            <a:ext cx="7009322" cy="64053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75E2D4-520C-4A14-9D8C-DD58B6DD3B86}"/>
              </a:ext>
            </a:extLst>
          </p:cNvPr>
          <p:cNvSpPr txBox="1"/>
          <p:nvPr/>
        </p:nvSpPr>
        <p:spPr>
          <a:xfrm>
            <a:off x="0" y="6419461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*No todos los países están bien/decentemente ajustados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113B5-4F6C-432D-88DA-8E4CDD890B5D}"/>
              </a:ext>
            </a:extLst>
          </p:cNvPr>
          <p:cNvSpPr txBox="1"/>
          <p:nvPr/>
        </p:nvSpPr>
        <p:spPr>
          <a:xfrm>
            <a:off x="241764" y="221840"/>
            <a:ext cx="1020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Preparar gráficos con </a:t>
            </a:r>
            <a:r>
              <a:rPr lang="es-ES" sz="2400" dirty="0" err="1"/>
              <a:t>GeoPandas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21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ECCAEF-C877-4332-BAD7-2A39598E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442912"/>
            <a:ext cx="8677275" cy="59721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4AE0F4-177D-4F3C-9FD1-2F1055684D1B}"/>
              </a:ext>
            </a:extLst>
          </p:cNvPr>
          <p:cNvSpPr txBox="1"/>
          <p:nvPr/>
        </p:nvSpPr>
        <p:spPr>
          <a:xfrm>
            <a:off x="0" y="6419461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*No todos los países están bien/decentemente ajustados</a:t>
            </a:r>
          </a:p>
        </p:txBody>
      </p:sp>
    </p:spTree>
    <p:extLst>
      <p:ext uri="{BB962C8B-B14F-4D97-AF65-F5344CB8AC3E}">
        <p14:creationId xmlns:p14="http://schemas.microsoft.com/office/powerpoint/2010/main" val="314960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CBD35-8BFD-64FF-9096-79B54722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Cositas que he hecho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AA769-3936-F561-CB3C-A904770C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Actualizar la base de datos de muertes. He usado la base de datos de WHO, que me ha </a:t>
            </a:r>
            <a:r>
              <a:rPr lang="es-ES"/>
              <a:t>parecido razonable.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032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Cositas que he hecho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Unai Lería Fortea</dc:creator>
  <cp:lastModifiedBy>Unai Lería Fortea</cp:lastModifiedBy>
  <cp:revision>2</cp:revision>
  <dcterms:created xsi:type="dcterms:W3CDTF">2022-04-25T14:22:37Z</dcterms:created>
  <dcterms:modified xsi:type="dcterms:W3CDTF">2022-05-03T16:08:25Z</dcterms:modified>
</cp:coreProperties>
</file>