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83888-15C8-4083-B490-80D681C2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2BAF4-5224-408F-942B-E9AD96832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E4AD8-5485-41AE-8D05-2D5822BD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E25A0-8867-412B-9325-E2CDBF12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991E5-B72B-463B-9736-3FBEAA4D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09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21E8C-E069-4530-9193-48B5893C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FDB60E-BFE8-42D7-BE37-454AE822D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0F11F-15E7-418A-A8D7-D693D866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5F9BF-886D-4A6B-B549-65511E0E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6BB06-6A63-4C43-98D4-0E7C5875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92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3BB09C-871E-4860-B48E-4512A1BB8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9F52FC-57C4-42CA-84A3-01F25450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FDC3D-027A-400D-93DB-BE2209B3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630D1-9F38-4A38-B8E3-C3C0C5D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66340-ACD3-4F78-9E3B-62CDCDCA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01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BB15-EBDC-4A80-9E17-15AFDCAC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B437A-1218-4425-9AD6-F3CDEBC7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5E200-F37A-49FF-8596-CD5ED62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CED2D-7A9B-419B-BA69-C761883B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06674-F213-46A7-9C8D-D7FFB8B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0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8CC5-B425-4BC2-84C5-F882BF2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1D9D-3D05-4DEB-8E72-2DDC12B2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AE64F-8DD5-45E1-ABFB-AAEBD439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0F5D6-BAA6-4125-BB27-490C5764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66D45-FDF2-4F39-A6F2-7BEF918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8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1044-80AD-4247-8886-3E9E0F89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99557-70B4-48F9-93B5-1523A3FB8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7DAF90-D2DD-4B49-8CF7-994AF84F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CEA92-4572-4BA8-97B2-5FC2E38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484702-152D-44C5-8A2C-4A8C4B0C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EA0DF0-75A7-44CA-AF04-F3CA6D38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33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397F-60C2-49C5-BC55-F4FC49F9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24CD2-D9C3-4632-A742-C8EEC7EF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33A01-54E4-43C1-AA5D-B9EB0BA6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E27715-33C6-4132-9BD0-2951383B0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55F01F-7991-4035-809E-7FBBE7170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CF9102-0E7E-4369-8115-ABE01E74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667257-8E60-4234-93C5-754061E0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A16E3-9DB8-478F-B7CF-15CFCC09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25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78983-5756-473E-8783-28CFBBA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D2F335-C6BC-493B-8FB5-F702637A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A1012-DBB0-4BC1-B065-D20FC695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4FDA3E-31D5-4F7C-A12A-7169EC4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3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A87BFE-28C3-4A73-814C-089B6332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206B43-D49D-4453-A140-8402B52F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2B7F64-0732-49A0-BD27-B3F2D0DF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66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3F331-9297-44B2-8B91-2DF9B7FC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FC0D7-007E-4DC6-B1B5-15154A45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CC3FE9-04E2-47EA-8F7F-91E641F4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740A0-E67D-404A-8E60-59352C73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F0CA13-CE57-479B-9D1F-E96E875D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DAC919-7E72-4178-84BE-B6FF1613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6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EBD2F-DFD4-44B6-9A68-AEA6E32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B7B256-E315-4F12-AB6F-64F6CC6D1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90E830-60CA-4ADF-A613-67B44EE1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E56479-5B88-4126-BFC5-F804B32C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917474-9C9B-4783-AE55-9655AA6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0F4F9-3D42-46EB-A05B-45D80185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85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6A8583-F0FA-47F3-B3E1-F22FA29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5A38E5-4589-4AAB-92BC-F0D3DF19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5F800-CEAB-4659-BC57-12CB36482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97A8-82D6-478C-8EAE-91ABC06CF50A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20F54-4642-4B98-B8BC-932FF648B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D161C-DD28-41E4-A39F-787176BA3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07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9BB830C8-869F-43BB-BB65-BDF6C958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59" y="1253331"/>
            <a:ext cx="6962141" cy="4351338"/>
          </a:xfr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D0103F9F-A0FD-4591-B0E0-53D836AF2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525"/>
            <a:ext cx="5283933" cy="39629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C02F48-A77C-48EB-B2F9-2F4D21904566}"/>
              </a:ext>
            </a:extLst>
          </p:cNvPr>
          <p:cNvSpPr txBox="1"/>
          <p:nvPr/>
        </p:nvSpPr>
        <p:spPr>
          <a:xfrm>
            <a:off x="214604" y="158621"/>
            <a:ext cx="352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Actualizar formato gráficos</a:t>
            </a:r>
          </a:p>
        </p:txBody>
      </p:sp>
    </p:spTree>
    <p:extLst>
      <p:ext uri="{BB962C8B-B14F-4D97-AF65-F5344CB8AC3E}">
        <p14:creationId xmlns:p14="http://schemas.microsoft.com/office/powerpoint/2010/main" val="141575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9BB5-C079-8D78-C2AC-99B84C15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83" y="85206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dirty="0"/>
              <a:t>Retraso en notificación de muertes por países</a:t>
            </a:r>
          </a:p>
        </p:txBody>
      </p:sp>
      <p:pic>
        <p:nvPicPr>
          <p:cNvPr id="5" name="Marcador de contenido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99FB4DBD-3EAE-286C-AAA4-4EF51B294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0954" y="2217901"/>
            <a:ext cx="15093907" cy="3018780"/>
          </a:xfrm>
        </p:spPr>
      </p:pic>
    </p:spTree>
    <p:extLst>
      <p:ext uri="{BB962C8B-B14F-4D97-AF65-F5344CB8AC3E}">
        <p14:creationId xmlns:p14="http://schemas.microsoft.com/office/powerpoint/2010/main" val="121630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45F54-2C38-A4A0-01A5-131CF7DE7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953" y="392939"/>
            <a:ext cx="8818094" cy="6072122"/>
          </a:xfrm>
        </p:spPr>
      </p:pic>
    </p:spTree>
    <p:extLst>
      <p:ext uri="{BB962C8B-B14F-4D97-AF65-F5344CB8AC3E}">
        <p14:creationId xmlns:p14="http://schemas.microsoft.com/office/powerpoint/2010/main" val="399402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0F09D5F-A39C-4068-9F14-29035F848EB4}"/>
              </a:ext>
            </a:extLst>
          </p:cNvPr>
          <p:cNvSpPr txBox="1"/>
          <p:nvPr/>
        </p:nvSpPr>
        <p:spPr>
          <a:xfrm>
            <a:off x="359875" y="292904"/>
            <a:ext cx="7960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Filtrar países con datos escasos y/o difícilmente ajustables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C1E6F6-6F05-4829-A373-3B4A8064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60" y="1163188"/>
            <a:ext cx="2920466" cy="21258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729489-4B4D-4780-9213-8D59C99D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60" y="1091682"/>
            <a:ext cx="3015307" cy="22601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207948D-7466-4B0D-9ECA-3B5EC3BC2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196" y="3534698"/>
            <a:ext cx="2942089" cy="21761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C34CD2-1B5A-473D-9737-983DD0DC2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882" y="1031715"/>
            <a:ext cx="3306734" cy="24162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F4025DF-0314-4E79-906E-BB8687689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380" y="3447955"/>
            <a:ext cx="3229235" cy="241624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F8FD08-1C96-4E66-A512-BB29A61C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859" y="3447956"/>
            <a:ext cx="2992493" cy="21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F76EA98-B9DB-4565-B2FD-B4FAA5BD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6" y="754569"/>
            <a:ext cx="10986667" cy="57537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0DDCCE-AD12-400C-B94A-25A800F57E48}"/>
              </a:ext>
            </a:extLst>
          </p:cNvPr>
          <p:cNvSpPr txBox="1"/>
          <p:nvPr/>
        </p:nvSpPr>
        <p:spPr>
          <a:xfrm>
            <a:off x="359875" y="292904"/>
            <a:ext cx="7960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Filtrar países con datos escasos y/o difícilmente ajustables </a:t>
            </a:r>
          </a:p>
        </p:txBody>
      </p:sp>
    </p:spTree>
    <p:extLst>
      <p:ext uri="{BB962C8B-B14F-4D97-AF65-F5344CB8AC3E}">
        <p14:creationId xmlns:p14="http://schemas.microsoft.com/office/powerpoint/2010/main" val="7734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694F77-2D37-4370-8059-415FFBC3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21" y="452673"/>
            <a:ext cx="7009322" cy="64053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75E2D4-520C-4A14-9D8C-DD58B6DD3B86}"/>
              </a:ext>
            </a:extLst>
          </p:cNvPr>
          <p:cNvSpPr txBox="1"/>
          <p:nvPr/>
        </p:nvSpPr>
        <p:spPr>
          <a:xfrm>
            <a:off x="0" y="6419461"/>
            <a:ext cx="553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*No todos los países están bien/decentemente ajustados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113B5-4F6C-432D-88DA-8E4CDD890B5D}"/>
              </a:ext>
            </a:extLst>
          </p:cNvPr>
          <p:cNvSpPr txBox="1"/>
          <p:nvPr/>
        </p:nvSpPr>
        <p:spPr>
          <a:xfrm>
            <a:off x="241764" y="221840"/>
            <a:ext cx="1020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Preparar gráficos con </a:t>
            </a:r>
            <a:r>
              <a:rPr lang="es-ES" sz="2400" dirty="0" err="1"/>
              <a:t>GeoPandas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21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ECCAEF-C877-4332-BAD7-2A39598E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442912"/>
            <a:ext cx="8677275" cy="59721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4AE0F4-177D-4F3C-9FD1-2F1055684D1B}"/>
              </a:ext>
            </a:extLst>
          </p:cNvPr>
          <p:cNvSpPr txBox="1"/>
          <p:nvPr/>
        </p:nvSpPr>
        <p:spPr>
          <a:xfrm>
            <a:off x="0" y="6419461"/>
            <a:ext cx="553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*No todos los países están bien/decentemente ajustados</a:t>
            </a:r>
          </a:p>
        </p:txBody>
      </p:sp>
    </p:spTree>
    <p:extLst>
      <p:ext uri="{BB962C8B-B14F-4D97-AF65-F5344CB8AC3E}">
        <p14:creationId xmlns:p14="http://schemas.microsoft.com/office/powerpoint/2010/main" val="314960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CBD35-8BFD-64FF-9096-79B54722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5-9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AA769-3936-F561-CB3C-A904770C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Actualizar la base de datos de muertes. He usado la base de datos de WHO, que me ha parecido razonable.</a:t>
            </a:r>
          </a:p>
          <a:p>
            <a:r>
              <a:rPr lang="es-ES" dirty="0"/>
              <a:t>Volver a filtrar y ajustar países.</a:t>
            </a:r>
          </a:p>
          <a:p>
            <a:r>
              <a:rPr lang="es-ES" dirty="0"/>
              <a:t>Coeficientes de Pearson y Spearman</a:t>
            </a:r>
          </a:p>
          <a:p>
            <a:r>
              <a:rPr lang="es-ES" dirty="0"/>
              <a:t>Rehacer gráfico Permeabilidad vs PIB per cápita</a:t>
            </a:r>
          </a:p>
        </p:txBody>
      </p:sp>
    </p:spTree>
    <p:extLst>
      <p:ext uri="{BB962C8B-B14F-4D97-AF65-F5344CB8AC3E}">
        <p14:creationId xmlns:p14="http://schemas.microsoft.com/office/powerpoint/2010/main" val="29850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F07815-4473-6447-4823-C979FD28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08063"/>
            <a:ext cx="5291666" cy="4841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08147F-79A4-3FA1-0CA6-3C692BF52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7" t="3025" r="15642"/>
          <a:stretch/>
        </p:blipFill>
        <p:spPr>
          <a:xfrm>
            <a:off x="6256865" y="774602"/>
            <a:ext cx="5291667" cy="5308795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B86B397-7125-67A4-4D57-09EE53F1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261" y="502426"/>
            <a:ext cx="2782078" cy="544351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Hace 2 semanas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2E28E2C-1B6E-7BD6-056F-25C545EAC80E}"/>
              </a:ext>
            </a:extLst>
          </p:cNvPr>
          <p:cNvSpPr txBox="1">
            <a:spLocks/>
          </p:cNvSpPr>
          <p:nvPr/>
        </p:nvSpPr>
        <p:spPr>
          <a:xfrm>
            <a:off x="7511659" y="463712"/>
            <a:ext cx="2782078" cy="54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Ahora</a:t>
            </a:r>
          </a:p>
        </p:txBody>
      </p:sp>
    </p:spTree>
    <p:extLst>
      <p:ext uri="{BB962C8B-B14F-4D97-AF65-F5344CB8AC3E}">
        <p14:creationId xmlns:p14="http://schemas.microsoft.com/office/powerpoint/2010/main" val="110095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7BE1867-D6CE-A7B1-9BD7-F421270E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260" y="914271"/>
            <a:ext cx="13895051" cy="57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8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4D64C1-6FF5-256F-35F9-1C95E16A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973" y="-405685"/>
            <a:ext cx="11504054" cy="76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4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101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5-9</vt:lpstr>
      <vt:lpstr>Presentación de PowerPoint</vt:lpstr>
      <vt:lpstr>Presentación de PowerPoint</vt:lpstr>
      <vt:lpstr>Presentación de PowerPoint</vt:lpstr>
      <vt:lpstr>Retraso en notificación de muertes por países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Unai Lería Fortea</dc:creator>
  <cp:lastModifiedBy>Unai Lería Fortea</cp:lastModifiedBy>
  <cp:revision>6</cp:revision>
  <dcterms:created xsi:type="dcterms:W3CDTF">2022-04-25T14:22:37Z</dcterms:created>
  <dcterms:modified xsi:type="dcterms:W3CDTF">2022-05-09T15:26:55Z</dcterms:modified>
</cp:coreProperties>
</file>