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4"/>
  </p:notesMasterIdLst>
  <p:sldIdLst>
    <p:sldId id="263" r:id="rId4"/>
    <p:sldId id="257" r:id="rId5"/>
    <p:sldId id="258" r:id="rId6"/>
    <p:sldId id="304" r:id="rId7"/>
    <p:sldId id="271" r:id="rId8"/>
    <p:sldId id="272" r:id="rId9"/>
    <p:sldId id="273" r:id="rId10"/>
    <p:sldId id="274" r:id="rId11"/>
    <p:sldId id="275" r:id="rId12"/>
    <p:sldId id="278" r:id="rId13"/>
    <p:sldId id="305" r:id="rId14"/>
    <p:sldId id="265" r:id="rId15"/>
    <p:sldId id="266" r:id="rId16"/>
    <p:sldId id="267" r:id="rId17"/>
    <p:sldId id="306" r:id="rId18"/>
    <p:sldId id="307" r:id="rId19"/>
    <p:sldId id="270" r:id="rId20"/>
    <p:sldId id="268" r:id="rId21"/>
    <p:sldId id="269" r:id="rId22"/>
    <p:sldId id="281" r:id="rId23"/>
  </p:sldIdLst>
  <p:sldSz cx="10080625" cy="5670550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F80FD7-A242-4FE4-841D-509498179B53}" v="134" dt="2025-05-14T18:48:39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oslav Čermák" userId="e4e675ae29393d89" providerId="Windows Live" clId="Web-{7CF80FD7-A242-4FE4-841D-509498179B53}"/>
    <pc:docChg chg="addSld delSld modSld sldOrd">
      <pc:chgData name="Miroslav Čermák" userId="e4e675ae29393d89" providerId="Windows Live" clId="Web-{7CF80FD7-A242-4FE4-841D-509498179B53}" dt="2025-05-14T18:48:39.114" v="120" actId="14100"/>
      <pc:docMkLst>
        <pc:docMk/>
      </pc:docMkLst>
      <pc:sldChg chg="del">
        <pc:chgData name="Miroslav Čermák" userId="e4e675ae29393d89" providerId="Windows Live" clId="Web-{7CF80FD7-A242-4FE4-841D-509498179B53}" dt="2025-05-14T18:31:15.385" v="0"/>
        <pc:sldMkLst>
          <pc:docMk/>
          <pc:sldMk cId="0" sldId="256"/>
        </pc:sldMkLst>
      </pc:sldChg>
      <pc:sldChg chg="del">
        <pc:chgData name="Miroslav Čermák" userId="e4e675ae29393d89" providerId="Windows Live" clId="Web-{7CF80FD7-A242-4FE4-841D-509498179B53}" dt="2025-05-14T18:31:23.574" v="4"/>
        <pc:sldMkLst>
          <pc:docMk/>
          <pc:sldMk cId="0" sldId="259"/>
        </pc:sldMkLst>
      </pc:sldChg>
      <pc:sldChg chg="del">
        <pc:chgData name="Miroslav Čermák" userId="e4e675ae29393d89" providerId="Windows Live" clId="Web-{7CF80FD7-A242-4FE4-841D-509498179B53}" dt="2025-05-14T18:31:23.574" v="3"/>
        <pc:sldMkLst>
          <pc:docMk/>
          <pc:sldMk cId="0" sldId="260"/>
        </pc:sldMkLst>
      </pc:sldChg>
      <pc:sldChg chg="del">
        <pc:chgData name="Miroslav Čermák" userId="e4e675ae29393d89" providerId="Windows Live" clId="Web-{7CF80FD7-A242-4FE4-841D-509498179B53}" dt="2025-05-14T18:31:23.574" v="2"/>
        <pc:sldMkLst>
          <pc:docMk/>
          <pc:sldMk cId="0" sldId="261"/>
        </pc:sldMkLst>
      </pc:sldChg>
      <pc:sldChg chg="del">
        <pc:chgData name="Miroslav Čermák" userId="e4e675ae29393d89" providerId="Windows Live" clId="Web-{7CF80FD7-A242-4FE4-841D-509498179B53}" dt="2025-05-14T18:31:23.574" v="1"/>
        <pc:sldMkLst>
          <pc:docMk/>
          <pc:sldMk cId="0" sldId="262"/>
        </pc:sldMkLst>
      </pc:sldChg>
      <pc:sldChg chg="ord">
        <pc:chgData name="Miroslav Čermák" userId="e4e675ae29393d89" providerId="Windows Live" clId="Web-{7CF80FD7-A242-4FE4-841D-509498179B53}" dt="2025-05-14T18:31:32.324" v="5"/>
        <pc:sldMkLst>
          <pc:docMk/>
          <pc:sldMk cId="0" sldId="263"/>
        </pc:sldMkLst>
      </pc:sldChg>
      <pc:sldChg chg="del">
        <pc:chgData name="Miroslav Čermák" userId="e4e675ae29393d89" providerId="Windows Live" clId="Web-{7CF80FD7-A242-4FE4-841D-509498179B53}" dt="2025-05-14T18:31:37.606" v="6"/>
        <pc:sldMkLst>
          <pc:docMk/>
          <pc:sldMk cId="0" sldId="264"/>
        </pc:sldMkLst>
      </pc:sldChg>
      <pc:sldChg chg="ord">
        <pc:chgData name="Miroslav Čermák" userId="e4e675ae29393d89" providerId="Windows Live" clId="Web-{7CF80FD7-A242-4FE4-841D-509498179B53}" dt="2025-05-14T18:43:02.309" v="61"/>
        <pc:sldMkLst>
          <pc:docMk/>
          <pc:sldMk cId="0" sldId="270"/>
        </pc:sldMkLst>
      </pc:sldChg>
      <pc:sldChg chg="ord">
        <pc:chgData name="Miroslav Čermák" userId="e4e675ae29393d89" providerId="Windows Live" clId="Web-{7CF80FD7-A242-4FE4-841D-509498179B53}" dt="2025-05-14T18:37:59.773" v="40"/>
        <pc:sldMkLst>
          <pc:docMk/>
          <pc:sldMk cId="0" sldId="271"/>
        </pc:sldMkLst>
      </pc:sldChg>
      <pc:sldChg chg="ord">
        <pc:chgData name="Miroslav Čermák" userId="e4e675ae29393d89" providerId="Windows Live" clId="Web-{7CF80FD7-A242-4FE4-841D-509498179B53}" dt="2025-05-14T18:37:59.773" v="39"/>
        <pc:sldMkLst>
          <pc:docMk/>
          <pc:sldMk cId="0" sldId="272"/>
        </pc:sldMkLst>
      </pc:sldChg>
      <pc:sldChg chg="ord">
        <pc:chgData name="Miroslav Čermák" userId="e4e675ae29393d89" providerId="Windows Live" clId="Web-{7CF80FD7-A242-4FE4-841D-509498179B53}" dt="2025-05-14T18:37:59.773" v="38"/>
        <pc:sldMkLst>
          <pc:docMk/>
          <pc:sldMk cId="0" sldId="273"/>
        </pc:sldMkLst>
      </pc:sldChg>
      <pc:sldChg chg="ord">
        <pc:chgData name="Miroslav Čermák" userId="e4e675ae29393d89" providerId="Windows Live" clId="Web-{7CF80FD7-A242-4FE4-841D-509498179B53}" dt="2025-05-14T18:37:59.773" v="37"/>
        <pc:sldMkLst>
          <pc:docMk/>
          <pc:sldMk cId="0" sldId="274"/>
        </pc:sldMkLst>
      </pc:sldChg>
      <pc:sldChg chg="ord">
        <pc:chgData name="Miroslav Čermák" userId="e4e675ae29393d89" providerId="Windows Live" clId="Web-{7CF80FD7-A242-4FE4-841D-509498179B53}" dt="2025-05-14T18:37:59.773" v="36"/>
        <pc:sldMkLst>
          <pc:docMk/>
          <pc:sldMk cId="0" sldId="275"/>
        </pc:sldMkLst>
      </pc:sldChg>
      <pc:sldChg chg="del">
        <pc:chgData name="Miroslav Čermák" userId="e4e675ae29393d89" providerId="Windows Live" clId="Web-{7CF80FD7-A242-4FE4-841D-509498179B53}" dt="2025-05-14T18:41:48.367" v="57"/>
        <pc:sldMkLst>
          <pc:docMk/>
          <pc:sldMk cId="0" sldId="276"/>
        </pc:sldMkLst>
      </pc:sldChg>
      <pc:sldChg chg="del">
        <pc:chgData name="Miroslav Čermák" userId="e4e675ae29393d89" providerId="Windows Live" clId="Web-{7CF80FD7-A242-4FE4-841D-509498179B53}" dt="2025-05-14T18:41:49.898" v="58"/>
        <pc:sldMkLst>
          <pc:docMk/>
          <pc:sldMk cId="0" sldId="277"/>
        </pc:sldMkLst>
      </pc:sldChg>
      <pc:sldChg chg="ord">
        <pc:chgData name="Miroslav Čermák" userId="e4e675ae29393d89" providerId="Windows Live" clId="Web-{7CF80FD7-A242-4FE4-841D-509498179B53}" dt="2025-05-14T18:42:13.665" v="59"/>
        <pc:sldMkLst>
          <pc:docMk/>
          <pc:sldMk cId="0" sldId="278"/>
        </pc:sldMkLst>
      </pc:sldChg>
      <pc:sldChg chg="del">
        <pc:chgData name="Miroslav Čermák" userId="e4e675ae29393d89" providerId="Windows Live" clId="Web-{7CF80FD7-A242-4FE4-841D-509498179B53}" dt="2025-05-14T18:43:37.499" v="62"/>
        <pc:sldMkLst>
          <pc:docMk/>
          <pc:sldMk cId="0" sldId="279"/>
        </pc:sldMkLst>
      </pc:sldChg>
      <pc:sldChg chg="del">
        <pc:chgData name="Miroslav Čermák" userId="e4e675ae29393d89" providerId="Windows Live" clId="Web-{7CF80FD7-A242-4FE4-841D-509498179B53}" dt="2025-05-14T18:43:42.531" v="63"/>
        <pc:sldMkLst>
          <pc:docMk/>
          <pc:sldMk cId="0" sldId="280"/>
        </pc:sldMkLst>
      </pc:sldChg>
      <pc:sldChg chg="del">
        <pc:chgData name="Miroslav Čermák" userId="e4e675ae29393d89" providerId="Windows Live" clId="Web-{7CF80FD7-A242-4FE4-841D-509498179B53}" dt="2025-05-14T18:43:47.578" v="64"/>
        <pc:sldMkLst>
          <pc:docMk/>
          <pc:sldMk cId="0" sldId="282"/>
        </pc:sldMkLst>
      </pc:sldChg>
      <pc:sldChg chg="del">
        <pc:chgData name="Miroslav Čermák" userId="e4e675ae29393d89" providerId="Windows Live" clId="Web-{7CF80FD7-A242-4FE4-841D-509498179B53}" dt="2025-05-14T18:43:52.985" v="65"/>
        <pc:sldMkLst>
          <pc:docMk/>
          <pc:sldMk cId="0" sldId="283"/>
        </pc:sldMkLst>
      </pc:sldChg>
      <pc:sldChg chg="del">
        <pc:chgData name="Miroslav Čermák" userId="e4e675ae29393d89" providerId="Windows Live" clId="Web-{7CF80FD7-A242-4FE4-841D-509498179B53}" dt="2025-05-14T18:44:00.704" v="66"/>
        <pc:sldMkLst>
          <pc:docMk/>
          <pc:sldMk cId="0" sldId="284"/>
        </pc:sldMkLst>
      </pc:sldChg>
      <pc:sldChg chg="del">
        <pc:chgData name="Miroslav Čermák" userId="e4e675ae29393d89" providerId="Windows Live" clId="Web-{7CF80FD7-A242-4FE4-841D-509498179B53}" dt="2025-05-14T18:44:01.767" v="67"/>
        <pc:sldMkLst>
          <pc:docMk/>
          <pc:sldMk cId="0" sldId="285"/>
        </pc:sldMkLst>
      </pc:sldChg>
      <pc:sldChg chg="del">
        <pc:chgData name="Miroslav Čermák" userId="e4e675ae29393d89" providerId="Windows Live" clId="Web-{7CF80FD7-A242-4FE4-841D-509498179B53}" dt="2025-05-14T18:44:03.095" v="68"/>
        <pc:sldMkLst>
          <pc:docMk/>
          <pc:sldMk cId="0" sldId="286"/>
        </pc:sldMkLst>
      </pc:sldChg>
      <pc:sldChg chg="del">
        <pc:chgData name="Miroslav Čermák" userId="e4e675ae29393d89" providerId="Windows Live" clId="Web-{7CF80FD7-A242-4FE4-841D-509498179B53}" dt="2025-05-14T18:44:03.970" v="69"/>
        <pc:sldMkLst>
          <pc:docMk/>
          <pc:sldMk cId="0" sldId="287"/>
        </pc:sldMkLst>
      </pc:sldChg>
      <pc:sldChg chg="del">
        <pc:chgData name="Miroslav Čermák" userId="e4e675ae29393d89" providerId="Windows Live" clId="Web-{7CF80FD7-A242-4FE4-841D-509498179B53}" dt="2025-05-14T18:44:04.501" v="70"/>
        <pc:sldMkLst>
          <pc:docMk/>
          <pc:sldMk cId="0" sldId="288"/>
        </pc:sldMkLst>
      </pc:sldChg>
      <pc:sldChg chg="del">
        <pc:chgData name="Miroslav Čermák" userId="e4e675ae29393d89" providerId="Windows Live" clId="Web-{7CF80FD7-A242-4FE4-841D-509498179B53}" dt="2025-05-14T18:44:05.033" v="71"/>
        <pc:sldMkLst>
          <pc:docMk/>
          <pc:sldMk cId="0" sldId="289"/>
        </pc:sldMkLst>
      </pc:sldChg>
      <pc:sldChg chg="del">
        <pc:chgData name="Miroslav Čermák" userId="e4e675ae29393d89" providerId="Windows Live" clId="Web-{7CF80FD7-A242-4FE4-841D-509498179B53}" dt="2025-05-14T18:44:07.283" v="72"/>
        <pc:sldMkLst>
          <pc:docMk/>
          <pc:sldMk cId="0" sldId="290"/>
        </pc:sldMkLst>
      </pc:sldChg>
      <pc:sldChg chg="del">
        <pc:chgData name="Miroslav Čermák" userId="e4e675ae29393d89" providerId="Windows Live" clId="Web-{7CF80FD7-A242-4FE4-841D-509498179B53}" dt="2025-05-14T18:44:07.580" v="73"/>
        <pc:sldMkLst>
          <pc:docMk/>
          <pc:sldMk cId="0" sldId="291"/>
        </pc:sldMkLst>
      </pc:sldChg>
      <pc:sldChg chg="del">
        <pc:chgData name="Miroslav Čermák" userId="e4e675ae29393d89" providerId="Windows Live" clId="Web-{7CF80FD7-A242-4FE4-841D-509498179B53}" dt="2025-05-14T18:44:08.377" v="74"/>
        <pc:sldMkLst>
          <pc:docMk/>
          <pc:sldMk cId="0" sldId="292"/>
        </pc:sldMkLst>
      </pc:sldChg>
      <pc:sldChg chg="del">
        <pc:chgData name="Miroslav Čermák" userId="e4e675ae29393d89" providerId="Windows Live" clId="Web-{7CF80FD7-A242-4FE4-841D-509498179B53}" dt="2025-05-14T18:44:09.423" v="75"/>
        <pc:sldMkLst>
          <pc:docMk/>
          <pc:sldMk cId="0" sldId="293"/>
        </pc:sldMkLst>
      </pc:sldChg>
      <pc:sldChg chg="del">
        <pc:chgData name="Miroslav Čermák" userId="e4e675ae29393d89" providerId="Windows Live" clId="Web-{7CF80FD7-A242-4FE4-841D-509498179B53}" dt="2025-05-14T18:44:09.783" v="76"/>
        <pc:sldMkLst>
          <pc:docMk/>
          <pc:sldMk cId="0" sldId="294"/>
        </pc:sldMkLst>
      </pc:sldChg>
      <pc:sldChg chg="del">
        <pc:chgData name="Miroslav Čermák" userId="e4e675ae29393d89" providerId="Windows Live" clId="Web-{7CF80FD7-A242-4FE4-841D-509498179B53}" dt="2025-05-14T18:44:10.205" v="77"/>
        <pc:sldMkLst>
          <pc:docMk/>
          <pc:sldMk cId="0" sldId="295"/>
        </pc:sldMkLst>
      </pc:sldChg>
      <pc:sldChg chg="del">
        <pc:chgData name="Miroslav Čermák" userId="e4e675ae29393d89" providerId="Windows Live" clId="Web-{7CF80FD7-A242-4FE4-841D-509498179B53}" dt="2025-05-14T18:44:10.642" v="78"/>
        <pc:sldMkLst>
          <pc:docMk/>
          <pc:sldMk cId="0" sldId="296"/>
        </pc:sldMkLst>
      </pc:sldChg>
      <pc:sldChg chg="del">
        <pc:chgData name="Miroslav Čermák" userId="e4e675ae29393d89" providerId="Windows Live" clId="Web-{7CF80FD7-A242-4FE4-841D-509498179B53}" dt="2025-05-14T18:44:11.158" v="79"/>
        <pc:sldMkLst>
          <pc:docMk/>
          <pc:sldMk cId="0" sldId="297"/>
        </pc:sldMkLst>
      </pc:sldChg>
      <pc:sldChg chg="del">
        <pc:chgData name="Miroslav Čermák" userId="e4e675ae29393d89" providerId="Windows Live" clId="Web-{7CF80FD7-A242-4FE4-841D-509498179B53}" dt="2025-05-14T18:44:12.455" v="80"/>
        <pc:sldMkLst>
          <pc:docMk/>
          <pc:sldMk cId="0" sldId="298"/>
        </pc:sldMkLst>
      </pc:sldChg>
      <pc:sldChg chg="del">
        <pc:chgData name="Miroslav Čermák" userId="e4e675ae29393d89" providerId="Windows Live" clId="Web-{7CF80FD7-A242-4FE4-841D-509498179B53}" dt="2025-05-14T18:44:12.861" v="81"/>
        <pc:sldMkLst>
          <pc:docMk/>
          <pc:sldMk cId="0" sldId="299"/>
        </pc:sldMkLst>
      </pc:sldChg>
      <pc:sldChg chg="del">
        <pc:chgData name="Miroslav Čermák" userId="e4e675ae29393d89" providerId="Windows Live" clId="Web-{7CF80FD7-A242-4FE4-841D-509498179B53}" dt="2025-05-14T18:44:13.424" v="82"/>
        <pc:sldMkLst>
          <pc:docMk/>
          <pc:sldMk cId="0" sldId="300"/>
        </pc:sldMkLst>
      </pc:sldChg>
      <pc:sldChg chg="del">
        <pc:chgData name="Miroslav Čermák" userId="e4e675ae29393d89" providerId="Windows Live" clId="Web-{7CF80FD7-A242-4FE4-841D-509498179B53}" dt="2025-05-14T18:44:14.611" v="83"/>
        <pc:sldMkLst>
          <pc:docMk/>
          <pc:sldMk cId="0" sldId="301"/>
        </pc:sldMkLst>
      </pc:sldChg>
      <pc:sldChg chg="del">
        <pc:chgData name="Miroslav Čermák" userId="e4e675ae29393d89" providerId="Windows Live" clId="Web-{7CF80FD7-A242-4FE4-841D-509498179B53}" dt="2025-05-14T18:44:20.409" v="84"/>
        <pc:sldMkLst>
          <pc:docMk/>
          <pc:sldMk cId="0" sldId="302"/>
        </pc:sldMkLst>
      </pc:sldChg>
      <pc:sldChg chg="addSp delSp modSp add del ord replId">
        <pc:chgData name="Miroslav Čermák" userId="e4e675ae29393d89" providerId="Windows Live" clId="Web-{7CF80FD7-A242-4FE4-841D-509498179B53}" dt="2025-05-14T18:47:50.783" v="91"/>
        <pc:sldMkLst>
          <pc:docMk/>
          <pc:sldMk cId="3775119302" sldId="303"/>
        </pc:sldMkLst>
        <pc:spChg chg="add del mod">
          <ac:chgData name="Miroslav Čermák" userId="e4e675ae29393d89" providerId="Windows Live" clId="Web-{7CF80FD7-A242-4FE4-841D-509498179B53}" dt="2025-05-14T18:47:39.032" v="88"/>
          <ac:spMkLst>
            <pc:docMk/>
            <pc:sldMk cId="3775119302" sldId="303"/>
            <ac:spMk id="2" creationId="{E0AD18B8-D608-7C97-F2AE-B470C97BE4F3}"/>
          </ac:spMkLst>
        </pc:spChg>
        <pc:spChg chg="mod">
          <ac:chgData name="Miroslav Čermák" userId="e4e675ae29393d89" providerId="Windows Live" clId="Web-{7CF80FD7-A242-4FE4-841D-509498179B53}" dt="2025-05-14T18:36:27.641" v="24" actId="1076"/>
          <ac:spMkLst>
            <pc:docMk/>
            <pc:sldMk cId="3775119302" sldId="303"/>
            <ac:spMk id="196" creationId="{798754B9-ABD1-F021-00BE-091B72766D07}"/>
          </ac:spMkLst>
        </pc:spChg>
      </pc:sldChg>
      <pc:sldChg chg="new del">
        <pc:chgData name="Miroslav Čermák" userId="e4e675ae29393d89" providerId="Windows Live" clId="Web-{7CF80FD7-A242-4FE4-841D-509498179B53}" dt="2025-05-14T18:36:49.971" v="27"/>
        <pc:sldMkLst>
          <pc:docMk/>
          <pc:sldMk cId="989077359" sldId="304"/>
        </pc:sldMkLst>
      </pc:sldChg>
      <pc:sldChg chg="delSp modSp add replId">
        <pc:chgData name="Miroslav Čermák" userId="e4e675ae29393d89" providerId="Windows Live" clId="Web-{7CF80FD7-A242-4FE4-841D-509498179B53}" dt="2025-05-14T18:37:30.130" v="35"/>
        <pc:sldMkLst>
          <pc:docMk/>
          <pc:sldMk cId="2724227754" sldId="304"/>
        </pc:sldMkLst>
        <pc:spChg chg="del">
          <ac:chgData name="Miroslav Čermák" userId="e4e675ae29393d89" providerId="Windows Live" clId="Web-{7CF80FD7-A242-4FE4-841D-509498179B53}" dt="2025-05-14T18:37:30.130" v="35"/>
          <ac:spMkLst>
            <pc:docMk/>
            <pc:sldMk cId="2724227754" sldId="304"/>
            <ac:spMk id="2" creationId="{BB7D0C7C-FF27-646F-4573-4EFFAD70F9A4}"/>
          </ac:spMkLst>
        </pc:spChg>
        <pc:spChg chg="mod">
          <ac:chgData name="Miroslav Čermák" userId="e4e675ae29393d89" providerId="Windows Live" clId="Web-{7CF80FD7-A242-4FE4-841D-509498179B53}" dt="2025-05-14T18:37:22.552" v="34" actId="20577"/>
          <ac:spMkLst>
            <pc:docMk/>
            <pc:sldMk cId="2724227754" sldId="304"/>
            <ac:spMk id="196" creationId="{FEAD5DCC-7ECF-9F86-1A65-D367AF63F80A}"/>
          </ac:spMkLst>
        </pc:spChg>
      </pc:sldChg>
      <pc:sldChg chg="modSp add ord replId">
        <pc:chgData name="Miroslav Čermák" userId="e4e675ae29393d89" providerId="Windows Live" clId="Web-{7CF80FD7-A242-4FE4-841D-509498179B53}" dt="2025-05-14T18:38:24.306" v="43"/>
        <pc:sldMkLst>
          <pc:docMk/>
          <pc:sldMk cId="736870284" sldId="305"/>
        </pc:sldMkLst>
        <pc:spChg chg="mod">
          <ac:chgData name="Miroslav Čermák" userId="e4e675ae29393d89" providerId="Windows Live" clId="Web-{7CF80FD7-A242-4FE4-841D-509498179B53}" dt="2025-05-14T18:38:17.212" v="42" actId="20577"/>
          <ac:spMkLst>
            <pc:docMk/>
            <pc:sldMk cId="736870284" sldId="305"/>
            <ac:spMk id="196" creationId="{D3643C12-6C93-2E78-9971-71DC2E94BF55}"/>
          </ac:spMkLst>
        </pc:spChg>
      </pc:sldChg>
      <pc:sldChg chg="addSp modSp add ord replId">
        <pc:chgData name="Miroslav Čermák" userId="e4e675ae29393d89" providerId="Windows Live" clId="Web-{7CF80FD7-A242-4FE4-841D-509498179B53}" dt="2025-05-14T18:48:39.114" v="120" actId="14100"/>
        <pc:sldMkLst>
          <pc:docMk/>
          <pc:sldMk cId="678487191" sldId="306"/>
        </pc:sldMkLst>
        <pc:spChg chg="mod">
          <ac:chgData name="Miroslav Čermák" userId="e4e675ae29393d89" providerId="Windows Live" clId="Web-{7CF80FD7-A242-4FE4-841D-509498179B53}" dt="2025-05-14T18:40:05.813" v="48" actId="20577"/>
          <ac:spMkLst>
            <pc:docMk/>
            <pc:sldMk cId="678487191" sldId="306"/>
            <ac:spMk id="2" creationId="{28E04DCA-06D9-7B74-45A1-F03295EE3925}"/>
          </ac:spMkLst>
        </pc:spChg>
        <pc:spChg chg="add mod">
          <ac:chgData name="Miroslav Čermák" userId="e4e675ae29393d89" providerId="Windows Live" clId="Web-{7CF80FD7-A242-4FE4-841D-509498179B53}" dt="2025-05-14T18:47:47.282" v="90" actId="1076"/>
          <ac:spMkLst>
            <pc:docMk/>
            <pc:sldMk cId="678487191" sldId="306"/>
            <ac:spMk id="3" creationId="{E0AD18B8-D608-7C97-F2AE-B470C97BE4F3}"/>
          </ac:spMkLst>
        </pc:spChg>
        <pc:spChg chg="mod">
          <ac:chgData name="Miroslav Čermák" userId="e4e675ae29393d89" providerId="Windows Live" clId="Web-{7CF80FD7-A242-4FE4-841D-509498179B53}" dt="2025-05-14T18:48:39.114" v="120" actId="14100"/>
          <ac:spMkLst>
            <pc:docMk/>
            <pc:sldMk cId="678487191" sldId="306"/>
            <ac:spMk id="196" creationId="{4E8F4E36-1820-E4FD-080C-ACCAB1BD3D1F}"/>
          </ac:spMkLst>
        </pc:spChg>
      </pc:sldChg>
      <pc:sldChg chg="modSp add ord replId">
        <pc:chgData name="Miroslav Čermák" userId="e4e675ae29393d89" providerId="Windows Live" clId="Web-{7CF80FD7-A242-4FE4-841D-509498179B53}" dt="2025-05-14T18:41:30.084" v="55"/>
        <pc:sldMkLst>
          <pc:docMk/>
          <pc:sldMk cId="3692190857" sldId="307"/>
        </pc:sldMkLst>
        <pc:spChg chg="mod">
          <ac:chgData name="Miroslav Čermák" userId="e4e675ae29393d89" providerId="Windows Live" clId="Web-{7CF80FD7-A242-4FE4-841D-509498179B53}" dt="2025-05-14T18:41:12.599" v="54" actId="20577"/>
          <ac:spMkLst>
            <pc:docMk/>
            <pc:sldMk cId="3692190857" sldId="307"/>
            <ac:spMk id="2" creationId="{079D922D-B7A2-3ADF-485D-B581A1F5D4FE}"/>
          </ac:spMkLst>
        </pc:spChg>
        <pc:spChg chg="mod">
          <ac:chgData name="Miroslav Čermák" userId="e4e675ae29393d89" providerId="Windows Live" clId="Web-{7CF80FD7-A242-4FE4-841D-509498179B53}" dt="2025-05-14T18:40:42.081" v="51" actId="20577"/>
          <ac:spMkLst>
            <pc:docMk/>
            <pc:sldMk cId="3692190857" sldId="307"/>
            <ac:spMk id="196" creationId="{43E865D1-3E76-2BBB-D58F-0E842208BD2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cs-CZ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přesun snímku</a:t>
            </a: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cs-CZ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komentářů</a:t>
            </a:r>
          </a:p>
        </p:txBody>
      </p:sp>
      <p:sp>
        <p:nvSpPr>
          <p:cNvPr id="1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&lt;záhlaví&gt;</a:t>
            </a:r>
          </a:p>
        </p:txBody>
      </p:sp>
      <p:sp>
        <p:nvSpPr>
          <p:cNvPr id="183" name="PlaceHolder 4"/>
          <p:cNvSpPr>
            <a:spLocks noGrp="1"/>
          </p:cNvSpPr>
          <p:nvPr>
            <p:ph type="dt" idx="7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&lt;datum/čas&gt;</a:t>
            </a:r>
          </a:p>
        </p:txBody>
      </p:sp>
      <p:sp>
        <p:nvSpPr>
          <p:cNvPr id="184" name="PlaceHolder 5"/>
          <p:cNvSpPr>
            <a:spLocks noGrp="1"/>
          </p:cNvSpPr>
          <p:nvPr>
            <p:ph type="ftr" idx="7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&lt;zápatí&gt;</a:t>
            </a:r>
          </a:p>
        </p:txBody>
      </p:sp>
      <p:sp>
        <p:nvSpPr>
          <p:cNvPr id="185" name="PlaceHolder 6"/>
          <p:cNvSpPr>
            <a:spLocks noGrp="1"/>
          </p:cNvSpPr>
          <p:nvPr>
            <p:ph type="sldNum" idx="7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58EB9302-09D3-47ED-B46C-3E433466EFFD}" type="slidenum"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fld>
            <a:endParaRPr lang="cs-CZ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Num" idx="77"/>
          </p:nvPr>
        </p:nvSpPr>
        <p:spPr>
          <a:xfrm>
            <a:off x="4278960" y="10157400"/>
            <a:ext cx="3277800" cy="53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  <a:ea typeface="Segoe U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A7F7C73-0324-4385-B40E-187DB5738E1E}" type="slidenum"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  <a:ea typeface="Segoe UI"/>
              </a:rPr>
              <a:t>2</a:t>
            </a:fld>
            <a:endParaRPr lang="cs-CZ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1525" cy="4005263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cs-CZ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Num" idx="78"/>
          </p:nvPr>
        </p:nvSpPr>
        <p:spPr>
          <a:xfrm>
            <a:off x="4278960" y="10157400"/>
            <a:ext cx="3277800" cy="53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  <a:ea typeface="Segoe U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5BEF33E-22EF-403A-BEE8-07F51539BA15}" type="slidenum"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  <a:ea typeface="Segoe UI"/>
              </a:rPr>
              <a:t>3</a:t>
            </a:fld>
            <a:endParaRPr lang="cs-CZ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2240" cy="4005720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cs-CZ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nadpisu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>
          <a:xfrm>
            <a:off x="3338280" y="5254560"/>
            <a:ext cx="33987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117920" y="5254560"/>
            <a:ext cx="226512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cs-CZ" sz="1200" b="0" u="none" strike="noStrike">
                <a:solidFill>
                  <a:srgbClr val="787878"/>
                </a:solidFill>
                <a:effectLst/>
                <a:uFillTx/>
                <a:latin typeface="Apto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A82D40B-E674-4C47-890E-4424166AC92C}" type="slidenum">
              <a:rPr lang="cs-CZ" sz="1200" b="0" u="none" strike="noStrike">
                <a:solidFill>
                  <a:srgbClr val="787878"/>
                </a:solidFill>
                <a:effectLst/>
                <a:uFillTx/>
                <a:latin typeface="Aptos"/>
              </a:rPr>
              <a:t>‹#›</a:t>
            </a:fld>
            <a:endParaRPr lang="cs-CZ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692280" y="5254560"/>
            <a:ext cx="226512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nadpisu</a:t>
            </a:r>
          </a:p>
        </p:txBody>
      </p:sp>
      <p:sp>
        <p:nvSpPr>
          <p:cNvPr id="58" name="PlaceHolder 2"/>
          <p:cNvSpPr>
            <a:spLocks noGrp="1"/>
          </p:cNvSpPr>
          <p:nvPr>
            <p:ph type="ftr" idx="28"/>
          </p:nvPr>
        </p:nvSpPr>
        <p:spPr>
          <a:xfrm>
            <a:off x="3338280" y="5254560"/>
            <a:ext cx="33987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&lt;zápatí&gt;</a:t>
            </a:r>
          </a:p>
        </p:txBody>
      </p:sp>
      <p:sp>
        <p:nvSpPr>
          <p:cNvPr id="59" name="PlaceHolder 3"/>
          <p:cNvSpPr>
            <a:spLocks noGrp="1"/>
          </p:cNvSpPr>
          <p:nvPr>
            <p:ph type="sldNum" idx="29"/>
          </p:nvPr>
        </p:nvSpPr>
        <p:spPr>
          <a:xfrm>
            <a:off x="7117920" y="5254560"/>
            <a:ext cx="226512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cs-CZ" sz="1200" b="0" u="none" strike="noStrike">
                <a:solidFill>
                  <a:srgbClr val="787878"/>
                </a:solidFill>
                <a:effectLst/>
                <a:uFillTx/>
                <a:latin typeface="Apto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246A9D5-9645-42D7-880C-CE9A3DF2BD6E}" type="slidenum">
              <a:rPr lang="cs-CZ" sz="1200" b="0" u="none" strike="noStrike">
                <a:solidFill>
                  <a:srgbClr val="787878"/>
                </a:solidFill>
                <a:effectLst/>
                <a:uFillTx/>
                <a:latin typeface="Aptos"/>
              </a:rPr>
              <a:t>‹#›</a:t>
            </a:fld>
            <a:endParaRPr lang="cs-CZ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dt" idx="30"/>
          </p:nvPr>
        </p:nvSpPr>
        <p:spPr>
          <a:xfrm>
            <a:off x="692280" y="5254560"/>
            <a:ext cx="226512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&lt;datum/čas&gt;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nadpisu</a:t>
            </a: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63" name="PlaceHolder 3"/>
          <p:cNvSpPr>
            <a:spLocks noGrp="1"/>
          </p:cNvSpPr>
          <p:nvPr>
            <p:ph type="ftr" idx="31"/>
          </p:nvPr>
        </p:nvSpPr>
        <p:spPr>
          <a:xfrm>
            <a:off x="3338280" y="5254560"/>
            <a:ext cx="33987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&lt;zápatí&gt;</a:t>
            </a:r>
          </a:p>
        </p:txBody>
      </p:sp>
      <p:sp>
        <p:nvSpPr>
          <p:cNvPr id="64" name="PlaceHolder 4"/>
          <p:cNvSpPr>
            <a:spLocks noGrp="1"/>
          </p:cNvSpPr>
          <p:nvPr>
            <p:ph type="sldNum" idx="32"/>
          </p:nvPr>
        </p:nvSpPr>
        <p:spPr>
          <a:xfrm>
            <a:off x="7117920" y="5254560"/>
            <a:ext cx="226512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cs-CZ" sz="1200" b="0" u="none" strike="noStrike">
                <a:solidFill>
                  <a:srgbClr val="787878"/>
                </a:solidFill>
                <a:effectLst/>
                <a:uFillTx/>
                <a:latin typeface="Apto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A9D267F-282A-4FA2-BB41-49E57ED32B02}" type="slidenum">
              <a:rPr lang="cs-CZ" sz="1200" b="0" u="none" strike="noStrike">
                <a:solidFill>
                  <a:srgbClr val="787878"/>
                </a:solidFill>
                <a:effectLst/>
                <a:uFillTx/>
                <a:latin typeface="Aptos"/>
              </a:rPr>
              <a:t>‹#›</a:t>
            </a:fld>
            <a:endParaRPr lang="cs-CZ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dt" idx="33"/>
          </p:nvPr>
        </p:nvSpPr>
        <p:spPr>
          <a:xfrm>
            <a:off x="692280" y="5254560"/>
            <a:ext cx="226512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&lt;datum/čas&gt;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nadpisu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20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69" name="PlaceHolder 4"/>
          <p:cNvSpPr>
            <a:spLocks noGrp="1"/>
          </p:cNvSpPr>
          <p:nvPr>
            <p:ph type="ftr" idx="34"/>
          </p:nvPr>
        </p:nvSpPr>
        <p:spPr>
          <a:xfrm>
            <a:off x="3338280" y="5254560"/>
            <a:ext cx="33987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&lt;zápatí&gt;</a:t>
            </a:r>
          </a:p>
        </p:txBody>
      </p:sp>
      <p:sp>
        <p:nvSpPr>
          <p:cNvPr id="70" name="PlaceHolder 5"/>
          <p:cNvSpPr>
            <a:spLocks noGrp="1"/>
          </p:cNvSpPr>
          <p:nvPr>
            <p:ph type="sldNum" idx="35"/>
          </p:nvPr>
        </p:nvSpPr>
        <p:spPr>
          <a:xfrm>
            <a:off x="7117920" y="5254560"/>
            <a:ext cx="226512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cs-CZ" sz="1200" b="0" u="none" strike="noStrike">
                <a:solidFill>
                  <a:srgbClr val="787878"/>
                </a:solidFill>
                <a:effectLst/>
                <a:uFillTx/>
                <a:latin typeface="Apto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B4302B3-BA1C-441B-8C69-5D2CDD17BC45}" type="slidenum">
              <a:rPr lang="cs-CZ" sz="1200" b="0" u="none" strike="noStrike">
                <a:solidFill>
                  <a:srgbClr val="787878"/>
                </a:solidFill>
                <a:effectLst/>
                <a:uFillTx/>
                <a:latin typeface="Aptos"/>
              </a:rPr>
              <a:t>‹#›</a:t>
            </a:fld>
            <a:endParaRPr lang="cs-CZ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PlaceHolder 6"/>
          <p:cNvSpPr>
            <a:spLocks noGrp="1"/>
          </p:cNvSpPr>
          <p:nvPr>
            <p:ph type="dt" idx="36"/>
          </p:nvPr>
        </p:nvSpPr>
        <p:spPr>
          <a:xfrm>
            <a:off x="692280" y="5254560"/>
            <a:ext cx="226512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&lt;datum/čas&gt;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ýchozí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nadpisu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ftr" idx="37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&lt;zápatí&gt;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sldNum" idx="38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6C67BA1-E4F5-46DC-86BD-0A7B054EC423}" type="slidenum"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fld>
            <a:endParaRPr lang="cs-CZ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dt" idx="39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&lt;datum/čas&gt;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ýchozí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ftr" idx="40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&lt;zápatí&gt;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sldNum" idx="41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6570C67-0E76-4564-9F93-5AF613199400}" type="slidenum"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fld>
            <a:endParaRPr lang="cs-CZ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 idx="42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&lt;datum/čas&gt;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Výchozí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nadpisu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20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ftr" idx="43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&lt;zápatí&gt;</a:t>
            </a:r>
          </a:p>
        </p:txBody>
      </p:sp>
      <p:sp>
        <p:nvSpPr>
          <p:cNvPr id="84" name="PlaceHolder 6"/>
          <p:cNvSpPr>
            <a:spLocks noGrp="1"/>
          </p:cNvSpPr>
          <p:nvPr>
            <p:ph type="sldNum" idx="44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148BFB1-D9F7-4CAC-A4C7-43F7779DF311}" type="slidenum"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fld>
            <a:endParaRPr lang="cs-CZ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dt" idx="45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&lt;datum/čas&gt;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Výchozí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nadpisu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90" name="PlaceHolder 5"/>
          <p:cNvSpPr>
            <a:spLocks noGrp="1"/>
          </p:cNvSpPr>
          <p:nvPr>
            <p:ph type="ftr" idx="46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&lt;zápatí&gt;</a:t>
            </a:r>
          </a:p>
        </p:txBody>
      </p:sp>
      <p:sp>
        <p:nvSpPr>
          <p:cNvPr id="91" name="PlaceHolder 6"/>
          <p:cNvSpPr>
            <a:spLocks noGrp="1"/>
          </p:cNvSpPr>
          <p:nvPr>
            <p:ph type="sldNum" idx="47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386E1D7-533E-4166-82D8-60F17FB4E888}" type="slidenum"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fld>
            <a:endParaRPr lang="cs-CZ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dt" idx="48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&lt;datum/čas&gt;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Výchoz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nadpisu</a:t>
            </a: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28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97" name="PlaceHolder 5"/>
          <p:cNvSpPr>
            <a:spLocks noGrp="1"/>
          </p:cNvSpPr>
          <p:nvPr>
            <p:ph type="ftr" idx="49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&lt;zápatí&gt;</a:t>
            </a:r>
          </a:p>
        </p:txBody>
      </p:sp>
      <p:sp>
        <p:nvSpPr>
          <p:cNvPr id="98" name="PlaceHolder 6"/>
          <p:cNvSpPr>
            <a:spLocks noGrp="1"/>
          </p:cNvSpPr>
          <p:nvPr>
            <p:ph type="sldNum" idx="50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E3EA0CE-AD30-4CA7-AF69-F4722547A080}" type="slidenum"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fld>
            <a:endParaRPr lang="cs-CZ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dt" idx="51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&lt;datum/čas&gt;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Výchozí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nadpisu</a:t>
            </a: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28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103" name="PlaceHolder 4"/>
          <p:cNvSpPr>
            <a:spLocks noGrp="1"/>
          </p:cNvSpPr>
          <p:nvPr>
            <p:ph type="ftr" idx="52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&lt;zápatí&gt;</a:t>
            </a:r>
          </a:p>
        </p:txBody>
      </p:sp>
      <p:sp>
        <p:nvSpPr>
          <p:cNvPr id="104" name="PlaceHolder 5"/>
          <p:cNvSpPr>
            <a:spLocks noGrp="1"/>
          </p:cNvSpPr>
          <p:nvPr>
            <p:ph type="sldNum" idx="53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389FB10-EE07-402D-AD61-56CD2077D48D}" type="slidenum"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fld>
            <a:endParaRPr lang="cs-CZ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PlaceHolder 6"/>
          <p:cNvSpPr>
            <a:spLocks noGrp="1"/>
          </p:cNvSpPr>
          <p:nvPr>
            <p:ph type="dt" idx="54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&lt;datum/čas&gt;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Výchozí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nadpisu</a:t>
            </a: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111" name="PlaceHolder 6"/>
          <p:cNvSpPr>
            <a:spLocks noGrp="1"/>
          </p:cNvSpPr>
          <p:nvPr>
            <p:ph type="ftr" idx="55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&lt;zápatí&gt;</a:t>
            </a:r>
          </a:p>
        </p:txBody>
      </p:sp>
      <p:sp>
        <p:nvSpPr>
          <p:cNvPr id="112" name="PlaceHolder 7"/>
          <p:cNvSpPr>
            <a:spLocks noGrp="1"/>
          </p:cNvSpPr>
          <p:nvPr>
            <p:ph type="sldNum" idx="56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E60D11-4892-4ADC-A4A9-430117509E10}" type="slidenum"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fld>
            <a:endParaRPr lang="cs-CZ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PlaceHolder 8"/>
          <p:cNvSpPr>
            <a:spLocks noGrp="1"/>
          </p:cNvSpPr>
          <p:nvPr>
            <p:ph type="dt" idx="57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&lt;datum/čas&gt;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entered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ftr" idx="4"/>
          </p:nvPr>
        </p:nvSpPr>
        <p:spPr>
          <a:xfrm>
            <a:off x="3338280" y="5254560"/>
            <a:ext cx="33987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sldNum" idx="5"/>
          </p:nvPr>
        </p:nvSpPr>
        <p:spPr>
          <a:xfrm>
            <a:off x="7117920" y="5254560"/>
            <a:ext cx="226512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cs-CZ" sz="1200" b="0" u="none" strike="noStrike">
                <a:solidFill>
                  <a:srgbClr val="787878"/>
                </a:solidFill>
                <a:effectLst/>
                <a:uFillTx/>
                <a:latin typeface="Apto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59C295E-9CF8-4A1D-9954-5D0ABB0BA123}" type="slidenum">
              <a:rPr lang="cs-CZ" sz="1200" b="0" u="none" strike="noStrike">
                <a:solidFill>
                  <a:srgbClr val="787878"/>
                </a:solidFill>
                <a:effectLst/>
                <a:uFillTx/>
                <a:latin typeface="Aptos"/>
              </a:rPr>
              <a:t>‹#›</a:t>
            </a:fld>
            <a:endParaRPr lang="cs-CZ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6"/>
          </p:nvPr>
        </p:nvSpPr>
        <p:spPr>
          <a:xfrm>
            <a:off x="692280" y="5254560"/>
            <a:ext cx="226512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ýchozí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nadpisu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121" name="PlaceHolder 8"/>
          <p:cNvSpPr>
            <a:spLocks noGrp="1"/>
          </p:cNvSpPr>
          <p:nvPr>
            <p:ph type="ftr" idx="58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&lt;zápatí&gt;</a:t>
            </a:r>
          </a:p>
        </p:txBody>
      </p:sp>
      <p:sp>
        <p:nvSpPr>
          <p:cNvPr id="122" name="PlaceHolder 9"/>
          <p:cNvSpPr>
            <a:spLocks noGrp="1"/>
          </p:cNvSpPr>
          <p:nvPr>
            <p:ph type="sldNum" idx="59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7DCDD0A-93AB-4A02-84A6-4B95424FA4D6}" type="slidenum"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fld>
            <a:endParaRPr lang="cs-CZ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PlaceHolder 10"/>
          <p:cNvSpPr>
            <a:spLocks noGrp="1"/>
          </p:cNvSpPr>
          <p:nvPr>
            <p:ph type="dt" idx="60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&lt;datum/čas&gt;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ýchozí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ftr" idx="61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&lt;zápatí&gt;</a:t>
            </a:r>
          </a:p>
        </p:txBody>
      </p:sp>
      <p:sp>
        <p:nvSpPr>
          <p:cNvPr id="125" name="PlaceHolder 2"/>
          <p:cNvSpPr>
            <a:spLocks noGrp="1"/>
          </p:cNvSpPr>
          <p:nvPr>
            <p:ph type="sldNum" idx="62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37A858F-4A88-41EC-9B60-1FC3CA941C0B}" type="slidenum"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fld>
            <a:endParaRPr lang="cs-CZ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dt" idx="63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&lt;datum/čas&gt;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nadpisu</a:t>
            </a: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Výchozí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nadpisu</a:t>
            </a:r>
          </a:p>
        </p:txBody>
      </p:sp>
      <p:sp>
        <p:nvSpPr>
          <p:cNvPr id="130" name="PlaceHolder 2"/>
          <p:cNvSpPr>
            <a:spLocks noGrp="1"/>
          </p:cNvSpPr>
          <p:nvPr>
            <p:ph type="ftr" idx="64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&lt;zápatí&gt;</a:t>
            </a:r>
          </a:p>
        </p:txBody>
      </p:sp>
      <p:sp>
        <p:nvSpPr>
          <p:cNvPr id="131" name="PlaceHolder 3"/>
          <p:cNvSpPr>
            <a:spLocks noGrp="1"/>
          </p:cNvSpPr>
          <p:nvPr>
            <p:ph type="sldNum" idx="65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296A42A-59AD-4AF2-A18E-C7C264283756}" type="slidenum"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fld>
            <a:endParaRPr lang="cs-CZ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dt" idx="66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&lt;datum/čas&gt;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ýchozí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nadpisu</a:t>
            </a: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135" name="PlaceHolder 3"/>
          <p:cNvSpPr>
            <a:spLocks noGrp="1"/>
          </p:cNvSpPr>
          <p:nvPr>
            <p:ph type="ftr" idx="67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&lt;zápatí&gt;</a:t>
            </a:r>
          </a:p>
        </p:txBody>
      </p:sp>
      <p:sp>
        <p:nvSpPr>
          <p:cNvPr id="136" name="PlaceHolder 4"/>
          <p:cNvSpPr>
            <a:spLocks noGrp="1"/>
          </p:cNvSpPr>
          <p:nvPr>
            <p:ph type="sldNum" idx="68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AB379C9-B25B-46BD-B386-54A3C5BA4435}" type="slidenum"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fld>
            <a:endParaRPr lang="cs-CZ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dt" idx="69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&lt;datum/čas&gt;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Výchozí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nadpisu</a:t>
            </a: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20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141" name="PlaceHolder 4"/>
          <p:cNvSpPr>
            <a:spLocks noGrp="1"/>
          </p:cNvSpPr>
          <p:nvPr>
            <p:ph type="ftr" idx="70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&lt;zápatí&gt;</a:t>
            </a:r>
          </a:p>
        </p:txBody>
      </p:sp>
      <p:sp>
        <p:nvSpPr>
          <p:cNvPr id="142" name="PlaceHolder 5"/>
          <p:cNvSpPr>
            <a:spLocks noGrp="1"/>
          </p:cNvSpPr>
          <p:nvPr>
            <p:ph type="sldNum" idx="71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13B8511-7BB1-49B9-9483-40ACBE49EF08}" type="slidenum"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fld>
            <a:endParaRPr lang="cs-CZ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dt" idx="72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&lt;datum/čas&gt;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ýchozí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nadpisu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ýchozí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Výchozí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nadpisu</a:t>
            </a: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20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Výchozí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nadpisu</a:t>
            </a: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Výchozí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nadpisu</a:t>
            </a: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28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nadpisu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20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1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ftr" idx="7"/>
          </p:nvPr>
        </p:nvSpPr>
        <p:spPr>
          <a:xfrm>
            <a:off x="3338280" y="5254560"/>
            <a:ext cx="33987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&lt;zápatí&gt;</a:t>
            </a:r>
          </a:p>
        </p:txBody>
      </p:sp>
      <p:sp>
        <p:nvSpPr>
          <p:cNvPr id="12" name="PlaceHolder 6"/>
          <p:cNvSpPr>
            <a:spLocks noGrp="1"/>
          </p:cNvSpPr>
          <p:nvPr>
            <p:ph type="sldNum" idx="8"/>
          </p:nvPr>
        </p:nvSpPr>
        <p:spPr>
          <a:xfrm>
            <a:off x="7117920" y="5254560"/>
            <a:ext cx="226512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cs-CZ" sz="1200" b="0" u="none" strike="noStrike">
                <a:solidFill>
                  <a:srgbClr val="787878"/>
                </a:solidFill>
                <a:effectLst/>
                <a:uFillTx/>
                <a:latin typeface="Apto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91536AC-1B31-45E9-B3F3-7A8B975515E4}" type="slidenum">
              <a:rPr lang="cs-CZ" sz="1200" b="0" u="none" strike="noStrike">
                <a:solidFill>
                  <a:srgbClr val="787878"/>
                </a:solidFill>
                <a:effectLst/>
                <a:uFillTx/>
                <a:latin typeface="Aptos"/>
              </a:rPr>
              <a:t>‹#›</a:t>
            </a:fld>
            <a:endParaRPr lang="cs-CZ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7"/>
          <p:cNvSpPr>
            <a:spLocks noGrp="1"/>
          </p:cNvSpPr>
          <p:nvPr>
            <p:ph type="dt" idx="9"/>
          </p:nvPr>
        </p:nvSpPr>
        <p:spPr>
          <a:xfrm>
            <a:off x="692280" y="5254560"/>
            <a:ext cx="226512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&lt;datum/čas&gt;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Výchozí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nadpisu</a:t>
            </a: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28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Výchozí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nadpisu</a:t>
            </a: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ýchozí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nadpisu</a:t>
            </a: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17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17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ýchozí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nadpisu</a:t>
            </a: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Výchozí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nadpisu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ýchozí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nadpisu</a:t>
            </a: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Výchozí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nadpisu</a:t>
            </a: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20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 Content and 2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nadpisu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18" name="PlaceHolder 5"/>
          <p:cNvSpPr>
            <a:spLocks noGrp="1"/>
          </p:cNvSpPr>
          <p:nvPr>
            <p:ph type="ftr" idx="10"/>
          </p:nvPr>
        </p:nvSpPr>
        <p:spPr>
          <a:xfrm>
            <a:off x="3338280" y="5254560"/>
            <a:ext cx="33987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&lt;zápatí&gt;</a:t>
            </a:r>
          </a:p>
        </p:txBody>
      </p:sp>
      <p:sp>
        <p:nvSpPr>
          <p:cNvPr id="19" name="PlaceHolder 6"/>
          <p:cNvSpPr>
            <a:spLocks noGrp="1"/>
          </p:cNvSpPr>
          <p:nvPr>
            <p:ph type="sldNum" idx="11"/>
          </p:nvPr>
        </p:nvSpPr>
        <p:spPr>
          <a:xfrm>
            <a:off x="7117920" y="5254560"/>
            <a:ext cx="226512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cs-CZ" sz="1200" b="0" u="none" strike="noStrike">
                <a:solidFill>
                  <a:srgbClr val="787878"/>
                </a:solidFill>
                <a:effectLst/>
                <a:uFillTx/>
                <a:latin typeface="Apto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F7D5D1F-821C-47C2-8728-1C873D343827}" type="slidenum">
              <a:rPr lang="cs-CZ" sz="1200" b="0" u="none" strike="noStrike">
                <a:solidFill>
                  <a:srgbClr val="787878"/>
                </a:solidFill>
                <a:effectLst/>
                <a:uFillTx/>
                <a:latin typeface="Aptos"/>
              </a:rPr>
              <a:t>‹#›</a:t>
            </a:fld>
            <a:endParaRPr lang="cs-CZ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7"/>
          <p:cNvSpPr>
            <a:spLocks noGrp="1"/>
          </p:cNvSpPr>
          <p:nvPr>
            <p:ph type="dt" idx="12"/>
          </p:nvPr>
        </p:nvSpPr>
        <p:spPr>
          <a:xfrm>
            <a:off x="692280" y="5254560"/>
            <a:ext cx="226512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&lt;datum/čas&gt;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nadpisu</a:t>
            </a: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28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25" name="PlaceHolder 5"/>
          <p:cNvSpPr>
            <a:spLocks noGrp="1"/>
          </p:cNvSpPr>
          <p:nvPr>
            <p:ph type="ftr" idx="13"/>
          </p:nvPr>
        </p:nvSpPr>
        <p:spPr>
          <a:xfrm>
            <a:off x="3338280" y="5254560"/>
            <a:ext cx="33987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&lt;zápatí&gt;</a:t>
            </a:r>
          </a:p>
        </p:txBody>
      </p:sp>
      <p:sp>
        <p:nvSpPr>
          <p:cNvPr id="26" name="PlaceHolder 6"/>
          <p:cNvSpPr>
            <a:spLocks noGrp="1"/>
          </p:cNvSpPr>
          <p:nvPr>
            <p:ph type="sldNum" idx="14"/>
          </p:nvPr>
        </p:nvSpPr>
        <p:spPr>
          <a:xfrm>
            <a:off x="7117920" y="5254560"/>
            <a:ext cx="226512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cs-CZ" sz="1200" b="0" u="none" strike="noStrike">
                <a:solidFill>
                  <a:srgbClr val="787878"/>
                </a:solidFill>
                <a:effectLst/>
                <a:uFillTx/>
                <a:latin typeface="Apto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DBD4C4D-5007-4439-AC70-30197C7BA1CA}" type="slidenum">
              <a:rPr lang="cs-CZ" sz="1200" b="0" u="none" strike="noStrike">
                <a:solidFill>
                  <a:srgbClr val="787878"/>
                </a:solidFill>
                <a:effectLst/>
                <a:uFillTx/>
                <a:latin typeface="Aptos"/>
              </a:rPr>
              <a:t>‹#›</a:t>
            </a:fld>
            <a:endParaRPr lang="cs-CZ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7"/>
          <p:cNvSpPr>
            <a:spLocks noGrp="1"/>
          </p:cNvSpPr>
          <p:nvPr>
            <p:ph type="dt" idx="15"/>
          </p:nvPr>
        </p:nvSpPr>
        <p:spPr>
          <a:xfrm>
            <a:off x="692280" y="5254560"/>
            <a:ext cx="226512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&lt;datum/čas&gt;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nadpisu</a:t>
            </a: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28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31" name="PlaceHolder 4"/>
          <p:cNvSpPr>
            <a:spLocks noGrp="1"/>
          </p:cNvSpPr>
          <p:nvPr>
            <p:ph type="ftr" idx="16"/>
          </p:nvPr>
        </p:nvSpPr>
        <p:spPr>
          <a:xfrm>
            <a:off x="3338280" y="5254560"/>
            <a:ext cx="33987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&lt;zápatí&gt;</a:t>
            </a:r>
          </a:p>
        </p:txBody>
      </p:sp>
      <p:sp>
        <p:nvSpPr>
          <p:cNvPr id="32" name="PlaceHolder 5"/>
          <p:cNvSpPr>
            <a:spLocks noGrp="1"/>
          </p:cNvSpPr>
          <p:nvPr>
            <p:ph type="sldNum" idx="17"/>
          </p:nvPr>
        </p:nvSpPr>
        <p:spPr>
          <a:xfrm>
            <a:off x="7117920" y="5254560"/>
            <a:ext cx="226512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cs-CZ" sz="1200" b="0" u="none" strike="noStrike">
                <a:solidFill>
                  <a:srgbClr val="787878"/>
                </a:solidFill>
                <a:effectLst/>
                <a:uFillTx/>
                <a:latin typeface="Apto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1CAE577-FE2B-4C8E-BF01-F05FD7FFA2BE}" type="slidenum">
              <a:rPr lang="cs-CZ" sz="1200" b="0" u="none" strike="noStrike">
                <a:solidFill>
                  <a:srgbClr val="787878"/>
                </a:solidFill>
                <a:effectLst/>
                <a:uFillTx/>
                <a:latin typeface="Aptos"/>
              </a:rPr>
              <a:t>‹#›</a:t>
            </a:fld>
            <a:endParaRPr lang="cs-CZ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dt" idx="18"/>
          </p:nvPr>
        </p:nvSpPr>
        <p:spPr>
          <a:xfrm>
            <a:off x="692280" y="5254560"/>
            <a:ext cx="226512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&lt;datum/čas&gt;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nadpisu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39" name="PlaceHolder 6"/>
          <p:cNvSpPr>
            <a:spLocks noGrp="1"/>
          </p:cNvSpPr>
          <p:nvPr>
            <p:ph type="ftr" idx="19"/>
          </p:nvPr>
        </p:nvSpPr>
        <p:spPr>
          <a:xfrm>
            <a:off x="3338280" y="5254560"/>
            <a:ext cx="33987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&lt;zápatí&gt;</a:t>
            </a:r>
          </a:p>
        </p:txBody>
      </p:sp>
      <p:sp>
        <p:nvSpPr>
          <p:cNvPr id="40" name="PlaceHolder 7"/>
          <p:cNvSpPr>
            <a:spLocks noGrp="1"/>
          </p:cNvSpPr>
          <p:nvPr>
            <p:ph type="sldNum" idx="20"/>
          </p:nvPr>
        </p:nvSpPr>
        <p:spPr>
          <a:xfrm>
            <a:off x="7117920" y="5254560"/>
            <a:ext cx="226512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cs-CZ" sz="1200" b="0" u="none" strike="noStrike">
                <a:solidFill>
                  <a:srgbClr val="787878"/>
                </a:solidFill>
                <a:effectLst/>
                <a:uFillTx/>
                <a:latin typeface="Apto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FDBA6D2-DBD7-4341-B1C6-97D48BE34836}" type="slidenum">
              <a:rPr lang="cs-CZ" sz="1200" b="0" u="none" strike="noStrike">
                <a:solidFill>
                  <a:srgbClr val="787878"/>
                </a:solidFill>
                <a:effectLst/>
                <a:uFillTx/>
                <a:latin typeface="Aptos"/>
              </a:rPr>
              <a:t>‹#›</a:t>
            </a:fld>
            <a:endParaRPr lang="cs-CZ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8"/>
          <p:cNvSpPr>
            <a:spLocks noGrp="1"/>
          </p:cNvSpPr>
          <p:nvPr>
            <p:ph type="dt" idx="21"/>
          </p:nvPr>
        </p:nvSpPr>
        <p:spPr>
          <a:xfrm>
            <a:off x="692280" y="5254560"/>
            <a:ext cx="226512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&lt;datum/čas&gt;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nadpisu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49" name="PlaceHolder 8"/>
          <p:cNvSpPr>
            <a:spLocks noGrp="1"/>
          </p:cNvSpPr>
          <p:nvPr>
            <p:ph type="ftr" idx="22"/>
          </p:nvPr>
        </p:nvSpPr>
        <p:spPr>
          <a:xfrm>
            <a:off x="3338280" y="5254560"/>
            <a:ext cx="33987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&lt;zápatí&gt;</a:t>
            </a:r>
          </a:p>
        </p:txBody>
      </p:sp>
      <p:sp>
        <p:nvSpPr>
          <p:cNvPr id="50" name="PlaceHolder 9"/>
          <p:cNvSpPr>
            <a:spLocks noGrp="1"/>
          </p:cNvSpPr>
          <p:nvPr>
            <p:ph type="sldNum" idx="23"/>
          </p:nvPr>
        </p:nvSpPr>
        <p:spPr>
          <a:xfrm>
            <a:off x="7117920" y="5254560"/>
            <a:ext cx="226512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cs-CZ" sz="1200" b="0" u="none" strike="noStrike">
                <a:solidFill>
                  <a:srgbClr val="787878"/>
                </a:solidFill>
                <a:effectLst/>
                <a:uFillTx/>
                <a:latin typeface="Apto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51BA451-AE36-41D5-BD1D-F59A35BBF33F}" type="slidenum">
              <a:rPr lang="cs-CZ" sz="1200" b="0" u="none" strike="noStrike">
                <a:solidFill>
                  <a:srgbClr val="787878"/>
                </a:solidFill>
                <a:effectLst/>
                <a:uFillTx/>
                <a:latin typeface="Aptos"/>
              </a:rPr>
              <a:t>‹#›</a:t>
            </a:fld>
            <a:endParaRPr lang="cs-CZ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10"/>
          <p:cNvSpPr>
            <a:spLocks noGrp="1"/>
          </p:cNvSpPr>
          <p:nvPr>
            <p:ph type="dt" idx="24"/>
          </p:nvPr>
        </p:nvSpPr>
        <p:spPr>
          <a:xfrm>
            <a:off x="692280" y="5254560"/>
            <a:ext cx="226512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&lt;datum/čas&gt;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ftr" idx="25"/>
          </p:nvPr>
        </p:nvSpPr>
        <p:spPr>
          <a:xfrm>
            <a:off x="3338280" y="5254560"/>
            <a:ext cx="339876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&lt;zápatí&gt;</a:t>
            </a:r>
          </a:p>
        </p:txBody>
      </p:sp>
      <p:sp>
        <p:nvSpPr>
          <p:cNvPr id="53" name="PlaceHolder 2"/>
          <p:cNvSpPr>
            <a:spLocks noGrp="1"/>
          </p:cNvSpPr>
          <p:nvPr>
            <p:ph type="sldNum" idx="26"/>
          </p:nvPr>
        </p:nvSpPr>
        <p:spPr>
          <a:xfrm>
            <a:off x="7117920" y="5254560"/>
            <a:ext cx="226512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cs-CZ" sz="1200" b="0" u="none" strike="noStrike">
                <a:solidFill>
                  <a:srgbClr val="787878"/>
                </a:solidFill>
                <a:effectLst/>
                <a:uFillTx/>
                <a:latin typeface="Apto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631CA93-5441-475E-A83C-1221ABAEAEDB}" type="slidenum">
              <a:rPr lang="cs-CZ" sz="1200" b="0" u="none" strike="noStrike">
                <a:solidFill>
                  <a:srgbClr val="787878"/>
                </a:solidFill>
                <a:effectLst/>
                <a:uFillTx/>
                <a:latin typeface="Aptos"/>
              </a:rPr>
              <a:t>‹#›</a:t>
            </a:fld>
            <a:endParaRPr lang="cs-CZ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 idx="27"/>
          </p:nvPr>
        </p:nvSpPr>
        <p:spPr>
          <a:xfrm>
            <a:off x="692280" y="5254560"/>
            <a:ext cx="2265120" cy="29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&lt;datum/čas&gt;</a:t>
            </a:r>
          </a:p>
        </p:txBody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nadpisu</a:t>
            </a: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Sedmá úroveň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Polish-Air-Force-Airworthiness-Risk-Acceptance-Matrix_fig1_328098258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everandsmart.cz/pouzivate-matici-rizik-a-mohl-bych-ji-videt-3-dil/" TargetMode="External"/><Relationship Id="rId2" Type="http://schemas.openxmlformats.org/officeDocument/2006/relationships/hyperlink" Target="https://github.com/QuantinCS/CRQ/blob/main/CRQ1-Risk%20Matrix.ods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everandsmart.cz/simulace-systematickych-ztrat/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2"/>
          <p:cNvSpPr/>
          <p:nvPr/>
        </p:nvSpPr>
        <p:spPr>
          <a:xfrm>
            <a:off x="360000" y="1260360"/>
            <a:ext cx="935856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cs-CZ" sz="6000" b="1" u="none" strike="noStrik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rPr>
              <a:t>Risk matrix</a:t>
            </a:r>
            <a:br>
              <a:rPr sz="6000"/>
            </a:br>
            <a:r>
              <a:rPr lang="cs-CZ" sz="6000" b="1" u="none" strike="noStrik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rPr>
              <a:t>worse than useless</a:t>
            </a:r>
            <a:endParaRPr lang="cs-CZ" sz="6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Obrázek 216"/>
          <p:cNvPicPr/>
          <p:nvPr/>
        </p:nvPicPr>
        <p:blipFill>
          <a:blip r:embed="rId2"/>
          <a:srcRect b="43746"/>
          <a:stretch/>
        </p:blipFill>
        <p:spPr>
          <a:xfrm>
            <a:off x="900000" y="565920"/>
            <a:ext cx="8095680" cy="23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8" name="Obdélník 217"/>
          <p:cNvSpPr/>
          <p:nvPr/>
        </p:nvSpPr>
        <p:spPr>
          <a:xfrm>
            <a:off x="216720" y="5367240"/>
            <a:ext cx="1951560" cy="2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cs-CZ" sz="1000" b="0" u="none" strike="noStrike">
                <a:solidFill>
                  <a:srgbClr val="0000FF"/>
                </a:solidFill>
                <a:effectLst/>
                <a:uFillTx/>
                <a:latin typeface="Arial"/>
                <a:hlinkClick r:id="rId3"/>
              </a:rPr>
              <a:t>Polish Air Force</a:t>
            </a:r>
            <a:endParaRPr lang="cs-CZ" sz="1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F7CF8-AEE9-2908-9B2A-9B217C56F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2">
            <a:extLst>
              <a:ext uri="{FF2B5EF4-FFF2-40B4-BE49-F238E27FC236}">
                <a16:creationId xmlns:a16="http://schemas.microsoft.com/office/drawing/2014/main" id="{D3643C12-6C93-2E78-9971-71DC2E94BF55}"/>
              </a:ext>
            </a:extLst>
          </p:cNvPr>
          <p:cNvSpPr/>
          <p:nvPr/>
        </p:nvSpPr>
        <p:spPr>
          <a:xfrm>
            <a:off x="266754" y="718999"/>
            <a:ext cx="9544768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cs-CZ" sz="6000" dirty="0">
                <a:solidFill>
                  <a:srgbClr val="000000"/>
                </a:solidFill>
                <a:ea typeface="+mn-lt"/>
                <a:cs typeface="+mn-lt"/>
              </a:rPr>
              <a:t>...a v čem se liší?</a:t>
            </a:r>
            <a:endParaRPr lang="cs-CZ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6870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Zástupný text 4"/>
          <p:cNvSpPr/>
          <p:nvPr/>
        </p:nvSpPr>
        <p:spPr>
          <a:xfrm>
            <a:off x="504000" y="1080000"/>
            <a:ext cx="9214560" cy="431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360000" indent="-360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50000"/>
              <a:buFont typeface="Wingdings" charset="2"/>
              <a:buChar char=""/>
              <a:tabLst>
                <a:tab pos="0" algn="l"/>
              </a:tabLst>
            </a:pPr>
            <a:r>
              <a:rPr lang="cs-CZ" sz="3200" b="0" u="none" strike="noStrik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rPr>
              <a:t>Rozměr X x Y (symmetric vs. asymmetric)</a:t>
            </a:r>
            <a:endParaRPr lang="cs-CZ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60000" indent="-360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50000"/>
              <a:buFont typeface="Wingdings" charset="2"/>
              <a:buChar char=""/>
              <a:tabLst>
                <a:tab pos="0" algn="l"/>
              </a:tabLst>
            </a:pPr>
            <a:r>
              <a:rPr lang="cs-CZ" sz="3200" b="0" u="none" strike="noStrik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rPr>
              <a:t>Popisy řádků a sloupců</a:t>
            </a:r>
            <a:endParaRPr lang="cs-CZ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60000" indent="-360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50000"/>
              <a:buFont typeface="Wingdings" charset="2"/>
              <a:buChar char=""/>
              <a:tabLst>
                <a:tab pos="0" algn="l"/>
              </a:tabLst>
            </a:pPr>
            <a:r>
              <a:rPr lang="cs-CZ" sz="3200" b="0" u="none" strike="noStrik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rPr>
              <a:t>Orientace (low risk corner)</a:t>
            </a:r>
            <a:endParaRPr lang="cs-CZ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60000" indent="-360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50000"/>
              <a:buFont typeface="Wingdings" charset="2"/>
              <a:buChar char=""/>
              <a:tabLst>
                <a:tab pos="0" algn="l"/>
              </a:tabLst>
            </a:pPr>
            <a:r>
              <a:rPr lang="cs-CZ" sz="3200" b="0" u="none" strike="noStrik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rPr>
              <a:t>Popis Impact (low)</a:t>
            </a:r>
            <a:endParaRPr lang="cs-CZ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60000" indent="-360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50000"/>
              <a:buFont typeface="Wingdings" charset="2"/>
              <a:buChar char=""/>
              <a:tabLst>
                <a:tab pos="0" algn="l"/>
              </a:tabLst>
            </a:pPr>
            <a:r>
              <a:rPr lang="cs-CZ" sz="3200" b="0" u="none" strike="noStrik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rPr>
              <a:t>Popis Likelihood (likely)</a:t>
            </a:r>
            <a:endParaRPr lang="cs-CZ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Zástupný text 5"/>
          <p:cNvSpPr/>
          <p:nvPr/>
        </p:nvSpPr>
        <p:spPr>
          <a:xfrm>
            <a:off x="504000" y="1080000"/>
            <a:ext cx="9214560" cy="431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360000" indent="-360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50000"/>
              <a:buFont typeface="Wingdings" charset="2"/>
              <a:buChar char=""/>
              <a:tabLst>
                <a:tab pos="0" algn="l"/>
              </a:tabLst>
            </a:pPr>
            <a:r>
              <a:rPr lang="cs-CZ" sz="3200" b="0" u="none" strike="noStrik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rPr>
              <a:t>Rozsah intervalů u Impact</a:t>
            </a:r>
            <a:endParaRPr lang="cs-CZ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60000" indent="-360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50000"/>
              <a:buFont typeface="Wingdings" charset="2"/>
              <a:buChar char=""/>
              <a:tabLst>
                <a:tab pos="0" algn="l"/>
              </a:tabLst>
            </a:pPr>
            <a:r>
              <a:rPr lang="cs-CZ" sz="3200" b="0" u="none" strike="noStrik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rPr>
              <a:t>Rozsah intervalů u Likelihood</a:t>
            </a:r>
            <a:endParaRPr lang="cs-CZ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60000" indent="-360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50000"/>
              <a:buFont typeface="Wingdings" charset="2"/>
              <a:buChar char=""/>
              <a:tabLst>
                <a:tab pos="0" algn="l"/>
              </a:tabLst>
            </a:pPr>
            <a:r>
              <a:rPr lang="cs-CZ" sz="3200" b="0" u="none" strike="noStrik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rPr>
              <a:t>Počet kategorií rizik</a:t>
            </a:r>
            <a:endParaRPr lang="cs-CZ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60000" indent="-360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50000"/>
              <a:buFont typeface="Wingdings" charset="2"/>
              <a:buChar char=""/>
              <a:tabLst>
                <a:tab pos="0" algn="l"/>
              </a:tabLst>
            </a:pPr>
            <a:r>
              <a:rPr lang="cs-CZ" sz="3200" b="0" u="none" strike="noStrik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rPr>
              <a:t>Pojmenování rizik</a:t>
            </a:r>
            <a:endParaRPr lang="cs-CZ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60000" indent="-360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50000"/>
              <a:buFont typeface="Wingdings" charset="2"/>
              <a:buChar char=""/>
              <a:tabLst>
                <a:tab pos="0" algn="l"/>
              </a:tabLst>
            </a:pPr>
            <a:r>
              <a:rPr lang="cs-CZ" sz="3200" b="0" u="none" strike="noStrik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rPr>
              <a:t>Hranice rizik (borders)</a:t>
            </a:r>
            <a:endParaRPr lang="cs-CZ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60000" indent="-360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50000"/>
              <a:buFont typeface="Wingdings" charset="2"/>
              <a:buChar char=""/>
              <a:tabLst>
                <a:tab pos="0" algn="l"/>
              </a:tabLst>
            </a:pPr>
            <a:r>
              <a:rPr lang="cs-CZ" sz="3200" b="0" u="none" strike="noStrik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rPr>
              <a:t>Barevné značení (color codes)</a:t>
            </a:r>
            <a:endParaRPr lang="cs-CZ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Zástupný text 6"/>
          <p:cNvSpPr/>
          <p:nvPr/>
        </p:nvSpPr>
        <p:spPr>
          <a:xfrm>
            <a:off x="504000" y="1080000"/>
            <a:ext cx="9214560" cy="431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360000" indent="-360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50000"/>
              <a:buFont typeface="Wingdings" charset="2"/>
              <a:buChar char=""/>
              <a:tabLst>
                <a:tab pos="0" algn="l"/>
              </a:tabLst>
            </a:pPr>
            <a:r>
              <a:rPr lang="cs-CZ" sz="3200" b="0" u="none" strike="noStrik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rPr>
              <a:t>Polouzavřené intervaly?</a:t>
            </a:r>
            <a:endParaRPr lang="cs-CZ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60000" indent="-360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50000"/>
              <a:buFont typeface="Wingdings" charset="2"/>
              <a:buChar char=""/>
              <a:tabLst>
                <a:tab pos="0" algn="l"/>
              </a:tabLst>
            </a:pPr>
            <a:r>
              <a:rPr lang="cs-CZ" sz="3200" b="0" u="none" strike="noStrik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rPr>
              <a:t>Je I shora omezen?</a:t>
            </a:r>
            <a:endParaRPr lang="cs-CZ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60000" indent="-360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50000"/>
              <a:buFont typeface="Wingdings" charset="2"/>
              <a:buChar char=""/>
              <a:tabLst>
                <a:tab pos="0" algn="l"/>
              </a:tabLst>
            </a:pPr>
            <a:r>
              <a:rPr lang="cs-CZ" sz="3200" b="0" u="none" strike="noStrik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rPr>
              <a:t>Dává rozdělení I smysl?</a:t>
            </a:r>
            <a:endParaRPr lang="cs-CZ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60000" indent="-360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50000"/>
              <a:buFont typeface="Wingdings" charset="2"/>
              <a:buChar char=""/>
              <a:tabLst>
                <a:tab pos="0" algn="l"/>
              </a:tabLst>
            </a:pPr>
            <a:r>
              <a:rPr lang="cs-CZ" sz="3200" b="0" u="none" strike="noStrik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rPr>
              <a:t>Dává rozdělení L smysl?</a:t>
            </a:r>
            <a:endParaRPr lang="cs-CZ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60000" indent="-360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50000"/>
              <a:buFont typeface="Wingdings" charset="2"/>
              <a:buChar char=""/>
              <a:tabLst>
                <a:tab pos="0" algn="l"/>
              </a:tabLst>
            </a:pPr>
            <a:r>
              <a:rPr lang="cs-CZ" sz="3200" b="0" u="none" strike="noStrik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rPr>
              <a:t>Ideal risk matrix</a:t>
            </a:r>
            <a:endParaRPr lang="cs-CZ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endParaRPr lang="cs-CZ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endParaRPr lang="cs-CZ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EE99D-3A28-E292-3ABA-9562F140B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2">
            <a:extLst>
              <a:ext uri="{FF2B5EF4-FFF2-40B4-BE49-F238E27FC236}">
                <a16:creationId xmlns:a16="http://schemas.microsoft.com/office/drawing/2014/main" id="{4E8F4E36-1820-E4FD-080C-ACCAB1BD3D1F}"/>
              </a:ext>
            </a:extLst>
          </p:cNvPr>
          <p:cNvSpPr/>
          <p:nvPr/>
        </p:nvSpPr>
        <p:spPr>
          <a:xfrm>
            <a:off x="266844" y="718999"/>
            <a:ext cx="9544768" cy="30132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cs-CZ" sz="6000" dirty="0">
                <a:solidFill>
                  <a:srgbClr val="000000"/>
                </a:solidFill>
                <a:ea typeface="+mn-lt"/>
                <a:cs typeface="+mn-lt"/>
              </a:rPr>
              <a:t>Úkol č.1: Sestrojte risk matici a znázorněte, jak selhává</a:t>
            </a:r>
            <a:endParaRPr lang="cs-CZ" dirty="0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28E04DCA-06D9-7B74-45A1-F03295EE3925}"/>
              </a:ext>
            </a:extLst>
          </p:cNvPr>
          <p:cNvSpPr txBox="1"/>
          <p:nvPr/>
        </p:nvSpPr>
        <p:spPr>
          <a:xfrm>
            <a:off x="359350" y="4890543"/>
            <a:ext cx="89642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https://github.com/QuantinCS/CRQ/blob/main/CRQ1-Risk Matrix.ods</a:t>
            </a:r>
            <a:endParaRPr lang="en-US"/>
          </a:p>
        </p:txBody>
      </p:sp>
      <p:sp>
        <p:nvSpPr>
          <p:cNvPr id="3" name="TextovéPole 1">
            <a:extLst>
              <a:ext uri="{FF2B5EF4-FFF2-40B4-BE49-F238E27FC236}">
                <a16:creationId xmlns:a16="http://schemas.microsoft.com/office/drawing/2014/main" id="{E0AD18B8-D608-7C97-F2AE-B470C97BE4F3}"/>
              </a:ext>
            </a:extLst>
          </p:cNvPr>
          <p:cNvSpPr txBox="1"/>
          <p:nvPr/>
        </p:nvSpPr>
        <p:spPr>
          <a:xfrm>
            <a:off x="359350" y="4396295"/>
            <a:ext cx="896424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https://www.cleverandsmart.cz/pouzivate-matici-rizik-a-mohl-bych-ji-videt-3-dil/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87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1E52C-9A7D-2D38-1923-9EC13C9DE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2">
            <a:extLst>
              <a:ext uri="{FF2B5EF4-FFF2-40B4-BE49-F238E27FC236}">
                <a16:creationId xmlns:a16="http://schemas.microsoft.com/office/drawing/2014/main" id="{43E865D1-3E76-2BBB-D58F-0E842208BD2B}"/>
              </a:ext>
            </a:extLst>
          </p:cNvPr>
          <p:cNvSpPr/>
          <p:nvPr/>
        </p:nvSpPr>
        <p:spPr>
          <a:xfrm>
            <a:off x="266844" y="718999"/>
            <a:ext cx="9544768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cs-CZ" sz="6000" dirty="0">
                <a:solidFill>
                  <a:srgbClr val="000000"/>
                </a:solidFill>
                <a:ea typeface="+mn-lt"/>
                <a:cs typeface="+mn-lt"/>
              </a:rPr>
              <a:t>Simulace systematických ztrát</a:t>
            </a:r>
            <a:endParaRPr lang="cs-CZ" dirty="0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079D922D-B7A2-3ADF-485D-B581A1F5D4FE}"/>
              </a:ext>
            </a:extLst>
          </p:cNvPr>
          <p:cNvSpPr txBox="1"/>
          <p:nvPr/>
        </p:nvSpPr>
        <p:spPr>
          <a:xfrm>
            <a:off x="359350" y="4890543"/>
            <a:ext cx="89642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  <a:hlinkClick r:id="rId2"/>
              </a:rPr>
              <a:t>https://www.cleverandsmart.cz/simulace-systematickych-ztrat/</a:t>
            </a:r>
            <a:endParaRPr lang="cs-CZ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2190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5"/>
          <p:cNvSpPr/>
          <p:nvPr/>
        </p:nvSpPr>
        <p:spPr>
          <a:xfrm>
            <a:off x="361080" y="1621440"/>
            <a:ext cx="9358560" cy="197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cs-CZ" sz="6000" b="1" u="none" strike="noStrik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rPr>
              <a:t>Jak by měla vypadat ideální risk matice?</a:t>
            </a:r>
            <a:endParaRPr lang="cs-CZ" sz="6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Obrázek 200"/>
          <p:cNvPicPr/>
          <p:nvPr/>
        </p:nvPicPr>
        <p:blipFill>
          <a:blip r:embed="rId2"/>
          <a:srcRect l="12598" t="9433" r="14954" b="7882"/>
          <a:stretch/>
        </p:blipFill>
        <p:spPr>
          <a:xfrm>
            <a:off x="360000" y="1080000"/>
            <a:ext cx="5038560" cy="4318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2" name="Obdélník 201"/>
          <p:cNvSpPr/>
          <p:nvPr/>
        </p:nvSpPr>
        <p:spPr>
          <a:xfrm>
            <a:off x="6300000" y="1093320"/>
            <a:ext cx="3238560" cy="376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cs-CZ" sz="1800" b="1" u="none" strike="noStrik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Funkce rizika:</a:t>
            </a:r>
            <a:endParaRPr lang="cs-CZ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f(R)=L×I</a:t>
            </a:r>
            <a:endParaRPr lang="cs-CZ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cs-CZ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1800" b="1" u="none" strike="noStrik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Hypebola:</a:t>
            </a:r>
            <a:endParaRPr lang="cs-CZ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Y=1/x </a:t>
            </a:r>
            <a:endParaRPr lang="cs-CZ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cs-CZ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1800" b="1" u="none" strike="noStrik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Izoriska:</a:t>
            </a:r>
            <a:endParaRPr lang="cs-CZ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L=1/I</a:t>
            </a:r>
            <a:endParaRPr lang="cs-CZ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cs-CZ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1800" b="1" u="none" strike="noStrik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A risk vs. B risk</a:t>
            </a:r>
            <a:endParaRPr lang="cs-CZ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Obdélník 202"/>
          <p:cNvSpPr/>
          <p:nvPr/>
        </p:nvSpPr>
        <p:spPr>
          <a:xfrm>
            <a:off x="6660000" y="1017360"/>
            <a:ext cx="2878560" cy="384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cs-CZ" sz="1800" b="1" u="none" strike="noStrik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Izorisk křivky:</a:t>
            </a:r>
            <a:endParaRPr lang="cs-CZ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LxI=konst</a:t>
            </a:r>
            <a:endParaRPr lang="cs-CZ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L=konst * 1/I</a:t>
            </a:r>
            <a:endParaRPr lang="cs-CZ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cs-CZ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1800" b="1" u="none" strike="noStrik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Vlastnosti</a:t>
            </a: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:</a:t>
            </a:r>
            <a:endParaRPr lang="cs-CZ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Konvexní</a:t>
            </a:r>
            <a:endParaRPr lang="cs-CZ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Klesající</a:t>
            </a:r>
            <a:endParaRPr lang="cs-CZ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neprotínají se</a:t>
            </a:r>
            <a:endParaRPr lang="cs-CZ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cs-CZ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1800" b="0" u="none" strike="noStrik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Čím vzdálenější jsou od počátku, tím znázorňují průběh vyšší hodnoty rizika.</a:t>
            </a:r>
            <a:endParaRPr lang="cs-CZ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cs-CZ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04" name="Obrázek 203"/>
          <p:cNvPicPr/>
          <p:nvPr/>
        </p:nvPicPr>
        <p:blipFill>
          <a:blip r:embed="rId2"/>
          <a:srcRect l="8649" t="9433" r="6306" b="7882"/>
          <a:stretch/>
        </p:blipFill>
        <p:spPr>
          <a:xfrm>
            <a:off x="360360" y="468360"/>
            <a:ext cx="6118200" cy="48582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Tabulka 1"/>
          <p:cNvGraphicFramePr/>
          <p:nvPr/>
        </p:nvGraphicFramePr>
        <p:xfrm>
          <a:off x="661320" y="212400"/>
          <a:ext cx="9056880" cy="5374696"/>
        </p:xfrm>
        <a:graphic>
          <a:graphicData uri="http://schemas.openxmlformats.org/drawingml/2006/table">
            <a:tbl>
              <a:tblPr/>
              <a:tblGrid>
                <a:gridCol w="214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0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4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cs-CZ" sz="1800" b="1" u="none" strike="noStrike" cap="all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Microsoft YaHei"/>
                        </a:rPr>
                        <a:t>Název frameworku</a:t>
                      </a:r>
                      <a:endParaRPr lang="cs-CZ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cs-CZ" sz="1800" b="1" u="none" strike="noStrike" cap="all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Microsoft YaHei"/>
                        </a:rPr>
                        <a:t>Počet fází</a:t>
                      </a:r>
                      <a:endParaRPr lang="cs-CZ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cs-CZ" sz="1800" b="1" u="none" strike="noStrike" cap="all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Microsoft YaHei"/>
                        </a:rPr>
                        <a:t>Pojmenování jednotlivých fází procesu</a:t>
                      </a:r>
                      <a:endParaRPr lang="cs-CZ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7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cs-CZ" sz="1800" b="1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Microsoft YaHei"/>
                        </a:rPr>
                        <a:t>M_o_R</a:t>
                      </a:r>
                      <a:endParaRPr lang="cs-CZ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cs-CZ" sz="1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Microsoft YaHei"/>
                        </a:rPr>
                        <a:t>4</a:t>
                      </a:r>
                      <a:endParaRPr lang="cs-CZ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cs-CZ" sz="1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Microsoft YaHei"/>
                        </a:rPr>
                        <a:t>identify, assess, plan, implement</a:t>
                      </a:r>
                      <a:endParaRPr lang="cs-CZ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4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cs-CZ" sz="1800" b="1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Microsoft YaHei"/>
                        </a:rPr>
                        <a:t>ISACA</a:t>
                      </a:r>
                      <a:endParaRPr lang="cs-CZ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cs-CZ" sz="1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Microsoft YaHei"/>
                        </a:rPr>
                        <a:t>6</a:t>
                      </a:r>
                      <a:endParaRPr lang="cs-CZ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cs-CZ" sz="1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Microsoft YaHei"/>
                        </a:rPr>
                        <a:t>setting context, identifying risk, analyzing risk,</a:t>
                      </a:r>
                      <a:endParaRPr lang="cs-CZ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cs-CZ" sz="1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Microsoft YaHei"/>
                        </a:rPr>
                        <a:t>determining risk response, implementing risk response, monitoring risk</a:t>
                      </a:r>
                      <a:endParaRPr lang="cs-CZ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0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cs-CZ" sz="1800" b="1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Microsoft YaHei"/>
                        </a:rPr>
                        <a:t>NIST RMF</a:t>
                      </a:r>
                      <a:endParaRPr lang="cs-CZ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cs-CZ" sz="1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Microsoft YaHei"/>
                        </a:rPr>
                        <a:t>7</a:t>
                      </a:r>
                      <a:endParaRPr lang="cs-CZ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cs-CZ" sz="1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Microsoft YaHei"/>
                        </a:rPr>
                        <a:t>prepare, categorize, select, implement, assess, authorize, monitor</a:t>
                      </a:r>
                      <a:endParaRPr lang="cs-CZ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94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cs-CZ" sz="1800" b="1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Microsoft YaHei"/>
                        </a:rPr>
                        <a:t>ISO 27005</a:t>
                      </a:r>
                      <a:endParaRPr lang="cs-CZ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cs-CZ" sz="1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Microsoft YaHei"/>
                        </a:rPr>
                        <a:t>5+2</a:t>
                      </a:r>
                      <a:endParaRPr lang="cs-CZ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cs-CZ" sz="1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Microsoft YaHei"/>
                        </a:rPr>
                        <a:t>establishing the context, identifying, analysing, evaluating, treating + communicating and consulting, monitoring and reviewing</a:t>
                      </a:r>
                      <a:endParaRPr lang="cs-CZ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Obrázek 221"/>
          <p:cNvPicPr/>
          <p:nvPr/>
        </p:nvPicPr>
        <p:blipFill>
          <a:blip r:embed="rId2"/>
          <a:srcRect l="9682" t="7803" r="11572"/>
          <a:stretch/>
        </p:blipFill>
        <p:spPr>
          <a:xfrm>
            <a:off x="3060360" y="825480"/>
            <a:ext cx="4498200" cy="42130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Obrázek 189"/>
          <p:cNvPicPr/>
          <p:nvPr/>
        </p:nvPicPr>
        <p:blipFill>
          <a:blip r:embed="rId3"/>
          <a:srcRect l="40173" t="28137" r="23489" b="8334"/>
          <a:stretch/>
        </p:blipFill>
        <p:spPr>
          <a:xfrm>
            <a:off x="359640" y="359640"/>
            <a:ext cx="4856760" cy="5036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1" name="Obrázek 6"/>
          <p:cNvPicPr/>
          <p:nvPr/>
        </p:nvPicPr>
        <p:blipFill>
          <a:blip r:embed="rId4"/>
          <a:srcRect l="37778" t="20479" r="37911" b="19129"/>
          <a:stretch/>
        </p:blipFill>
        <p:spPr>
          <a:xfrm>
            <a:off x="5939280" y="539640"/>
            <a:ext cx="3416760" cy="48564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C0BFE-2B51-871B-DCDA-AAD869663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2">
            <a:extLst>
              <a:ext uri="{FF2B5EF4-FFF2-40B4-BE49-F238E27FC236}">
                <a16:creationId xmlns:a16="http://schemas.microsoft.com/office/drawing/2014/main" id="{FEAD5DCC-7ECF-9F86-1A65-D367AF63F80A}"/>
              </a:ext>
            </a:extLst>
          </p:cNvPr>
          <p:cNvSpPr/>
          <p:nvPr/>
        </p:nvSpPr>
        <p:spPr>
          <a:xfrm>
            <a:off x="266754" y="718999"/>
            <a:ext cx="9544768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cs-CZ" sz="6000" dirty="0">
                <a:solidFill>
                  <a:srgbClr val="000000"/>
                </a:solidFill>
                <a:ea typeface="+mn-lt"/>
                <a:cs typeface="+mn-lt"/>
              </a:rPr>
              <a:t>Co mají následující risk matice společného?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2422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Obrázek 205"/>
          <p:cNvPicPr/>
          <p:nvPr/>
        </p:nvPicPr>
        <p:blipFill>
          <a:blip r:embed="rId2"/>
          <a:stretch/>
        </p:blipFill>
        <p:spPr>
          <a:xfrm>
            <a:off x="1440000" y="333360"/>
            <a:ext cx="7200000" cy="49496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Obdélník 206"/>
          <p:cNvSpPr/>
          <p:nvPr/>
        </p:nvSpPr>
        <p:spPr>
          <a:xfrm>
            <a:off x="400320" y="5040000"/>
            <a:ext cx="1759320" cy="24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cs-CZ" sz="1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Muhammad Qasim Raza</a:t>
            </a:r>
          </a:p>
        </p:txBody>
      </p:sp>
      <p:pic>
        <p:nvPicPr>
          <p:cNvPr id="208" name="Obrázek 207"/>
          <p:cNvPicPr/>
          <p:nvPr/>
        </p:nvPicPr>
        <p:blipFill>
          <a:blip r:embed="rId2"/>
          <a:stretch/>
        </p:blipFill>
        <p:spPr>
          <a:xfrm>
            <a:off x="-6480" y="331560"/>
            <a:ext cx="10080360" cy="50079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Obdélník 208"/>
          <p:cNvSpPr/>
          <p:nvPr/>
        </p:nvSpPr>
        <p:spPr>
          <a:xfrm>
            <a:off x="400320" y="5040000"/>
            <a:ext cx="1759320" cy="24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cs-CZ" sz="1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PWC</a:t>
            </a:r>
          </a:p>
        </p:txBody>
      </p:sp>
      <p:pic>
        <p:nvPicPr>
          <p:cNvPr id="210" name="Obrázek 209"/>
          <p:cNvPicPr/>
          <p:nvPr/>
        </p:nvPicPr>
        <p:blipFill>
          <a:blip r:embed="rId2"/>
          <a:stretch/>
        </p:blipFill>
        <p:spPr>
          <a:xfrm>
            <a:off x="2520000" y="180000"/>
            <a:ext cx="5040000" cy="50400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Obdélník 210"/>
          <p:cNvSpPr/>
          <p:nvPr/>
        </p:nvSpPr>
        <p:spPr>
          <a:xfrm>
            <a:off x="400320" y="5040000"/>
            <a:ext cx="1759320" cy="24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cs-CZ" sz="1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ISACA 2019</a:t>
            </a:r>
          </a:p>
        </p:txBody>
      </p:sp>
      <p:pic>
        <p:nvPicPr>
          <p:cNvPr id="212" name="Obrázek 211"/>
          <p:cNvPicPr/>
          <p:nvPr/>
        </p:nvPicPr>
        <p:blipFill>
          <a:blip r:embed="rId2"/>
          <a:stretch/>
        </p:blipFill>
        <p:spPr>
          <a:xfrm>
            <a:off x="540000" y="720000"/>
            <a:ext cx="8964000" cy="34200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Obdélník 212"/>
          <p:cNvSpPr/>
          <p:nvPr/>
        </p:nvSpPr>
        <p:spPr>
          <a:xfrm>
            <a:off x="400320" y="5040000"/>
            <a:ext cx="1759320" cy="24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cs-CZ" sz="1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Berkeley MBA</a:t>
            </a:r>
          </a:p>
        </p:txBody>
      </p:sp>
      <p:pic>
        <p:nvPicPr>
          <p:cNvPr id="214" name="Obrázek 213"/>
          <p:cNvPicPr/>
          <p:nvPr/>
        </p:nvPicPr>
        <p:blipFill>
          <a:blip r:embed="rId2"/>
          <a:stretch/>
        </p:blipFill>
        <p:spPr>
          <a:xfrm>
            <a:off x="744480" y="180000"/>
            <a:ext cx="8435520" cy="45205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Application>Microsoft Office PowerPoint</Application>
  <PresentationFormat>Vlastní</PresentationFormat>
  <Slides>20</Slides>
  <Notes>2</Notes>
  <HiddenSlides>0</HiddenSlides>
  <ScaleCrop>false</ScaleCrop>
  <HeadingPairs>
    <vt:vector size="4" baseType="variant">
      <vt:variant>
        <vt:lpstr>Motiv</vt:lpstr>
      </vt:variant>
      <vt:variant>
        <vt:i4>3</vt:i4>
      </vt:variant>
      <vt:variant>
        <vt:lpstr>Nadpisy snímků</vt:lpstr>
      </vt:variant>
      <vt:variant>
        <vt:i4>20</vt:i4>
      </vt:variant>
    </vt:vector>
  </HeadingPairs>
  <TitlesOfParts>
    <vt:vector size="23" baseType="lpstr">
      <vt:lpstr>Office Theme</vt:lpstr>
      <vt:lpstr>Office Theme</vt:lpstr>
      <vt:lpstr>Office Theme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cp:revision>77</cp:revision>
  <dcterms:created xsi:type="dcterms:W3CDTF">2025-01-19T15:14:50Z</dcterms:created>
  <dcterms:modified xsi:type="dcterms:W3CDTF">2025-05-14T18:48:40Z</dcterms:modified>
  <dc:language>cs-CZ</dc:language>
</cp:coreProperties>
</file>