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1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8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4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23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8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2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2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88C4-1D23-48C0-8B34-376CBE1542D3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DFD4-82E7-43B5-9EF1-705FD625A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5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YouGov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Majeed Sahebzadha</dc:creator>
  <cp:lastModifiedBy>Majeed Sahebzadha</cp:lastModifiedBy>
  <cp:revision>3</cp:revision>
  <dcterms:created xsi:type="dcterms:W3CDTF">2015-10-08T15:57:21Z</dcterms:created>
  <dcterms:modified xsi:type="dcterms:W3CDTF">2015-10-08T16:10:04Z</dcterms:modified>
</cp:coreProperties>
</file>