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1" r:id="rId8"/>
    <p:sldId id="264" r:id="rId9"/>
    <p:sldId id="265" r:id="rId10"/>
    <p:sldId id="259" r:id="rId11"/>
    <p:sldId id="260" r:id="rId12"/>
    <p:sldId id="283" r:id="rId13"/>
    <p:sldId id="282" r:id="rId14"/>
    <p:sldId id="284" r:id="rId15"/>
    <p:sldId id="28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50508-D58E-4D95-AD14-B318598F6290}" v="436" dt="2019-09-10T21:59:0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ca Granato" userId="4b8a83dd-5471-4c8b-965b-5ccc5472648b" providerId="ADAL" clId="{93250508-D58E-4D95-AD14-B318598F6290}"/>
    <pc:docChg chg="undo custSel addSld delSld modSld">
      <pc:chgData name="Bianca Granato" userId="4b8a83dd-5471-4c8b-965b-5ccc5472648b" providerId="ADAL" clId="{93250508-D58E-4D95-AD14-B318598F6290}" dt="2019-09-10T21:59:06.528" v="1958"/>
      <pc:docMkLst>
        <pc:docMk/>
      </pc:docMkLst>
      <pc:sldChg chg="modSp">
        <pc:chgData name="Bianca Granato" userId="4b8a83dd-5471-4c8b-965b-5ccc5472648b" providerId="ADAL" clId="{93250508-D58E-4D95-AD14-B318598F6290}" dt="2019-09-10T20:57:04.096" v="1294" actId="313"/>
        <pc:sldMkLst>
          <pc:docMk/>
          <pc:sldMk cId="801926114" sldId="257"/>
        </pc:sldMkLst>
        <pc:spChg chg="mod">
          <ac:chgData name="Bianca Granato" userId="4b8a83dd-5471-4c8b-965b-5ccc5472648b" providerId="ADAL" clId="{93250508-D58E-4D95-AD14-B318598F6290}" dt="2019-09-10T20:57:04.096" v="1294" actId="313"/>
          <ac:spMkLst>
            <pc:docMk/>
            <pc:sldMk cId="801926114" sldId="257"/>
            <ac:spMk id="3" creationId="{2F7BC277-50F3-468B-B092-CBDC8A7B15D1}"/>
          </ac:spMkLst>
        </pc:spChg>
      </pc:sldChg>
      <pc:sldChg chg="addSp delSp modSp">
        <pc:chgData name="Bianca Granato" userId="4b8a83dd-5471-4c8b-965b-5ccc5472648b" providerId="ADAL" clId="{93250508-D58E-4D95-AD14-B318598F6290}" dt="2019-09-10T20:39:17.819" v="176" actId="27636"/>
        <pc:sldMkLst>
          <pc:docMk/>
          <pc:sldMk cId="4277696165" sldId="259"/>
        </pc:sldMkLst>
        <pc:spChg chg="mod">
          <ac:chgData name="Bianca Granato" userId="4b8a83dd-5471-4c8b-965b-5ccc5472648b" providerId="ADAL" clId="{93250508-D58E-4D95-AD14-B318598F6290}" dt="2019-09-10T20:39:17.819" v="176" actId="27636"/>
          <ac:spMkLst>
            <pc:docMk/>
            <pc:sldMk cId="4277696165" sldId="259"/>
            <ac:spMk id="5" creationId="{3E595F85-CD15-44B2-B693-E5416E140F2A}"/>
          </ac:spMkLst>
        </pc:spChg>
        <pc:spChg chg="del">
          <ac:chgData name="Bianca Granato" userId="4b8a83dd-5471-4c8b-965b-5ccc5472648b" providerId="ADAL" clId="{93250508-D58E-4D95-AD14-B318598F6290}" dt="2019-09-10T20:38:44.684" v="59" actId="478"/>
          <ac:spMkLst>
            <pc:docMk/>
            <pc:sldMk cId="4277696165" sldId="259"/>
            <ac:spMk id="89" creationId="{C59A5957-641D-4C74-A0F3-7339E0851273}"/>
          </ac:spMkLst>
        </pc:spChg>
        <pc:spChg chg="add mod">
          <ac:chgData name="Bianca Granato" userId="4b8a83dd-5471-4c8b-965b-5ccc5472648b" providerId="ADAL" clId="{93250508-D58E-4D95-AD14-B318598F6290}" dt="2019-09-10T20:39:00.940" v="171" actId="1076"/>
          <ac:spMkLst>
            <pc:docMk/>
            <pc:sldMk cId="4277696165" sldId="259"/>
            <ac:spMk id="119" creationId="{2C577295-69C5-4B2B-8380-B7EE654F0D19}"/>
          </ac:spMkLst>
        </pc:spChg>
      </pc:sldChg>
      <pc:sldChg chg="modSp">
        <pc:chgData name="Bianca Granato" userId="4b8a83dd-5471-4c8b-965b-5ccc5472648b" providerId="ADAL" clId="{93250508-D58E-4D95-AD14-B318598F6290}" dt="2019-09-10T20:42:56.042" v="227"/>
        <pc:sldMkLst>
          <pc:docMk/>
          <pc:sldMk cId="1781360460" sldId="260"/>
        </pc:sldMkLst>
        <pc:spChg chg="mod">
          <ac:chgData name="Bianca Granato" userId="4b8a83dd-5471-4c8b-965b-5ccc5472648b" providerId="ADAL" clId="{93250508-D58E-4D95-AD14-B318598F6290}" dt="2019-09-10T20:42:56.042" v="227"/>
          <ac:spMkLst>
            <pc:docMk/>
            <pc:sldMk cId="1781360460" sldId="260"/>
            <ac:spMk id="3" creationId="{09F3A6ED-B1B0-435B-B08C-1CFE62EAB06B}"/>
          </ac:spMkLst>
        </pc:spChg>
      </pc:sldChg>
      <pc:sldChg chg="modSp">
        <pc:chgData name="Bianca Granato" userId="4b8a83dd-5471-4c8b-965b-5ccc5472648b" providerId="ADAL" clId="{93250508-D58E-4D95-AD14-B318598F6290}" dt="2019-09-10T21:21:04.862" v="1956" actId="27636"/>
        <pc:sldMkLst>
          <pc:docMk/>
          <pc:sldMk cId="3762676825" sldId="262"/>
        </pc:sldMkLst>
        <pc:spChg chg="mod">
          <ac:chgData name="Bianca Granato" userId="4b8a83dd-5471-4c8b-965b-5ccc5472648b" providerId="ADAL" clId="{93250508-D58E-4D95-AD14-B318598F6290}" dt="2019-09-10T21:21:04.862" v="1956" actId="27636"/>
          <ac:spMkLst>
            <pc:docMk/>
            <pc:sldMk cId="3762676825" sldId="262"/>
            <ac:spMk id="3" creationId="{167184F6-0BF2-4EAC-A759-CBBBDEEF35FF}"/>
          </ac:spMkLst>
        </pc:spChg>
      </pc:sldChg>
      <pc:sldChg chg="del">
        <pc:chgData name="Bianca Granato" userId="4b8a83dd-5471-4c8b-965b-5ccc5472648b" providerId="ADAL" clId="{93250508-D58E-4D95-AD14-B318598F6290}" dt="2019-09-10T20:35:25.124" v="1" actId="2696"/>
        <pc:sldMkLst>
          <pc:docMk/>
          <pc:sldMk cId="1661292754" sldId="263"/>
        </pc:sldMkLst>
      </pc:sldChg>
      <pc:sldChg chg="del">
        <pc:chgData name="Bianca Granato" userId="4b8a83dd-5471-4c8b-965b-5ccc5472648b" providerId="ADAL" clId="{93250508-D58E-4D95-AD14-B318598F6290}" dt="2019-09-10T20:35:22.768" v="0" actId="2696"/>
        <pc:sldMkLst>
          <pc:docMk/>
          <pc:sldMk cId="1706859210" sldId="265"/>
        </pc:sldMkLst>
      </pc:sldChg>
      <pc:sldChg chg="addSp delSp modSp add">
        <pc:chgData name="Bianca Granato" userId="4b8a83dd-5471-4c8b-965b-5ccc5472648b" providerId="ADAL" clId="{93250508-D58E-4D95-AD14-B318598F6290}" dt="2019-09-10T20:40:48.885" v="197" actId="20577"/>
        <pc:sldMkLst>
          <pc:docMk/>
          <pc:sldMk cId="3197517276" sldId="265"/>
        </pc:sldMkLst>
        <pc:spChg chg="mod">
          <ac:chgData name="Bianca Granato" userId="4b8a83dd-5471-4c8b-965b-5ccc5472648b" providerId="ADAL" clId="{93250508-D58E-4D95-AD14-B318598F6290}" dt="2019-09-10T20:40:48.885" v="197" actId="20577"/>
          <ac:spMkLst>
            <pc:docMk/>
            <pc:sldMk cId="3197517276" sldId="265"/>
            <ac:spMk id="2" creationId="{68B6E0F9-4649-477C-8C97-616CCA0D53E5}"/>
          </ac:spMkLst>
        </pc:spChg>
        <pc:spChg chg="add del mod">
          <ac:chgData name="Bianca Granato" userId="4b8a83dd-5471-4c8b-965b-5ccc5472648b" providerId="ADAL" clId="{93250508-D58E-4D95-AD14-B318598F6290}" dt="2019-09-10T20:36:48.320" v="22" actId="478"/>
          <ac:spMkLst>
            <pc:docMk/>
            <pc:sldMk cId="3197517276" sldId="265"/>
            <ac:spMk id="4" creationId="{2BA03CEB-525D-4BE3-9214-8AB32742FB4A}"/>
          </ac:spMkLst>
        </pc:spChg>
        <pc:spChg chg="del">
          <ac:chgData name="Bianca Granato" userId="4b8a83dd-5471-4c8b-965b-5ccc5472648b" providerId="ADAL" clId="{93250508-D58E-4D95-AD14-B318598F6290}" dt="2019-09-10T20:36:46.371" v="21" actId="478"/>
          <ac:spMkLst>
            <pc:docMk/>
            <pc:sldMk cId="3197517276" sldId="265"/>
            <ac:spMk id="5" creationId="{3E595F85-CD15-44B2-B693-E5416E140F2A}"/>
          </ac:spMkLst>
        </pc:spChg>
        <pc:spChg chg="add mod">
          <ac:chgData name="Bianca Granato" userId="4b8a83dd-5471-4c8b-965b-5ccc5472648b" providerId="ADAL" clId="{93250508-D58E-4D95-AD14-B318598F6290}" dt="2019-09-10T20:38:19.014" v="58" actId="20577"/>
          <ac:spMkLst>
            <pc:docMk/>
            <pc:sldMk cId="3197517276" sldId="265"/>
            <ac:spMk id="28" creationId="{B3DB9BD6-F029-4A51-821B-EDB0B3396863}"/>
          </ac:spMkLst>
        </pc:spChg>
        <pc:spChg chg="mod">
          <ac:chgData name="Bianca Granato" userId="4b8a83dd-5471-4c8b-965b-5ccc5472648b" providerId="ADAL" clId="{93250508-D58E-4D95-AD14-B318598F6290}" dt="2019-09-10T20:38:01.986" v="45" actId="20577"/>
          <ac:spMkLst>
            <pc:docMk/>
            <pc:sldMk cId="3197517276" sldId="265"/>
            <ac:spMk id="89" creationId="{C59A5957-641D-4C74-A0F3-7339E0851273}"/>
          </ac:spMkLst>
        </pc:spChg>
        <pc:spChg chg="mod">
          <ac:chgData name="Bianca Granato" userId="4b8a83dd-5471-4c8b-965b-5ccc5472648b" providerId="ADAL" clId="{93250508-D58E-4D95-AD14-B318598F6290}" dt="2019-09-10T20:37:11.652" v="26" actId="20577"/>
          <ac:spMkLst>
            <pc:docMk/>
            <pc:sldMk cId="3197517276" sldId="265"/>
            <ac:spMk id="96" creationId="{25EFDA60-65E1-4F01-B6DC-971E16904277}"/>
          </ac:spMkLst>
        </pc:spChg>
        <pc:grpChg chg="add mod">
          <ac:chgData name="Bianca Granato" userId="4b8a83dd-5471-4c8b-965b-5ccc5472648b" providerId="ADAL" clId="{93250508-D58E-4D95-AD14-B318598F6290}" dt="2019-09-10T20:37:06.085" v="24" actId="1076"/>
          <ac:grpSpMkLst>
            <pc:docMk/>
            <pc:sldMk cId="3197517276" sldId="265"/>
            <ac:grpSpMk id="29" creationId="{A1CEAFBE-7248-44D8-9E4A-72758E44E9B5}"/>
          </ac:grpSpMkLst>
        </pc:grpChg>
        <pc:grpChg chg="del">
          <ac:chgData name="Bianca Granato" userId="4b8a83dd-5471-4c8b-965b-5ccc5472648b" providerId="ADAL" clId="{93250508-D58E-4D95-AD14-B318598F6290}" dt="2019-09-10T20:36:42.185" v="20" actId="478"/>
          <ac:grpSpMkLst>
            <pc:docMk/>
            <pc:sldMk cId="3197517276" sldId="265"/>
            <ac:grpSpMk id="108" creationId="{8564B756-BD4C-44DD-87B6-AEACDBEFC455}"/>
          </ac:grpSpMkLst>
        </pc:grpChg>
      </pc:sldChg>
      <pc:sldChg chg="delSp modSp add delAnim modAnim">
        <pc:chgData name="Bianca Granato" userId="4b8a83dd-5471-4c8b-965b-5ccc5472648b" providerId="ADAL" clId="{93250508-D58E-4D95-AD14-B318598F6290}" dt="2019-09-10T21:12:50.057" v="1764" actId="20577"/>
        <pc:sldMkLst>
          <pc:docMk/>
          <pc:sldMk cId="4133075006" sldId="282"/>
        </pc:sldMkLst>
        <pc:spChg chg="del mod">
          <ac:chgData name="Bianca Granato" userId="4b8a83dd-5471-4c8b-965b-5ccc5472648b" providerId="ADAL" clId="{93250508-D58E-4D95-AD14-B318598F6290}" dt="2019-09-10T20:48:47.038" v="998"/>
          <ac:spMkLst>
            <pc:docMk/>
            <pc:sldMk cId="4133075006" sldId="282"/>
            <ac:spMk id="5" creationId="{B5D5C831-43C9-45A4-901B-FF8BC6246CFF}"/>
          </ac:spMkLst>
        </pc:spChg>
        <pc:spChg chg="del">
          <ac:chgData name="Bianca Granato" userId="4b8a83dd-5471-4c8b-965b-5ccc5472648b" providerId="ADAL" clId="{93250508-D58E-4D95-AD14-B318598F6290}" dt="2019-09-10T20:42:24.173" v="200" actId="478"/>
          <ac:spMkLst>
            <pc:docMk/>
            <pc:sldMk cId="4133075006" sldId="282"/>
            <ac:spMk id="6" creationId="{C25C4BE0-FF91-431D-86BE-3610BA35A96F}"/>
          </ac:spMkLst>
        </pc:spChg>
        <pc:spChg chg="mod">
          <ac:chgData name="Bianca Granato" userId="4b8a83dd-5471-4c8b-965b-5ccc5472648b" providerId="ADAL" clId="{93250508-D58E-4D95-AD14-B318598F6290}" dt="2019-09-10T21:12:50.057" v="1764" actId="20577"/>
          <ac:spMkLst>
            <pc:docMk/>
            <pc:sldMk cId="4133075006" sldId="282"/>
            <ac:spMk id="15" creationId="{66D9A511-4EE3-4AA3-80BF-EFF9B14175AB}"/>
          </ac:spMkLst>
        </pc:spChg>
      </pc:sldChg>
      <pc:sldChg chg="modSp add">
        <pc:chgData name="Bianca Granato" userId="4b8a83dd-5471-4c8b-965b-5ccc5472648b" providerId="ADAL" clId="{93250508-D58E-4D95-AD14-B318598F6290}" dt="2019-09-10T20:43:09.045" v="260" actId="5793"/>
        <pc:sldMkLst>
          <pc:docMk/>
          <pc:sldMk cId="197290717" sldId="283"/>
        </pc:sldMkLst>
        <pc:spChg chg="mod">
          <ac:chgData name="Bianca Granato" userId="4b8a83dd-5471-4c8b-965b-5ccc5472648b" providerId="ADAL" clId="{93250508-D58E-4D95-AD14-B318598F6290}" dt="2019-09-10T20:43:03.153" v="244" actId="20577"/>
          <ac:spMkLst>
            <pc:docMk/>
            <pc:sldMk cId="197290717" sldId="283"/>
            <ac:spMk id="2" creationId="{AF0306E8-152F-458C-B30C-00BB2DD80FC8}"/>
          </ac:spMkLst>
        </pc:spChg>
        <pc:spChg chg="mod">
          <ac:chgData name="Bianca Granato" userId="4b8a83dd-5471-4c8b-965b-5ccc5472648b" providerId="ADAL" clId="{93250508-D58E-4D95-AD14-B318598F6290}" dt="2019-09-10T20:43:09.045" v="260" actId="5793"/>
          <ac:spMkLst>
            <pc:docMk/>
            <pc:sldMk cId="197290717" sldId="283"/>
            <ac:spMk id="3" creationId="{38312230-8F44-4919-9366-99665E95BE3F}"/>
          </ac:spMkLst>
        </pc:spChg>
      </pc:sldChg>
      <pc:sldChg chg="addSp delSp modSp add modAnim">
        <pc:chgData name="Bianca Granato" userId="4b8a83dd-5471-4c8b-965b-5ccc5472648b" providerId="ADAL" clId="{93250508-D58E-4D95-AD14-B318598F6290}" dt="2019-09-10T21:59:06.528" v="1958"/>
        <pc:sldMkLst>
          <pc:docMk/>
          <pc:sldMk cId="303702230" sldId="284"/>
        </pc:sldMkLst>
        <pc:spChg chg="add del mod">
          <ac:chgData name="Bianca Granato" userId="4b8a83dd-5471-4c8b-965b-5ccc5472648b" providerId="ADAL" clId="{93250508-D58E-4D95-AD14-B318598F6290}" dt="2019-09-10T21:06:09.409" v="1543" actId="478"/>
          <ac:spMkLst>
            <pc:docMk/>
            <pc:sldMk cId="303702230" sldId="284"/>
            <ac:spMk id="3" creationId="{CBC8747F-40FB-4689-BCF0-E7361938C4AE}"/>
          </ac:spMkLst>
        </pc:spChg>
        <pc:spChg chg="add mod">
          <ac:chgData name="Bianca Granato" userId="4b8a83dd-5471-4c8b-965b-5ccc5472648b" providerId="ADAL" clId="{93250508-D58E-4D95-AD14-B318598F6290}" dt="2019-09-10T21:06:21.009" v="1545" actId="1076"/>
          <ac:spMkLst>
            <pc:docMk/>
            <pc:sldMk cId="303702230" sldId="284"/>
            <ac:spMk id="4" creationId="{0E445E13-1509-4B73-A939-CE036A224852}"/>
          </ac:spMkLst>
        </pc:spChg>
        <pc:spChg chg="del mod">
          <ac:chgData name="Bianca Granato" userId="4b8a83dd-5471-4c8b-965b-5ccc5472648b" providerId="ADAL" clId="{93250508-D58E-4D95-AD14-B318598F6290}" dt="2019-09-10T21:06:07" v="1542" actId="478"/>
          <ac:spMkLst>
            <pc:docMk/>
            <pc:sldMk cId="303702230" sldId="284"/>
            <ac:spMk id="14" creationId="{695396AB-0959-47BE-BE41-E0445A00A507}"/>
          </ac:spMkLst>
        </pc:spChg>
        <pc:spChg chg="mod">
          <ac:chgData name="Bianca Granato" userId="4b8a83dd-5471-4c8b-965b-5ccc5472648b" providerId="ADAL" clId="{93250508-D58E-4D95-AD14-B318598F6290}" dt="2019-09-10T21:10:32.765" v="1635" actId="20577"/>
          <ac:spMkLst>
            <pc:docMk/>
            <pc:sldMk cId="303702230" sldId="284"/>
            <ac:spMk id="15" creationId="{66D9A511-4EE3-4AA3-80BF-EFF9B14175AB}"/>
          </ac:spMkLst>
        </pc:spChg>
      </pc:sldChg>
      <pc:sldChg chg="modSp add modAnim">
        <pc:chgData name="Bianca Granato" userId="4b8a83dd-5471-4c8b-965b-5ccc5472648b" providerId="ADAL" clId="{93250508-D58E-4D95-AD14-B318598F6290}" dt="2019-09-10T21:59:00.663" v="1957"/>
        <pc:sldMkLst>
          <pc:docMk/>
          <pc:sldMk cId="3966484704" sldId="285"/>
        </pc:sldMkLst>
        <pc:spChg chg="mod">
          <ac:chgData name="Bianca Granato" userId="4b8a83dd-5471-4c8b-965b-5ccc5472648b" providerId="ADAL" clId="{93250508-D58E-4D95-AD14-B318598F6290}" dt="2019-09-10T21:12:15.237" v="1661" actId="1076"/>
          <ac:spMkLst>
            <pc:docMk/>
            <pc:sldMk cId="3966484704" sldId="285"/>
            <ac:spMk id="4" creationId="{0E445E13-1509-4B73-A939-CE036A224852}"/>
          </ac:spMkLst>
        </pc:spChg>
        <pc:spChg chg="mod">
          <ac:chgData name="Bianca Granato" userId="4b8a83dd-5471-4c8b-965b-5ccc5472648b" providerId="ADAL" clId="{93250508-D58E-4D95-AD14-B318598F6290}" dt="2019-09-10T21:10:52.940" v="1647" actId="20577"/>
          <ac:spMkLst>
            <pc:docMk/>
            <pc:sldMk cId="3966484704" sldId="285"/>
            <ac:spMk id="14" creationId="{695396AB-0959-47BE-BE41-E0445A00A507}"/>
          </ac:spMkLst>
        </pc:spChg>
        <pc:spChg chg="mod">
          <ac:chgData name="Bianca Granato" userId="4b8a83dd-5471-4c8b-965b-5ccc5472648b" providerId="ADAL" clId="{93250508-D58E-4D95-AD14-B318598F6290}" dt="2019-09-10T21:13:40.736" v="1850" actId="20577"/>
          <ac:spMkLst>
            <pc:docMk/>
            <pc:sldMk cId="3966484704" sldId="285"/>
            <ac:spMk id="15" creationId="{66D9A511-4EE3-4AA3-80BF-EFF9B14175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9841-BAB1-4EF6-B818-FD5124866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3E023-2565-45E2-93FB-9373ADA56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145A-769B-4AA6-92B3-41AE0F47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21E7-B0F6-452A-B846-9E2401D0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12C0-AE57-4B9C-A01F-24633740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1478-E62D-4627-8C29-51A5B2CC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67D83-110E-47E8-A75B-BBBE1F5B4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99495-C1F2-4289-885C-6A75C572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F609-C2CF-433A-84EC-FCDCAFCC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CAB6-37A6-43C4-AE6D-A9C7625D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4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D3C75-D28D-4CBF-B975-38F88FE68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D9B39-E5C7-43F0-833C-A5574A0A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8E05-1F87-4A1F-8B3C-149560DC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52D9-3E30-4394-99BD-28B6A6E9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0E59-C7E2-437F-8E32-92F21B6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25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94AB-0E27-4ACE-BD05-96895FB6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F24D-2321-498C-BF78-BC3CFD7D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AD74-4E18-46ED-9C24-666D9897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AD37-A245-4D88-8695-8565ABA9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8A19-CCD5-45E9-8C13-3856AA59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84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8CEB-E2C9-43EB-8F56-20C2B35E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7807-031D-439E-BCE5-C7CDFF3E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052B-8EC0-42A9-8E81-740F3E4C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03E9-13C2-466F-85CC-7B63E3F6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67F7-8EAF-44D9-A715-C79C683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3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0DD-2AD2-4936-BBA8-52941280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4798-C541-40E1-87D5-C0AD95626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D279B-6716-4509-91FA-8A6E7C8D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8210C-3FEB-4989-A800-F04178F2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D3F1-99B9-40C2-B93B-3B5682C4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97A69-94B9-431A-8BCE-00360E7C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66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913D-F062-472B-82B9-0986FC50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FB612-CA3D-41B1-9F02-91ABAD94C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672C6-AF17-4A1C-8C6F-05A199D61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8A71-0740-4143-A359-81AD4D94D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4F05F-A2D4-4D0F-94A9-F91F9E69F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D0C50-647E-49F8-AD4C-6974870A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25D06-999E-4228-8CAE-B9D5129E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3F2BB-D219-4A8D-B1A5-EA44E205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26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27E9-71F5-4A64-9D3F-7AD8B4C1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8B7FE-FCE4-431F-BBCB-84547946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ECAF6-7873-4B08-98EF-900B23C8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5C5ED-1705-4296-8BBC-B4F45975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62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B833D-1AB2-4337-AD7B-9C128159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6231-4D0B-441E-A678-9436A051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5F8AD-6C58-4580-B7D4-6EF2180E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B05E-3C61-40D2-812C-19BD37D3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CC14-3938-4B16-B963-32060F70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9811F-6996-4729-9462-040C2D14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BB15-D444-4CA4-B028-39151E4C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ACC5F-6B5F-46C2-9E9A-D5AAFD91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1C6D7-CCC5-4C95-A167-38D1827F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ED61-8D94-4A54-8E73-84061E9F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9F66F-0D86-435F-B419-AA070FF3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62513-1CFB-45DC-BD95-349902D7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F4008-EF98-40B9-A923-ABA316BB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9792E-FF2B-49A5-8CAC-AF31C8BB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129D5-2C2D-4879-ADB9-05AC51A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16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FC6-F685-4BA3-A102-C4D2DACC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AC267-9306-41B4-A316-A2B34B91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C8F0-970A-4218-9E9B-E8A59C516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7FBA-4AA5-4978-BC53-AB59A3C66E92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ECC5-0606-462D-88CA-0913F6EF6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183-D149-4ADC-B65D-430BB3A4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5F46-B588-4451-9D12-9241897FE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8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bookcentral.proquest.com/lib/mcgill/detail.action?docID=1103807" TargetMode="External"/><Relationship Id="rId2" Type="http://schemas.openxmlformats.org/officeDocument/2006/relationships/hyperlink" Target="http://www.homepages.ucl.ac.uk/~ucgtrbd/talks/imperial_causalit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ausality" TargetMode="External"/><Relationship Id="rId4" Type="http://schemas.openxmlformats.org/officeDocument/2006/relationships/hyperlink" Target="https://en.wikipedia.org/wiki/Causal_mode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C550-4E95-40C4-9377-FCAC6E5F0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Causal Inference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106DC-5E0F-4EB4-8592-771AC41CC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Bianca Granato</a:t>
            </a:r>
          </a:p>
          <a:p>
            <a:r>
              <a:rPr lang="en-CA" dirty="0"/>
              <a:t>September 10, 2019</a:t>
            </a:r>
          </a:p>
          <a:p>
            <a:r>
              <a:rPr lang="en-CA" dirty="0"/>
              <a:t>QLS Machine Learning Group</a:t>
            </a:r>
          </a:p>
        </p:txBody>
      </p:sp>
    </p:spTree>
    <p:extLst>
      <p:ext uri="{BB962C8B-B14F-4D97-AF65-F5344CB8AC3E}">
        <p14:creationId xmlns:p14="http://schemas.microsoft.com/office/powerpoint/2010/main" val="396446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95396AB-0959-47BE-BE41-E0445A00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/>
              <a:t>Outcome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D9A511-4EE3-4AA3-80BF-EFF9B141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18" y="1444171"/>
            <a:ext cx="10782386" cy="4732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Variable of interest</a:t>
            </a:r>
          </a:p>
          <a:p>
            <a:pPr lvl="1"/>
            <a:r>
              <a:rPr lang="en-CA" dirty="0"/>
              <a:t>Outcome can have a positive connotation (e.g. being cancer-free)</a:t>
            </a:r>
          </a:p>
          <a:p>
            <a:pPr lvl="1"/>
            <a:r>
              <a:rPr lang="en-CA" dirty="0"/>
              <a:t>Event usually has negative connotation (e.g. death)</a:t>
            </a:r>
          </a:p>
          <a:p>
            <a:r>
              <a:rPr lang="en-CA" dirty="0"/>
              <a:t>Function of covariates, treatment received, and treatment effects</a:t>
            </a:r>
          </a:p>
          <a:p>
            <a:pPr lvl="1"/>
            <a:r>
              <a:rPr lang="en-CA" dirty="0"/>
              <a:t>Covariates: anything you can measure, not experimentally determined</a:t>
            </a:r>
          </a:p>
          <a:p>
            <a:pPr lvl="1"/>
            <a:r>
              <a:rPr lang="en-CA" dirty="0"/>
              <a:t>Treatment: usually medication vs. placebo, but sometimes new medication vs. old medication or new treatment vs. standard treatment (esp. disease studies)</a:t>
            </a:r>
          </a:p>
          <a:p>
            <a:pPr lvl="1"/>
            <a:r>
              <a:rPr lang="en-CA" dirty="0"/>
              <a:t>Treatment effect: how treatment will be received (beneficial? harmful?), a function of covariates</a:t>
            </a:r>
          </a:p>
          <a:p>
            <a:r>
              <a:rPr lang="en-CA" dirty="0"/>
              <a:t>Can be continuous (e.g. blood pressure, weight), categorical (e.g. high vs. low vs. typical blood pressure) or binary (e.g. obese vs. not obese)</a:t>
            </a:r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07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6D9A511-4EE3-4AA3-80BF-EFF9B1417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418" y="1400629"/>
                <a:ext cx="10782386" cy="510902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CA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CA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 </a:t>
                </a:r>
                <a:r>
                  <a:rPr lang="en-CA" i="1" dirty="0"/>
                  <a:t>probability</a:t>
                </a:r>
                <a:r>
                  <a:rPr lang="en-CA" dirty="0"/>
                  <a:t> of outcome as a function of covariates </a:t>
                </a:r>
                <a14:m>
                  <m:oMath xmlns:m="http://schemas.openxmlformats.org/officeDocument/2006/math">
                    <m:r>
                      <a:rPr lang="en-CA" b="1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and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en-CA" dirty="0">
                  <a:latin typeface="Cambria Math" panose="02040503050406030204" pitchFamily="18" charset="0"/>
                </a:endParaRPr>
              </a:p>
              <a:p>
                <a:r>
                  <a:rPr lang="en-CA" dirty="0" err="1"/>
                  <a:t>expit</a:t>
                </a:r>
                <a:r>
                  <a:rPr lang="en-CA" dirty="0"/>
                  <a:t>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CA" dirty="0"/>
                  <a:t>: “covariate effect in the absence of treatment”</a:t>
                </a:r>
              </a:p>
              <a:p>
                <a:pPr lvl="1"/>
                <a:r>
                  <a:rPr lang="en-CA" dirty="0"/>
                  <a:t>If we didn’t do anything, would the outcome be different?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en-CA" dirty="0"/>
                  <a:t>: blip function or G</a:t>
                </a:r>
              </a:p>
              <a:p>
                <a:pPr lvl="1"/>
                <a:r>
                  <a:rPr lang="en-CA" dirty="0"/>
                  <a:t>Effect of treatment given the covariates</a:t>
                </a:r>
              </a:p>
              <a:p>
                <a:pPr lvl="1"/>
                <a:r>
                  <a:rPr lang="en-CA" dirty="0"/>
                  <a:t>Can be estimated using do-Calculus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CA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CA" dirty="0">
                    <a:cs typeface="Calibri"/>
                  </a:rPr>
                  <a:t>: observed </a:t>
                </a:r>
                <a:r>
                  <a:rPr lang="en-CA" dirty="0"/>
                  <a:t>outcome as a function of covariates and treatment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𝐵𝑒𝑟𝑛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CA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CA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cs typeface="Calibri"/>
                  </a:rPr>
                  <a:t>) -&gt; Binary!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6D9A511-4EE3-4AA3-80BF-EFF9B1417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418" y="1400629"/>
                <a:ext cx="10782386" cy="5109028"/>
              </a:xfrm>
              <a:blipFill>
                <a:blip r:embed="rId2"/>
                <a:stretch>
                  <a:fillRect l="-1018" t="-23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445E13-1509-4B73-A939-CE036A224852}"/>
                  </a:ext>
                </a:extLst>
              </p:cNvPr>
              <p:cNvSpPr/>
              <p:nvPr/>
            </p:nvSpPr>
            <p:spPr>
              <a:xfrm>
                <a:off x="1842835" y="537030"/>
                <a:ext cx="75153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sz="36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CA" sz="3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CA" sz="36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CA" sz="3600" i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expit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m:rPr>
                          <m:sty m:val="p"/>
                        </m:rPr>
                        <a:rPr lang="en-CA" sz="3600" i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CA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3600" i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CA" sz="36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sz="3600" i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445E13-1509-4B73-A939-CE036A224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35" y="537030"/>
                <a:ext cx="751532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0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95396AB-0959-47BE-BE41-E0445A00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b="1" dirty="0"/>
              <a:t>G-estimation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D9A511-4EE3-4AA3-80BF-EFF9B141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18" y="1444171"/>
            <a:ext cx="10782386" cy="4732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cs typeface="Calibri"/>
              </a:rPr>
              <a:t>Treatment effect is seen as a reduction in the probability of outcome under enforced treatment and enforced placebo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445E13-1509-4B73-A939-CE036A224852}"/>
                  </a:ext>
                </a:extLst>
              </p:cNvPr>
              <p:cNvSpPr/>
              <p:nvPr/>
            </p:nvSpPr>
            <p:spPr>
              <a:xfrm>
                <a:off x="838200" y="1560285"/>
                <a:ext cx="86403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sepChr m:val="∣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360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n-CA" sz="36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CA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3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sepChr m:val="∣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360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n-CA" sz="36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CA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36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445E13-1509-4B73-A939-CE036A224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0285"/>
                <a:ext cx="864031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48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A76-828E-457C-8273-AD834EB9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84F6-0BF2-4EAC-A759-CBBBDEEF3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Causal Inference in Machine Learning - Machine Learning Tutorial Series @ Imperial College (Ricardo Silva) </a:t>
            </a:r>
            <a:r>
              <a:rPr lang="en-CA" sz="2400" dirty="0">
                <a:hlinkClick r:id="rId2"/>
              </a:rPr>
              <a:t>http://www.homepages.ucl.ac.uk/~ucgtrbd/talks/imperial_causality.pdf</a:t>
            </a:r>
            <a:endParaRPr lang="en-CA" sz="2400" dirty="0"/>
          </a:p>
          <a:p>
            <a:r>
              <a:rPr lang="en-US" dirty="0"/>
              <a:t>Pearl, Judea. </a:t>
            </a:r>
            <a:r>
              <a:rPr lang="en-US" i="1" dirty="0"/>
              <a:t>Causality</a:t>
            </a:r>
            <a:r>
              <a:rPr lang="en-US" dirty="0"/>
              <a:t>, Cambridge University Press, 2009. </a:t>
            </a:r>
            <a:r>
              <a:rPr lang="en-CA" sz="2400" dirty="0">
                <a:hlinkClick r:id="rId3"/>
              </a:rPr>
              <a:t>http://ebookcentral.proquest.com/lib/mcgill/detail.action?docID=1103807</a:t>
            </a:r>
            <a:r>
              <a:rPr lang="en-CA" sz="2400" dirty="0"/>
              <a:t>  </a:t>
            </a:r>
            <a:endParaRPr lang="en-US" sz="2400" dirty="0"/>
          </a:p>
          <a:p>
            <a:r>
              <a:rPr lang="en-US" dirty="0"/>
              <a:t>Chakraborty, B., &amp; Moodie, E. (2013). </a:t>
            </a:r>
            <a:r>
              <a:rPr lang="en-US" i="1" dirty="0"/>
              <a:t>Statistical methods for dynamic treatment regimes</a:t>
            </a:r>
            <a:r>
              <a:rPr lang="en-US" dirty="0"/>
              <a:t>: Springer.</a:t>
            </a:r>
          </a:p>
          <a:p>
            <a:r>
              <a:rPr lang="en-CA" dirty="0">
                <a:hlinkClick r:id="rId4"/>
              </a:rPr>
              <a:t>https://en.wikipedia.org/wiki/Causal_model</a:t>
            </a:r>
            <a:endParaRPr lang="en-CA" dirty="0"/>
          </a:p>
          <a:p>
            <a:r>
              <a:rPr lang="en-CA" dirty="0">
                <a:hlinkClick r:id="rId5"/>
              </a:rPr>
              <a:t>https://en.wikipedia.org/wiki/Causality</a:t>
            </a:r>
            <a:endParaRPr lang="en-US" dirty="0"/>
          </a:p>
          <a:p>
            <a:r>
              <a:rPr lang="en-US" sz="3000" b="1" dirty="0"/>
              <a:t>Interesting people to look into: </a:t>
            </a:r>
            <a:r>
              <a:rPr lang="en-US" sz="3000" dirty="0"/>
              <a:t>Judea Pearl, </a:t>
            </a:r>
            <a:r>
              <a:rPr lang="en-US" sz="3000" dirty="0" err="1"/>
              <a:t>Yoshua</a:t>
            </a:r>
            <a:r>
              <a:rPr lang="en-US" sz="3000" dirty="0"/>
              <a:t> </a:t>
            </a:r>
            <a:r>
              <a:rPr lang="en-US" sz="3000" dirty="0" err="1"/>
              <a:t>Bengio</a:t>
            </a:r>
            <a:r>
              <a:rPr lang="en-US" sz="3000" dirty="0"/>
              <a:t>, Susan </a:t>
            </a:r>
            <a:r>
              <a:rPr lang="en-US" sz="3000" dirty="0" err="1"/>
              <a:t>Athey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37626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18D3-1E97-42CD-B2E7-A53A29D2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Causality: X causes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9E08-3E10-4285-ABEE-EDCC8A1D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3381"/>
          </a:xfrm>
        </p:spPr>
        <p:txBody>
          <a:bodyPr/>
          <a:lstStyle/>
          <a:p>
            <a:r>
              <a:rPr lang="en-CA" b="1" dirty="0"/>
              <a:t>Necessary</a:t>
            </a:r>
          </a:p>
          <a:p>
            <a:pPr lvl="1"/>
            <a:r>
              <a:rPr lang="en-CA" dirty="0"/>
              <a:t>Y implies X occurred</a:t>
            </a:r>
          </a:p>
          <a:p>
            <a:pPr lvl="1"/>
            <a:r>
              <a:rPr lang="en-CA" dirty="0"/>
              <a:t>X doesn’t imply Y will occur</a:t>
            </a:r>
          </a:p>
          <a:p>
            <a:pPr lvl="1"/>
            <a:r>
              <a:rPr lang="en-CA" i="1" dirty="0"/>
              <a:t>but-for</a:t>
            </a:r>
            <a:r>
              <a:rPr lang="en-CA" dirty="0"/>
              <a:t>: Y would not have occurred </a:t>
            </a:r>
            <a:r>
              <a:rPr lang="en-CA" i="1" dirty="0"/>
              <a:t>but for</a:t>
            </a:r>
            <a:r>
              <a:rPr lang="en-CA" dirty="0"/>
              <a:t> the occurrence of X</a:t>
            </a:r>
          </a:p>
          <a:p>
            <a:r>
              <a:rPr lang="en-CA" b="1" dirty="0"/>
              <a:t>Sufficient</a:t>
            </a:r>
          </a:p>
          <a:p>
            <a:pPr lvl="1"/>
            <a:r>
              <a:rPr lang="en-CA" dirty="0"/>
              <a:t>X implies Y will occur</a:t>
            </a:r>
          </a:p>
          <a:p>
            <a:pPr lvl="1"/>
            <a:r>
              <a:rPr lang="en-CA" dirty="0"/>
              <a:t>Y doesn’t imply X occurred </a:t>
            </a:r>
          </a:p>
          <a:p>
            <a:r>
              <a:rPr lang="en-CA" b="1" dirty="0"/>
              <a:t>Contributory</a:t>
            </a:r>
          </a:p>
          <a:p>
            <a:pPr lvl="1"/>
            <a:r>
              <a:rPr lang="en-CA" dirty="0"/>
              <a:t>X and Z together cause Y</a:t>
            </a:r>
          </a:p>
          <a:p>
            <a:pPr lvl="1"/>
            <a:r>
              <a:rPr lang="en-CA" dirty="0"/>
              <a:t>neither X nor Z are sufficient, may not be necessary either</a:t>
            </a:r>
          </a:p>
        </p:txBody>
      </p:sp>
    </p:spTree>
    <p:extLst>
      <p:ext uri="{BB962C8B-B14F-4D97-AF65-F5344CB8AC3E}">
        <p14:creationId xmlns:p14="http://schemas.microsoft.com/office/powerpoint/2010/main" val="17999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C2A3-5154-4592-A53D-081770E0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Ladder of causation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C277-50F3-468B-B092-CBDC8A7B1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3975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Association</a:t>
                </a:r>
              </a:p>
              <a:p>
                <a:pPr lvl="1"/>
                <a:r>
                  <a:rPr lang="en-CA" dirty="0"/>
                  <a:t>Observation of one event changes the probability of another</a:t>
                </a:r>
              </a:p>
              <a:p>
                <a:pPr lvl="1"/>
                <a:r>
                  <a:rPr lang="en-CA" dirty="0"/>
                  <a:t>Can be measured by correlation</a:t>
                </a:r>
              </a:p>
              <a:p>
                <a:pPr lvl="1"/>
                <a:r>
                  <a:rPr lang="en-CA" dirty="0"/>
                  <a:t>Does not give causal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Intervention</a:t>
                </a:r>
              </a:p>
              <a:p>
                <a:pPr lvl="1"/>
                <a:r>
                  <a:rPr lang="en-CA" dirty="0"/>
                  <a:t>Experimentally perform action and assess outcome</a:t>
                </a:r>
              </a:p>
              <a:p>
                <a:pPr lvl="1"/>
                <a:r>
                  <a:rPr lang="en-CA" dirty="0"/>
                  <a:t>Causality can only be determined when experimentally determined action is performed, and not usually by looking at past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CA" dirty="0"/>
              </a:p>
              <a:p>
                <a:pPr lvl="2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= operator that means “experimentally manipulate B”</a:t>
                </a:r>
              </a:p>
              <a:p>
                <a:pPr lvl="1"/>
                <a:r>
                  <a:rPr lang="en-CA" dirty="0"/>
                  <a:t>“do-Calculus”</a:t>
                </a:r>
              </a:p>
              <a:p>
                <a:r>
                  <a:rPr lang="en-CA" dirty="0"/>
                  <a:t>Counterfactuals</a:t>
                </a:r>
              </a:p>
              <a:p>
                <a:pPr lvl="1"/>
                <a:r>
                  <a:rPr lang="en-CA" dirty="0"/>
                  <a:t>Hypothetical observation of outcome under unrealized event</a:t>
                </a:r>
              </a:p>
              <a:p>
                <a:pPr lvl="1"/>
                <a:r>
                  <a:rPr lang="en-CA" dirty="0"/>
                  <a:t>If B’ were to happen instead…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2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BC277-50F3-468B-B092-CBDC8A7B1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397500"/>
              </a:xfrm>
              <a:blipFill>
                <a:blip r:embed="rId2"/>
                <a:stretch>
                  <a:fillRect l="-928" t="-2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2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0423-6A81-4497-B8B6-A05DF5C0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Directed Acyclic Graphs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06A286-2746-4643-9A4B-FDE338D3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Directed = one variable causes change in another (but not vice versa)</a:t>
            </a:r>
          </a:p>
          <a:p>
            <a:r>
              <a:rPr lang="en-CA" dirty="0"/>
              <a:t>Acyclic = no closed loops (no feedback between variables)</a:t>
            </a:r>
          </a:p>
          <a:p>
            <a:r>
              <a:rPr lang="en-CA" dirty="0"/>
              <a:t>Graphically demonstrate assumptions of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199C0-2DA4-49F5-9AC8-3AFB37B8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25" y="3710019"/>
            <a:ext cx="3730428" cy="13533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D0840-1E2D-427F-9360-1BD54B2266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846065"/>
            <a:ext cx="4994788" cy="2591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479C07-AFC0-4908-8CC6-3B7832E0ED1A}"/>
              </a:ext>
            </a:extLst>
          </p:cNvPr>
          <p:cNvSpPr txBox="1"/>
          <p:nvPr/>
        </p:nvSpPr>
        <p:spPr>
          <a:xfrm>
            <a:off x="2162747" y="5063383"/>
            <a:ext cx="193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 causes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D16DC-45BC-4231-844A-48FA43D466EF}"/>
              </a:ext>
            </a:extLst>
          </p:cNvPr>
          <p:cNvSpPr txBox="1"/>
          <p:nvPr/>
        </p:nvSpPr>
        <p:spPr>
          <a:xfrm>
            <a:off x="5976943" y="5011735"/>
            <a:ext cx="519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Pressure changes cause both rain and barometer response</a:t>
            </a:r>
          </a:p>
        </p:txBody>
      </p:sp>
    </p:spTree>
    <p:extLst>
      <p:ext uri="{BB962C8B-B14F-4D97-AF65-F5344CB8AC3E}">
        <p14:creationId xmlns:p14="http://schemas.microsoft.com/office/powerpoint/2010/main" val="317918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97CD-C24D-40C6-A889-EDD0B968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94D8-FEBF-4595-ADBE-41AE60C3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4829" cy="4734832"/>
          </a:xfrm>
        </p:spPr>
        <p:txBody>
          <a:bodyPr>
            <a:normAutofit/>
          </a:bodyPr>
          <a:lstStyle/>
          <a:p>
            <a:r>
              <a:rPr lang="en-CA" dirty="0"/>
              <a:t>If A </a:t>
            </a:r>
            <a:r>
              <a:rPr lang="en-CA" i="1" dirty="0"/>
              <a:t>causes</a:t>
            </a:r>
            <a:r>
              <a:rPr lang="en-CA" dirty="0"/>
              <a:t> B, we assume nothing else does.</a:t>
            </a:r>
          </a:p>
          <a:p>
            <a:r>
              <a:rPr lang="en-CA" dirty="0"/>
              <a:t>Any factor that causes both A </a:t>
            </a:r>
            <a:r>
              <a:rPr lang="en-CA" u="sng" dirty="0"/>
              <a:t>and</a:t>
            </a:r>
            <a:r>
              <a:rPr lang="en-CA" dirty="0"/>
              <a:t> B is said to be a confounder</a:t>
            </a:r>
          </a:p>
          <a:p>
            <a:r>
              <a:rPr lang="en-CA" dirty="0"/>
              <a:t>They can be adjusted for via interaction factors, or experimentally controlled</a:t>
            </a:r>
          </a:p>
          <a:p>
            <a:r>
              <a:rPr lang="en-CA" dirty="0"/>
              <a:t>Most models assume all existing confounders are known and measured: “</a:t>
            </a:r>
            <a:r>
              <a:rPr lang="en-CA" b="1" dirty="0"/>
              <a:t>No Unmeasured Confounding</a:t>
            </a:r>
            <a:r>
              <a:rPr lang="en-CA" dirty="0"/>
              <a:t>”</a:t>
            </a:r>
          </a:p>
          <a:p>
            <a:r>
              <a:rPr lang="en-CA" dirty="0"/>
              <a:t>Unmeasured confounders can be very problematic…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1D50E0-E0F1-4B9B-AAE3-65EE66463692}"/>
              </a:ext>
            </a:extLst>
          </p:cNvPr>
          <p:cNvGrpSpPr/>
          <p:nvPr/>
        </p:nvGrpSpPr>
        <p:grpSpPr>
          <a:xfrm>
            <a:off x="8063821" y="807667"/>
            <a:ext cx="3698874" cy="3092284"/>
            <a:chOff x="3403600" y="2982686"/>
            <a:chExt cx="4071258" cy="3403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401955-FDE1-46CD-81A6-29EA5806A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129" t="2110" r="6594" b="5828"/>
            <a:stretch/>
          </p:blipFill>
          <p:spPr>
            <a:xfrm>
              <a:off x="3403600" y="2982686"/>
              <a:ext cx="4071258" cy="3403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B235D9-70A0-4859-98D7-F32B3C9533C5}"/>
                </a:ext>
              </a:extLst>
            </p:cNvPr>
            <p:cNvSpPr txBox="1"/>
            <p:nvPr/>
          </p:nvSpPr>
          <p:spPr>
            <a:xfrm>
              <a:off x="3847865" y="541314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C26146-7A3A-4A05-AFAA-A85C9721424E}"/>
                </a:ext>
              </a:extLst>
            </p:cNvPr>
            <p:cNvSpPr txBox="1"/>
            <p:nvPr/>
          </p:nvSpPr>
          <p:spPr>
            <a:xfrm>
              <a:off x="6577756" y="5191178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41CE53-EB5A-4AC0-ABED-F33CB66DB742}"/>
                </a:ext>
              </a:extLst>
            </p:cNvPr>
            <p:cNvSpPr txBox="1"/>
            <p:nvPr/>
          </p:nvSpPr>
          <p:spPr>
            <a:xfrm>
              <a:off x="4569462" y="3300027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/>
                <a:t>C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26AF7-5E81-455E-A917-A8898FDC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21" y="4074142"/>
            <a:ext cx="3648075" cy="2686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E8E325-734F-40B8-9D6D-E73BD7616BA3}"/>
              </a:ext>
            </a:extLst>
          </p:cNvPr>
          <p:cNvSpPr txBox="1"/>
          <p:nvPr/>
        </p:nvSpPr>
        <p:spPr>
          <a:xfrm>
            <a:off x="8425662" y="590203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43F6F-9829-4C2F-9BE6-672354BF8D39}"/>
              </a:ext>
            </a:extLst>
          </p:cNvPr>
          <p:cNvSpPr txBox="1"/>
          <p:nvPr/>
        </p:nvSpPr>
        <p:spPr>
          <a:xfrm>
            <a:off x="10974054" y="587918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1365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E0F9-4649-477C-8C97-616CCA0D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Probability vs. 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4">
                <a:extLst>
                  <a:ext uri="{FF2B5EF4-FFF2-40B4-BE49-F238E27FC236}">
                    <a16:creationId xmlns:a16="http://schemas.microsoft.com/office/drawing/2014/main" id="{C59A5957-641D-4C74-A0F3-7339E08512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1623107"/>
                <a:ext cx="5183188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slip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9" name="Text Placeholder 4">
                <a:extLst>
                  <a:ext uri="{FF2B5EF4-FFF2-40B4-BE49-F238E27FC236}">
                    <a16:creationId xmlns:a16="http://schemas.microsoft.com/office/drawing/2014/main" id="{C59A5957-641D-4C74-A0F3-7339E0851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12" y="1623107"/>
                <a:ext cx="5183188" cy="823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B8F5DCD5-0E61-4333-84F4-64C39AC538D8}"/>
              </a:ext>
            </a:extLst>
          </p:cNvPr>
          <p:cNvGrpSpPr/>
          <p:nvPr/>
        </p:nvGrpSpPr>
        <p:grpSpPr>
          <a:xfrm>
            <a:off x="1534090" y="2551926"/>
            <a:ext cx="4063910" cy="4232797"/>
            <a:chOff x="6793478" y="2551926"/>
            <a:chExt cx="4063910" cy="4232797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90B22AB-B421-4FB6-B503-E302D0FE5BB5}"/>
                </a:ext>
              </a:extLst>
            </p:cNvPr>
            <p:cNvSpPr/>
            <p:nvPr/>
          </p:nvSpPr>
          <p:spPr>
            <a:xfrm rot="19134545">
              <a:off x="8400749" y="5040074"/>
              <a:ext cx="726087" cy="838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6087" y="0"/>
                  </a:moveTo>
                  <a:lnTo>
                    <a:pt x="0" y="838092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D76CD43-7814-4DA7-B252-99DA79D42B47}"/>
                </a:ext>
              </a:extLst>
            </p:cNvPr>
            <p:cNvSpPr/>
            <p:nvPr/>
          </p:nvSpPr>
          <p:spPr>
            <a:xfrm>
              <a:off x="9588040" y="4678320"/>
              <a:ext cx="525620" cy="5245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9646" y="0"/>
                  </a:moveTo>
                  <a:lnTo>
                    <a:pt x="649646" y="524581"/>
                  </a:lnTo>
                  <a:lnTo>
                    <a:pt x="0" y="524581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7C92B7-491D-47DE-AEBD-E24B00C13AC4}"/>
                </a:ext>
              </a:extLst>
            </p:cNvPr>
            <p:cNvSpPr/>
            <p:nvPr/>
          </p:nvSpPr>
          <p:spPr>
            <a:xfrm>
              <a:off x="8763808" y="3295655"/>
              <a:ext cx="1349852" cy="6389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2754"/>
                  </a:lnTo>
                  <a:lnTo>
                    <a:pt x="1349852" y="482754"/>
                  </a:lnTo>
                  <a:lnTo>
                    <a:pt x="1349852" y="638937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9A6A96E-19CE-4FDC-8C8F-B35B8F6D8E4C}"/>
                </a:ext>
              </a:extLst>
            </p:cNvPr>
            <p:cNvSpPr/>
            <p:nvPr/>
          </p:nvSpPr>
          <p:spPr>
            <a:xfrm>
              <a:off x="7536832" y="3295655"/>
              <a:ext cx="1807860" cy="6409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26601" y="0"/>
                  </a:moveTo>
                  <a:lnTo>
                    <a:pt x="1226601" y="484769"/>
                  </a:lnTo>
                  <a:lnTo>
                    <a:pt x="0" y="484769"/>
                  </a:lnTo>
                  <a:lnTo>
                    <a:pt x="0" y="640952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46547FB-BDD8-4EF0-A1D0-42D227905BCD}"/>
                </a:ext>
              </a:extLst>
            </p:cNvPr>
            <p:cNvSpPr/>
            <p:nvPr/>
          </p:nvSpPr>
          <p:spPr>
            <a:xfrm>
              <a:off x="8020080" y="2551926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Season</a:t>
              </a: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EFDA60-65E1-4F01-B6DC-971E16904277}"/>
                </a:ext>
              </a:extLst>
            </p:cNvPr>
            <p:cNvSpPr/>
            <p:nvPr/>
          </p:nvSpPr>
          <p:spPr>
            <a:xfrm>
              <a:off x="6793478" y="3936608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CA" sz="2500" kern="1200" dirty="0"/>
                <a:t>Sprinkler</a:t>
              </a: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515F6A6-DDA9-4F8A-B493-4D9457E8C3C3}"/>
                </a:ext>
              </a:extLst>
            </p:cNvPr>
            <p:cNvSpPr/>
            <p:nvPr/>
          </p:nvSpPr>
          <p:spPr>
            <a:xfrm>
              <a:off x="9369932" y="3934592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Rain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B2A8E53-7DFC-4F9D-B781-485F91CF618C}"/>
                </a:ext>
              </a:extLst>
            </p:cNvPr>
            <p:cNvSpPr/>
            <p:nvPr/>
          </p:nvSpPr>
          <p:spPr>
            <a:xfrm>
              <a:off x="7994198" y="6040995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Slippery</a:t>
              </a: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C2ADA65-1FD0-43BE-900A-88596D8A7ECF}"/>
                </a:ext>
              </a:extLst>
            </p:cNvPr>
            <p:cNvSpPr/>
            <p:nvPr/>
          </p:nvSpPr>
          <p:spPr>
            <a:xfrm>
              <a:off x="8020080" y="4827200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Wet</a:t>
              </a: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3D1AA-FB48-4392-A263-422B0DB7373B}"/>
                </a:ext>
              </a:extLst>
            </p:cNvPr>
            <p:cNvSpPr/>
            <p:nvPr/>
          </p:nvSpPr>
          <p:spPr>
            <a:xfrm flipH="1">
              <a:off x="7439264" y="4678320"/>
              <a:ext cx="525620" cy="5245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9646" y="0"/>
                  </a:moveTo>
                  <a:lnTo>
                    <a:pt x="649646" y="524581"/>
                  </a:lnTo>
                  <a:lnTo>
                    <a:pt x="0" y="524581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4">
                <a:extLst>
                  <a:ext uri="{FF2B5EF4-FFF2-40B4-BE49-F238E27FC236}">
                    <a16:creationId xmlns:a16="http://schemas.microsoft.com/office/drawing/2014/main" id="{B3DB9BD6-F029-4A51-821B-EDB0B3396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4108" y="1623107"/>
                <a:ext cx="5183188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slip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sprkl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8" name="Text Placeholder 4">
                <a:extLst>
                  <a:ext uri="{FF2B5EF4-FFF2-40B4-BE49-F238E27FC236}">
                    <a16:creationId xmlns:a16="http://schemas.microsoft.com/office/drawing/2014/main" id="{B3DB9BD6-F029-4A51-821B-EDB0B3396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08" y="1623107"/>
                <a:ext cx="5183188" cy="82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1CEAFBE-7248-44D8-9E4A-72758E44E9B5}"/>
              </a:ext>
            </a:extLst>
          </p:cNvPr>
          <p:cNvGrpSpPr/>
          <p:nvPr/>
        </p:nvGrpSpPr>
        <p:grpSpPr>
          <a:xfrm>
            <a:off x="6935386" y="2551926"/>
            <a:ext cx="4063910" cy="4232797"/>
            <a:chOff x="6793478" y="2551926"/>
            <a:chExt cx="4063910" cy="423279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E19AA13-EF43-4122-BF3F-D847E8913B10}"/>
                </a:ext>
              </a:extLst>
            </p:cNvPr>
            <p:cNvSpPr/>
            <p:nvPr/>
          </p:nvSpPr>
          <p:spPr>
            <a:xfrm rot="19134545">
              <a:off x="8400749" y="5040074"/>
              <a:ext cx="726087" cy="838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6087" y="0"/>
                  </a:moveTo>
                  <a:lnTo>
                    <a:pt x="0" y="838092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E335AD5-39C0-4D5E-8F8A-46F9F144AC60}"/>
                </a:ext>
              </a:extLst>
            </p:cNvPr>
            <p:cNvSpPr/>
            <p:nvPr/>
          </p:nvSpPr>
          <p:spPr>
            <a:xfrm>
              <a:off x="9588040" y="4678320"/>
              <a:ext cx="525620" cy="5245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9646" y="0"/>
                  </a:moveTo>
                  <a:lnTo>
                    <a:pt x="649646" y="524581"/>
                  </a:lnTo>
                  <a:lnTo>
                    <a:pt x="0" y="524581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C96AF8-BE49-4F5E-B44B-5E50A4E44CF0}"/>
                </a:ext>
              </a:extLst>
            </p:cNvPr>
            <p:cNvSpPr/>
            <p:nvPr/>
          </p:nvSpPr>
          <p:spPr>
            <a:xfrm>
              <a:off x="8763808" y="3295655"/>
              <a:ext cx="1349852" cy="6389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2754"/>
                  </a:lnTo>
                  <a:lnTo>
                    <a:pt x="1349852" y="482754"/>
                  </a:lnTo>
                  <a:lnTo>
                    <a:pt x="1349852" y="638937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F61B9B-CD16-4C0A-A506-0280E4D3F18E}"/>
                </a:ext>
              </a:extLst>
            </p:cNvPr>
            <p:cNvSpPr/>
            <p:nvPr/>
          </p:nvSpPr>
          <p:spPr>
            <a:xfrm>
              <a:off x="7536832" y="3295655"/>
              <a:ext cx="1807860" cy="6409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26601" y="0"/>
                  </a:moveTo>
                  <a:lnTo>
                    <a:pt x="1226601" y="484769"/>
                  </a:lnTo>
                  <a:lnTo>
                    <a:pt x="0" y="484769"/>
                  </a:lnTo>
                  <a:lnTo>
                    <a:pt x="0" y="640952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CD3E84-3293-4C4A-866A-0C020D47A3B5}"/>
                </a:ext>
              </a:extLst>
            </p:cNvPr>
            <p:cNvSpPr/>
            <p:nvPr/>
          </p:nvSpPr>
          <p:spPr>
            <a:xfrm>
              <a:off x="8020080" y="2551926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Season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463FE2-5E3B-4B94-B29D-B5C9FB1728BB}"/>
                </a:ext>
              </a:extLst>
            </p:cNvPr>
            <p:cNvSpPr/>
            <p:nvPr/>
          </p:nvSpPr>
          <p:spPr>
            <a:xfrm>
              <a:off x="6793478" y="3936608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CA" sz="2500" kern="1200" dirty="0"/>
                <a:t>Sprinkler 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CA" sz="2500" kern="1200" dirty="0"/>
                <a:t>= on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5D2D6F9-7B2D-423F-BA31-2531F72490A3}"/>
                </a:ext>
              </a:extLst>
            </p:cNvPr>
            <p:cNvSpPr/>
            <p:nvPr/>
          </p:nvSpPr>
          <p:spPr>
            <a:xfrm>
              <a:off x="9369932" y="3934592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Rain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108902-B53D-4746-AB2C-C7374E269D77}"/>
                </a:ext>
              </a:extLst>
            </p:cNvPr>
            <p:cNvSpPr/>
            <p:nvPr/>
          </p:nvSpPr>
          <p:spPr>
            <a:xfrm>
              <a:off x="7994198" y="6040995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Slippery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EF31289-89DB-44A0-9BE3-DA9C66C90C6B}"/>
                </a:ext>
              </a:extLst>
            </p:cNvPr>
            <p:cNvSpPr/>
            <p:nvPr/>
          </p:nvSpPr>
          <p:spPr>
            <a:xfrm>
              <a:off x="8020080" y="4827200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Wet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13777CE-7B9C-4332-9A50-631C0BB1CBC3}"/>
                </a:ext>
              </a:extLst>
            </p:cNvPr>
            <p:cNvSpPr/>
            <p:nvPr/>
          </p:nvSpPr>
          <p:spPr>
            <a:xfrm flipH="1">
              <a:off x="7439264" y="4678320"/>
              <a:ext cx="525620" cy="5245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9646" y="0"/>
                  </a:moveTo>
                  <a:lnTo>
                    <a:pt x="649646" y="524581"/>
                  </a:lnTo>
                  <a:lnTo>
                    <a:pt x="0" y="524581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19751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E0F9-4649-477C-8C97-616CCA0D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vs.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E595F85-CD15-44B2-B693-E5416E140F2A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1623107"/>
                <a:ext cx="5183188" cy="823912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slip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𝒅𝒐</m:t>
                      </m:r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sprkl</m:t>
                          </m:r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E595F85-CD15-44B2-B693-E5416E140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1623107"/>
                <a:ext cx="5183188" cy="8239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B8F5DCD5-0E61-4333-84F4-64C39AC538D8}"/>
              </a:ext>
            </a:extLst>
          </p:cNvPr>
          <p:cNvGrpSpPr/>
          <p:nvPr/>
        </p:nvGrpSpPr>
        <p:grpSpPr>
          <a:xfrm>
            <a:off x="1534090" y="2551926"/>
            <a:ext cx="4063910" cy="4232797"/>
            <a:chOff x="6793478" y="2551926"/>
            <a:chExt cx="4063910" cy="4232797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90B22AB-B421-4FB6-B503-E302D0FE5BB5}"/>
                </a:ext>
              </a:extLst>
            </p:cNvPr>
            <p:cNvSpPr/>
            <p:nvPr/>
          </p:nvSpPr>
          <p:spPr>
            <a:xfrm rot="19134545">
              <a:off x="8400749" y="5040074"/>
              <a:ext cx="726087" cy="838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6087" y="0"/>
                  </a:moveTo>
                  <a:lnTo>
                    <a:pt x="0" y="838092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D76CD43-7814-4DA7-B252-99DA79D42B47}"/>
                </a:ext>
              </a:extLst>
            </p:cNvPr>
            <p:cNvSpPr/>
            <p:nvPr/>
          </p:nvSpPr>
          <p:spPr>
            <a:xfrm>
              <a:off x="9588040" y="4678320"/>
              <a:ext cx="525620" cy="5245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9646" y="0"/>
                  </a:moveTo>
                  <a:lnTo>
                    <a:pt x="649646" y="524581"/>
                  </a:lnTo>
                  <a:lnTo>
                    <a:pt x="0" y="524581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47C92B7-491D-47DE-AEBD-E24B00C13AC4}"/>
                </a:ext>
              </a:extLst>
            </p:cNvPr>
            <p:cNvSpPr/>
            <p:nvPr/>
          </p:nvSpPr>
          <p:spPr>
            <a:xfrm>
              <a:off x="8763808" y="3295655"/>
              <a:ext cx="1349852" cy="6389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2754"/>
                  </a:lnTo>
                  <a:lnTo>
                    <a:pt x="1349852" y="482754"/>
                  </a:lnTo>
                  <a:lnTo>
                    <a:pt x="1349852" y="638937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9A6A96E-19CE-4FDC-8C8F-B35B8F6D8E4C}"/>
                </a:ext>
              </a:extLst>
            </p:cNvPr>
            <p:cNvSpPr/>
            <p:nvPr/>
          </p:nvSpPr>
          <p:spPr>
            <a:xfrm>
              <a:off x="7536832" y="3295655"/>
              <a:ext cx="1807860" cy="64095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26601" y="0"/>
                  </a:moveTo>
                  <a:lnTo>
                    <a:pt x="1226601" y="484769"/>
                  </a:lnTo>
                  <a:lnTo>
                    <a:pt x="0" y="484769"/>
                  </a:lnTo>
                  <a:lnTo>
                    <a:pt x="0" y="640952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46547FB-BDD8-4EF0-A1D0-42D227905BCD}"/>
                </a:ext>
              </a:extLst>
            </p:cNvPr>
            <p:cNvSpPr/>
            <p:nvPr/>
          </p:nvSpPr>
          <p:spPr>
            <a:xfrm>
              <a:off x="8020080" y="2551926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Season</a:t>
              </a: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EFDA60-65E1-4F01-B6DC-971E16904277}"/>
                </a:ext>
              </a:extLst>
            </p:cNvPr>
            <p:cNvSpPr/>
            <p:nvPr/>
          </p:nvSpPr>
          <p:spPr>
            <a:xfrm>
              <a:off x="6793478" y="3936608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CA" sz="2500" kern="1200" dirty="0"/>
                <a:t>Sprinkler 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CA" sz="2500" kern="1200" dirty="0"/>
                <a:t>= on</a:t>
              </a: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515F6A6-DDA9-4F8A-B493-4D9457E8C3C3}"/>
                </a:ext>
              </a:extLst>
            </p:cNvPr>
            <p:cNvSpPr/>
            <p:nvPr/>
          </p:nvSpPr>
          <p:spPr>
            <a:xfrm>
              <a:off x="9369932" y="3934592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Rain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B2A8E53-7DFC-4F9D-B781-485F91CF618C}"/>
                </a:ext>
              </a:extLst>
            </p:cNvPr>
            <p:cNvSpPr/>
            <p:nvPr/>
          </p:nvSpPr>
          <p:spPr>
            <a:xfrm>
              <a:off x="7994198" y="6040995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Slippery</a:t>
              </a: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C2ADA65-1FD0-43BE-900A-88596D8A7ECF}"/>
                </a:ext>
              </a:extLst>
            </p:cNvPr>
            <p:cNvSpPr/>
            <p:nvPr/>
          </p:nvSpPr>
          <p:spPr>
            <a:xfrm>
              <a:off x="8020080" y="4827200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Wet</a:t>
              </a: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3D1AA-FB48-4392-A263-422B0DB7373B}"/>
                </a:ext>
              </a:extLst>
            </p:cNvPr>
            <p:cNvSpPr/>
            <p:nvPr/>
          </p:nvSpPr>
          <p:spPr>
            <a:xfrm flipH="1">
              <a:off x="7439264" y="4678320"/>
              <a:ext cx="525620" cy="5245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9646" y="0"/>
                  </a:moveTo>
                  <a:lnTo>
                    <a:pt x="649646" y="524581"/>
                  </a:lnTo>
                  <a:lnTo>
                    <a:pt x="0" y="524581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564B756-BD4C-44DD-87B6-AEACDBEFC455}"/>
              </a:ext>
            </a:extLst>
          </p:cNvPr>
          <p:cNvGrpSpPr/>
          <p:nvPr/>
        </p:nvGrpSpPr>
        <p:grpSpPr>
          <a:xfrm>
            <a:off x="6905106" y="2551926"/>
            <a:ext cx="4063910" cy="4232797"/>
            <a:chOff x="6793478" y="2551926"/>
            <a:chExt cx="4063910" cy="4232797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84CBD8A-2C78-403B-8EC7-8D8ADC9A6F8E}"/>
                </a:ext>
              </a:extLst>
            </p:cNvPr>
            <p:cNvSpPr/>
            <p:nvPr/>
          </p:nvSpPr>
          <p:spPr>
            <a:xfrm rot="19134545">
              <a:off x="8400749" y="5040074"/>
              <a:ext cx="726087" cy="838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26087" y="0"/>
                  </a:moveTo>
                  <a:lnTo>
                    <a:pt x="0" y="838092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4FF0BFD-9BD5-42CF-8036-366C0A7C8B1A}"/>
                </a:ext>
              </a:extLst>
            </p:cNvPr>
            <p:cNvSpPr/>
            <p:nvPr/>
          </p:nvSpPr>
          <p:spPr>
            <a:xfrm>
              <a:off x="9588040" y="4678320"/>
              <a:ext cx="525620" cy="5245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9646" y="0"/>
                  </a:moveTo>
                  <a:lnTo>
                    <a:pt x="649646" y="524581"/>
                  </a:lnTo>
                  <a:lnTo>
                    <a:pt x="0" y="524581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4A8EC9-A602-49E3-A45B-239835033CBF}"/>
                </a:ext>
              </a:extLst>
            </p:cNvPr>
            <p:cNvSpPr/>
            <p:nvPr/>
          </p:nvSpPr>
          <p:spPr>
            <a:xfrm>
              <a:off x="8763808" y="3295655"/>
              <a:ext cx="1349852" cy="6389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82754"/>
                  </a:lnTo>
                  <a:lnTo>
                    <a:pt x="1349852" y="482754"/>
                  </a:lnTo>
                  <a:lnTo>
                    <a:pt x="1349852" y="638937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7DD4446-7750-489F-828D-5F6969EDC26A}"/>
                </a:ext>
              </a:extLst>
            </p:cNvPr>
            <p:cNvSpPr/>
            <p:nvPr/>
          </p:nvSpPr>
          <p:spPr>
            <a:xfrm>
              <a:off x="8020080" y="2551926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Season</a:t>
              </a:r>
            </a:p>
          </p:txBody>
        </p:sp>
        <p:sp>
          <p:nvSpPr>
            <p:cNvPr id="114" name="Double Wave 113">
              <a:extLst>
                <a:ext uri="{FF2B5EF4-FFF2-40B4-BE49-F238E27FC236}">
                  <a16:creationId xmlns:a16="http://schemas.microsoft.com/office/drawing/2014/main" id="{3E4625DE-8CC2-45D5-936A-559B1FC61801}"/>
                </a:ext>
              </a:extLst>
            </p:cNvPr>
            <p:cNvSpPr/>
            <p:nvPr/>
          </p:nvSpPr>
          <p:spPr>
            <a:xfrm>
              <a:off x="6793478" y="3936608"/>
              <a:ext cx="1487456" cy="743728"/>
            </a:xfrm>
            <a:prstGeom prst="doubleWave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CA" sz="2500" kern="1200" dirty="0"/>
                <a:t>Sprinkler </a:t>
              </a:r>
            </a:p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en-CA" sz="2500" kern="1200" dirty="0"/>
                <a:t>= on</a:t>
              </a: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9355176-56DF-4CF6-9A9F-93D00ECAE604}"/>
                </a:ext>
              </a:extLst>
            </p:cNvPr>
            <p:cNvSpPr/>
            <p:nvPr/>
          </p:nvSpPr>
          <p:spPr>
            <a:xfrm>
              <a:off x="9369932" y="3934592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Rain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7741859-99BF-42CF-AAD4-A97080196492}"/>
                </a:ext>
              </a:extLst>
            </p:cNvPr>
            <p:cNvSpPr/>
            <p:nvPr/>
          </p:nvSpPr>
          <p:spPr>
            <a:xfrm>
              <a:off x="7994198" y="6040995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Slippery</a:t>
              </a: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64FC6B0-34E8-43A8-8595-CA9D58F8D403}"/>
                </a:ext>
              </a:extLst>
            </p:cNvPr>
            <p:cNvSpPr/>
            <p:nvPr/>
          </p:nvSpPr>
          <p:spPr>
            <a:xfrm>
              <a:off x="8020080" y="4827200"/>
              <a:ext cx="1487456" cy="743728"/>
            </a:xfrm>
            <a:custGeom>
              <a:avLst/>
              <a:gdLst>
                <a:gd name="connsiteX0" fmla="*/ 0 w 1487456"/>
                <a:gd name="connsiteY0" fmla="*/ 0 h 743728"/>
                <a:gd name="connsiteX1" fmla="*/ 1487456 w 1487456"/>
                <a:gd name="connsiteY1" fmla="*/ 0 h 743728"/>
                <a:gd name="connsiteX2" fmla="*/ 1487456 w 1487456"/>
                <a:gd name="connsiteY2" fmla="*/ 743728 h 743728"/>
                <a:gd name="connsiteX3" fmla="*/ 0 w 1487456"/>
                <a:gd name="connsiteY3" fmla="*/ 743728 h 743728"/>
                <a:gd name="connsiteX4" fmla="*/ 0 w 1487456"/>
                <a:gd name="connsiteY4" fmla="*/ 0 h 7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456" h="743728">
                  <a:moveTo>
                    <a:pt x="0" y="0"/>
                  </a:moveTo>
                  <a:lnTo>
                    <a:pt x="1487456" y="0"/>
                  </a:lnTo>
                  <a:lnTo>
                    <a:pt x="1487456" y="743728"/>
                  </a:lnTo>
                  <a:lnTo>
                    <a:pt x="0" y="743728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2500" kern="1200" dirty="0"/>
                <a:t>Wet</a:t>
              </a: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2309669-E2BA-4412-BDA6-C38EA00DCF4B}"/>
                </a:ext>
              </a:extLst>
            </p:cNvPr>
            <p:cNvSpPr/>
            <p:nvPr/>
          </p:nvSpPr>
          <p:spPr>
            <a:xfrm flipH="1">
              <a:off x="7439264" y="4678320"/>
              <a:ext cx="525620" cy="52458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9646" y="0"/>
                  </a:moveTo>
                  <a:lnTo>
                    <a:pt x="649646" y="524581"/>
                  </a:lnTo>
                  <a:lnTo>
                    <a:pt x="0" y="524581"/>
                  </a:ln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Placeholder 4">
                <a:extLst>
                  <a:ext uri="{FF2B5EF4-FFF2-40B4-BE49-F238E27FC236}">
                    <a16:creationId xmlns:a16="http://schemas.microsoft.com/office/drawing/2014/main" id="{2C577295-69C5-4B2B-8380-B7EE654F0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944" y="1623107"/>
                <a:ext cx="5183188" cy="82391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slip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sprkl</m:t>
                      </m:r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9" name="Text Placeholder 4">
                <a:extLst>
                  <a:ext uri="{FF2B5EF4-FFF2-40B4-BE49-F238E27FC236}">
                    <a16:creationId xmlns:a16="http://schemas.microsoft.com/office/drawing/2014/main" id="{2C577295-69C5-4B2B-8380-B7EE654F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44" y="1623107"/>
                <a:ext cx="5183188" cy="82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69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CF0E-E3A9-4F14-BA3A-2B618568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A6ED-B1B0-435B-B08C-1CFE62EA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prediction</a:t>
            </a:r>
            <a:endParaRPr lang="en-US" dirty="0"/>
          </a:p>
          <a:p>
            <a:pPr lvl="1"/>
            <a:r>
              <a:rPr lang="en-US" dirty="0"/>
              <a:t>Would the pavement be slippery if we </a:t>
            </a:r>
            <a:r>
              <a:rPr lang="en-US" i="1" u="sng" dirty="0"/>
              <a:t>find</a:t>
            </a:r>
            <a:r>
              <a:rPr lang="en-US" dirty="0"/>
              <a:t> the sprinkler off?</a:t>
            </a:r>
          </a:p>
          <a:p>
            <a:r>
              <a:rPr lang="en-US" b="1" dirty="0"/>
              <a:t>intervention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Would the pavement be slippery if we </a:t>
            </a:r>
            <a:r>
              <a:rPr lang="en-US" i="1" u="sng" dirty="0"/>
              <a:t>make sure </a:t>
            </a:r>
            <a:r>
              <a:rPr lang="en-US" dirty="0"/>
              <a:t>that the sprinkler is off?</a:t>
            </a:r>
          </a:p>
          <a:p>
            <a:r>
              <a:rPr lang="en-US" b="1" dirty="0"/>
              <a:t>counterfactual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Would the pavement be slippery </a:t>
            </a:r>
            <a:r>
              <a:rPr lang="en-US" i="1" u="sng" dirty="0"/>
              <a:t>had</a:t>
            </a:r>
            <a:r>
              <a:rPr lang="en-US" dirty="0"/>
              <a:t> the sprinkler been off, given that the pavement is in fact not slippery and the sprinkler is on?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3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06E8-152F-458C-B30C-00BB2DD8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2230-8F44-4919-9366-99665E95B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Just for fun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2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119E12AB9DB44A821505AFC6E7B73" ma:contentTypeVersion="10" ma:contentTypeDescription="Create a new document." ma:contentTypeScope="" ma:versionID="e11fd5412ef8a4fd67118b3800ee3527">
  <xsd:schema xmlns:xsd="http://www.w3.org/2001/XMLSchema" xmlns:xs="http://www.w3.org/2001/XMLSchema" xmlns:p="http://schemas.microsoft.com/office/2006/metadata/properties" xmlns:ns3="aa7096bf-2aaa-478f-b287-5cf5d04061b7" xmlns:ns4="8eb18db8-8649-4dd6-9031-adc3a098a197" targetNamespace="http://schemas.microsoft.com/office/2006/metadata/properties" ma:root="true" ma:fieldsID="ce4cc981637aa2f512ecbc080d4dea1e" ns3:_="" ns4:_="">
    <xsd:import namespace="aa7096bf-2aaa-478f-b287-5cf5d04061b7"/>
    <xsd:import namespace="8eb18db8-8649-4dd6-9031-adc3a098a1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096bf-2aaa-478f-b287-5cf5d0406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18db8-8649-4dd6-9031-adc3a098a1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375942-83B4-4E66-A900-7591E7848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7096bf-2aaa-478f-b287-5cf5d04061b7"/>
    <ds:schemaRef ds:uri="8eb18db8-8649-4dd6-9031-adc3a098a1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970062-0A0C-45F4-8818-B2D739CB071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eb18db8-8649-4dd6-9031-adc3a098a197"/>
    <ds:schemaRef ds:uri="http://purl.org/dc/elements/1.1/"/>
    <ds:schemaRef ds:uri="http://schemas.microsoft.com/office/2006/metadata/properties"/>
    <ds:schemaRef ds:uri="http://schemas.microsoft.com/office/2006/documentManagement/types"/>
    <ds:schemaRef ds:uri="aa7096bf-2aaa-478f-b287-5cf5d04061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4B3DD6-B72E-4D62-88D9-0CFCA721B4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819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Causal Inference in Machine Learning</vt:lpstr>
      <vt:lpstr>Causality: X causes Y</vt:lpstr>
      <vt:lpstr>Ladder of causation</vt:lpstr>
      <vt:lpstr>Directed Acyclic Graphs</vt:lpstr>
      <vt:lpstr>Confounding</vt:lpstr>
      <vt:lpstr>Probability vs. Conditional</vt:lpstr>
      <vt:lpstr>Conditional vs. Intervention</vt:lpstr>
      <vt:lpstr>Types of question</vt:lpstr>
      <vt:lpstr>Simulation study</vt:lpstr>
      <vt:lpstr>Outcome</vt:lpstr>
      <vt:lpstr>PowerPoint Presentation</vt:lpstr>
      <vt:lpstr>G-estimation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in Machine Learning</dc:title>
  <dc:creator>Bianca Granato</dc:creator>
  <cp:lastModifiedBy>Bianca Granato</cp:lastModifiedBy>
  <cp:revision>19</cp:revision>
  <dcterms:created xsi:type="dcterms:W3CDTF">2019-09-09T20:09:56Z</dcterms:created>
  <dcterms:modified xsi:type="dcterms:W3CDTF">2019-09-10T21:59:11Z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0x010100881119E12AB9DB44A821505AFC6E7B73</vt:lpwstr>
  </property>
</Properties>
</file>