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4"/>
  </p:notesMasterIdLst>
  <p:handoutMasterIdLst>
    <p:handoutMasterId r:id="rId22"/>
  </p:handoutMasterIdLst>
  <p:sldIdLst>
    <p:sldId id="256" r:id="rId3"/>
    <p:sldId id="519" r:id="rId5"/>
    <p:sldId id="531" r:id="rId6"/>
    <p:sldId id="581" r:id="rId7"/>
    <p:sldId id="520" r:id="rId8"/>
    <p:sldId id="611" r:id="rId9"/>
    <p:sldId id="521" r:id="rId10"/>
    <p:sldId id="544" r:id="rId11"/>
    <p:sldId id="545" r:id="rId12"/>
    <p:sldId id="546" r:id="rId13"/>
    <p:sldId id="560" r:id="rId14"/>
    <p:sldId id="561" r:id="rId15"/>
    <p:sldId id="571" r:id="rId16"/>
    <p:sldId id="631" r:id="rId17"/>
    <p:sldId id="570" r:id="rId18"/>
    <p:sldId id="522" r:id="rId19"/>
    <p:sldId id="501" r:id="rId20"/>
    <p:sldId id="264" r:id="rId21"/>
  </p:sldIdLst>
  <p:sldSz cx="9906000" cy="6858000" type="A4"/>
  <p:notesSz cx="6798945" cy="9929495"/>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ed50c2c-0979-4ba7-9b4a-91fb849f2a86}">
          <p14:sldIdLst>
            <p14:sldId id="256"/>
            <p14:sldId id="519"/>
            <p14:sldId id="531"/>
            <p14:sldId id="581"/>
            <p14:sldId id="520"/>
            <p14:sldId id="611"/>
            <p14:sldId id="521"/>
            <p14:sldId id="544"/>
            <p14:sldId id="545"/>
            <p14:sldId id="546"/>
            <p14:sldId id="560"/>
            <p14:sldId id="561"/>
            <p14:sldId id="571"/>
            <p14:sldId id="631"/>
            <p14:sldId id="570"/>
            <p14:sldId id="522"/>
            <p14:sldId id="501"/>
            <p14:sldId id="26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侯筱琦" initials="侯筱琦" lastIdx="23" clrIdx="0"/>
  <p:cmAuthor id="1" name="赵建英022298" initials="赵建英02229"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E97"/>
    <a:srgbClr val="002060"/>
    <a:srgbClr val="C00000"/>
    <a:srgbClr val="A7CB94"/>
    <a:srgbClr val="0478D6"/>
    <a:srgbClr val="4C5663"/>
    <a:srgbClr val="B5B5B5"/>
    <a:srgbClr val="59C3F1"/>
    <a:srgbClr val="C9CAC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E9639D4-E3E2-4D34-9284-5A2195B3D0D7}"/>
</file>

<file path=ppt/viewProps.xml><?xml version="1.0" encoding="utf-8"?>
<p:viewPr xmlns:a="http://schemas.openxmlformats.org/drawingml/2006/main" xmlns:r="http://schemas.openxmlformats.org/officeDocument/2006/relationships" xmlns:p="http://schemas.openxmlformats.org/presentationml/2006/main">
  <p:normalViewPr>
    <p:restoredLeft sz="7439" autoAdjust="0"/>
    <p:restoredTop sz="94595" autoAdjust="0"/>
  </p:normalViewPr>
  <p:slideViewPr>
    <p:cSldViewPr snapToGrid="0">
      <p:cViewPr varScale="1">
        <p:scale>
          <a:sx n="98" d="100"/>
          <a:sy n="98" d="100"/>
        </p:scale>
        <p:origin x="1552" y="48"/>
      </p:cViewPr>
      <p:guideLst>
        <p:guide orient="horz" pos="2292"/>
        <p:guide pos="3083"/>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2" d="100"/>
          <a:sy n="72" d="100"/>
        </p:scale>
        <p:origin x="3468" y="68"/>
      </p:cViewPr>
      <p:guideLst>
        <p:guide orient="horz" pos="3319"/>
        <p:guide pos="211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1275" y="0"/>
            <a:ext cx="2946400" cy="498475"/>
          </a:xfrm>
          <a:prstGeom prst="rect">
            <a:avLst/>
          </a:prstGeom>
        </p:spPr>
        <p:txBody>
          <a:bodyPr vert="horz" lIns="91440" tIns="45720" rIns="91440" bIns="45720" rtlCol="0"/>
          <a:lstStyle>
            <a:lvl1pPr algn="r">
              <a:defRPr sz="1200"/>
            </a:lvl1pPr>
          </a:lstStyle>
          <a:p>
            <a:fld id="{EDE62EA2-5583-4AF0-BFAE-E104D2EA02A9}" type="datetimeFigureOut">
              <a:rPr lang="zh-CN" altLang="en-US" smtClean="0"/>
            </a:fld>
            <a:endParaRPr lang="zh-CN" altLang="en-US"/>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1275" y="9431338"/>
            <a:ext cx="2946400" cy="498475"/>
          </a:xfrm>
          <a:prstGeom prst="rect">
            <a:avLst/>
          </a:prstGeom>
        </p:spPr>
        <p:txBody>
          <a:bodyPr vert="horz" lIns="91440" tIns="45720" rIns="91440" bIns="45720" rtlCol="0" anchor="b"/>
          <a:lstStyle>
            <a:lvl1pPr algn="r">
              <a:defRPr sz="1200"/>
            </a:lvl1pPr>
          </a:lstStyle>
          <a:p>
            <a:fld id="{4CD2ABE5-CC2D-4171-A154-5B20EA147FE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0"/>
            <a:ext cx="2946346" cy="496491"/>
          </a:xfrm>
          <a:prstGeom prst="rect">
            <a:avLst/>
          </a:prstGeom>
        </p:spPr>
        <p:txBody>
          <a:bodyPr vert="horz" lIns="95532" tIns="47766" rIns="95532" bIns="47766" rtlCol="0"/>
          <a:lstStyle>
            <a:lvl1pPr algn="l">
              <a:defRPr sz="1300"/>
            </a:lvl1pPr>
          </a:lstStyle>
          <a:p>
            <a:endParaRPr lang="zh-CN" altLang="en-US"/>
          </a:p>
        </p:txBody>
      </p:sp>
      <p:sp>
        <p:nvSpPr>
          <p:cNvPr id="3" name="日期占位符 2"/>
          <p:cNvSpPr>
            <a:spLocks noGrp="1"/>
          </p:cNvSpPr>
          <p:nvPr>
            <p:ph type="dt" idx="1"/>
          </p:nvPr>
        </p:nvSpPr>
        <p:spPr>
          <a:xfrm>
            <a:off x="3851344" y="0"/>
            <a:ext cx="2946346" cy="496491"/>
          </a:xfrm>
          <a:prstGeom prst="rect">
            <a:avLst/>
          </a:prstGeom>
        </p:spPr>
        <p:txBody>
          <a:bodyPr vert="horz" lIns="95532" tIns="47766" rIns="95532" bIns="47766" rtlCol="0"/>
          <a:lstStyle>
            <a:lvl1pPr algn="r">
              <a:defRPr sz="1300"/>
            </a:lvl1pPr>
          </a:lstStyle>
          <a:p>
            <a:fld id="{C15581D4-3A88-4DC6-A90B-11FBCB4D5F0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711200" y="746125"/>
            <a:ext cx="5376863" cy="3722688"/>
          </a:xfrm>
          <a:prstGeom prst="rect">
            <a:avLst/>
          </a:prstGeom>
          <a:noFill/>
          <a:ln w="12700">
            <a:solidFill>
              <a:prstClr val="black"/>
            </a:solidFill>
          </a:ln>
        </p:spPr>
        <p:txBody>
          <a:bodyPr vert="horz" lIns="95532" tIns="47766" rIns="95532" bIns="47766" rtlCol="0" anchor="ctr"/>
          <a:lstStyle/>
          <a:p>
            <a:endParaRPr lang="zh-CN" altLang="en-US"/>
          </a:p>
        </p:txBody>
      </p:sp>
      <p:sp>
        <p:nvSpPr>
          <p:cNvPr id="5" name="备注占位符 4"/>
          <p:cNvSpPr>
            <a:spLocks noGrp="1"/>
          </p:cNvSpPr>
          <p:nvPr>
            <p:ph type="body" sz="quarter" idx="3"/>
          </p:nvPr>
        </p:nvSpPr>
        <p:spPr>
          <a:xfrm>
            <a:off x="679927" y="4716661"/>
            <a:ext cx="5439410" cy="4468416"/>
          </a:xfrm>
          <a:prstGeom prst="rect">
            <a:avLst/>
          </a:prstGeom>
        </p:spPr>
        <p:txBody>
          <a:bodyPr vert="horz" lIns="95532" tIns="47766" rIns="95532" bIns="47766"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2" y="9431600"/>
            <a:ext cx="2946346" cy="496491"/>
          </a:xfrm>
          <a:prstGeom prst="rect">
            <a:avLst/>
          </a:prstGeom>
        </p:spPr>
        <p:txBody>
          <a:bodyPr vert="horz" lIns="95532" tIns="47766" rIns="95532" bIns="47766"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3851344" y="9431600"/>
            <a:ext cx="2946346" cy="496491"/>
          </a:xfrm>
          <a:prstGeom prst="rect">
            <a:avLst/>
          </a:prstGeom>
        </p:spPr>
        <p:txBody>
          <a:bodyPr vert="horz" lIns="95532" tIns="47766" rIns="95532" bIns="47766" rtlCol="0" anchor="b"/>
          <a:lstStyle>
            <a:lvl1pPr algn="r">
              <a:defRPr sz="1300"/>
            </a:lvl1pPr>
          </a:lstStyle>
          <a:p>
            <a:fld id="{D48525A2-B1AD-4065-8B54-61463063ECC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48525A2-B1AD-4065-8B54-61463063ECC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8525A2-B1AD-4065-8B54-61463063ECC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页">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993000" y="1973179"/>
            <a:ext cx="7920000" cy="1729688"/>
          </a:xfrm>
          <a:solidFill>
            <a:schemeClr val="bg1"/>
          </a:solidFill>
          <a:ln>
            <a:noFill/>
            <a:miter lim="800000"/>
          </a:ln>
          <a:effectLst>
            <a:outerShdw blurRad="38100" dist="25400" dir="5400000" algn="ctr" rotWithShape="0">
              <a:srgbClr val="004E97"/>
            </a:outerShdw>
          </a:effectLst>
        </p:spPr>
        <p:txBody>
          <a:bodyPr vert="horz" wrap="square" lIns="36000" tIns="31247" rIns="36000" bIns="31247" numCol="1" rtlCol="0" anchor="ctr" anchorCtr="0" compatLnSpc="1">
            <a:noAutofit/>
          </a:bodyPr>
          <a:lstStyle>
            <a:lvl1pPr algn="ctr">
              <a:defRPr lang="zh-CN" altLang="en-US" sz="3600"/>
            </a:lvl1pPr>
          </a:lstStyle>
          <a:p>
            <a:pPr lvl="0" algn="ctr" eaLnBrk="0" fontAlgn="base" hangingPunct="0">
              <a:spcAft>
                <a:spcPct val="0"/>
              </a:spcAft>
            </a:pPr>
            <a:r>
              <a:rPr lang="zh-CN" altLang="en-US" dirty="0"/>
              <a:t>文件名</a:t>
            </a:r>
            <a:endParaRPr lang="zh-CN" altLang="en-US" dirty="0"/>
          </a:p>
        </p:txBody>
      </p:sp>
      <p:sp>
        <p:nvSpPr>
          <p:cNvPr id="3" name="矩形 2"/>
          <p:cNvSpPr/>
          <p:nvPr userDrawn="1"/>
        </p:nvSpPr>
        <p:spPr>
          <a:xfrm>
            <a:off x="0" y="0"/>
            <a:ext cx="9906000" cy="1116000"/>
          </a:xfrm>
          <a:prstGeom prst="rect">
            <a:avLst/>
          </a:prstGeom>
          <a:solidFill>
            <a:srgbClr val="004E97"/>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noAutofit/>
          </a:bodyPr>
          <a:lstStyle/>
          <a:p>
            <a:pPr algn="ctr"/>
            <a:endParaRPr lang="zh-CN" altLang="en-US" sz="1200">
              <a:solidFill>
                <a:srgbClr val="000000"/>
              </a:solidFill>
            </a:endParaRPr>
          </a:p>
        </p:txBody>
      </p:sp>
      <p:sp>
        <p:nvSpPr>
          <p:cNvPr id="4" name="矩形 3"/>
          <p:cNvSpPr/>
          <p:nvPr userDrawn="1"/>
        </p:nvSpPr>
        <p:spPr>
          <a:xfrm>
            <a:off x="0" y="5933636"/>
            <a:ext cx="9906000" cy="924363"/>
          </a:xfrm>
          <a:prstGeom prst="rect">
            <a:avLst/>
          </a:prstGeom>
          <a:solidFill>
            <a:srgbClr val="004E97"/>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noAutofit/>
          </a:bodyPr>
          <a:lstStyle/>
          <a:p>
            <a:pPr algn="ctr"/>
            <a:endParaRPr lang="zh-CN" altLang="en-US" sz="1200">
              <a:solidFill>
                <a:srgbClr val="000000"/>
              </a:solidFill>
            </a:endParaRPr>
          </a:p>
        </p:txBody>
      </p:sp>
      <p:sp>
        <p:nvSpPr>
          <p:cNvPr id="6" name="文本占位符 11"/>
          <p:cNvSpPr>
            <a:spLocks noGrp="1"/>
          </p:cNvSpPr>
          <p:nvPr>
            <p:ph type="body" sz="quarter" idx="12" hasCustomPrompt="1"/>
          </p:nvPr>
        </p:nvSpPr>
        <p:spPr>
          <a:xfrm>
            <a:off x="3873000" y="5328442"/>
            <a:ext cx="2160000" cy="360000"/>
          </a:xfrm>
          <a:prstGeom prst="rect">
            <a:avLst/>
          </a:prstGeom>
          <a:noFill/>
        </p:spPr>
        <p:txBody>
          <a:bodyPr vert="horz" lIns="91440" tIns="45720" rIns="91440" bIns="45720" rtlCol="0" anchor="t" anchorCtr="1">
            <a:noAutofit/>
          </a:bodyPr>
          <a:lstStyle>
            <a:lvl1pPr marL="0" indent="0" algn="l">
              <a:spcBef>
                <a:spcPts val="0"/>
              </a:spcBef>
              <a:buFontTx/>
              <a:buNone/>
              <a:defRPr lang="zh-CN" altLang="en-US" sz="1800" b="0" dirty="0" smtClean="0">
                <a:solidFill>
                  <a:schemeClr val="tx1"/>
                </a:solidFill>
                <a:latin typeface="黑体" panose="02010609060101010101" pitchFamily="49" charset="-122"/>
                <a:ea typeface="黑体" panose="02010609060101010101" pitchFamily="49" charset="-122"/>
              </a:defRPr>
            </a:lvl1pPr>
          </a:lstStyle>
          <a:p>
            <a:pPr lvl="0" algn="r">
              <a:spcBef>
                <a:spcPct val="20000"/>
              </a:spcBef>
              <a:buClrTx/>
              <a:buNone/>
            </a:pPr>
            <a:r>
              <a:rPr lang="en-US" altLang="zh-CN" dirty="0"/>
              <a:t>XXXX</a:t>
            </a:r>
            <a:r>
              <a:rPr lang="zh-CN" altLang="en-US" dirty="0"/>
              <a:t>年</a:t>
            </a:r>
            <a:r>
              <a:rPr lang="en-US" altLang="zh-CN" dirty="0"/>
              <a:t>XX</a:t>
            </a:r>
            <a:r>
              <a:rPr lang="zh-CN" altLang="en-US" dirty="0"/>
              <a:t>月</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小图表*1、表格*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3"/>
          <p:cNvSpPr>
            <a:spLocks noGrp="1"/>
          </p:cNvSpPr>
          <p:nvPr>
            <p:ph sz="quarter" idx="10" hasCustomPrompt="1"/>
          </p:nvPr>
        </p:nvSpPr>
        <p:spPr>
          <a:xfrm>
            <a:off x="486000" y="1080000"/>
            <a:ext cx="8928000" cy="1512000"/>
          </a:xfrm>
          <a:prstGeom prst="rect">
            <a:avLst/>
          </a:prstGeom>
          <a:noFill/>
        </p:spPr>
        <p:txBody>
          <a:bodyPr vert="horz" wrap="square" lIns="54000" tIns="72000" rIns="54000" bIns="45720" rtlCol="0">
            <a:noAutofit/>
          </a:bodyPr>
          <a:lstStyle>
            <a:lvl1pPr algn="l">
              <a:defRPr lang="zh-CN" altLang="en-US" sz="1600" smtClean="0">
                <a:latin typeface="黑体" panose="02010609060101010101" pitchFamily="49" charset="-122"/>
                <a:ea typeface="黑体" panose="02010609060101010101" pitchFamily="49" charset="-122"/>
              </a:defRPr>
            </a:lvl1pPr>
            <a:lvl2pPr>
              <a:defRPr lang="zh-CN" altLang="en-US" sz="1400" smtClean="0">
                <a:latin typeface="黑体" panose="02010609060101010101" pitchFamily="49" charset="-122"/>
                <a:ea typeface="黑体" panose="02010609060101010101" pitchFamily="49" charset="-122"/>
              </a:defRPr>
            </a:lvl2pPr>
            <a:lvl3pPr marL="447675" indent="0">
              <a:buNone/>
              <a:defRPr lang="zh-CN" altLang="en-US" sz="1400" smtClean="0">
                <a:latin typeface="黑体" panose="02010609060101010101" pitchFamily="49" charset="-122"/>
                <a:ea typeface="黑体" panose="02010609060101010101" pitchFamily="49" charset="-122"/>
              </a:defRPr>
            </a:lvl3pPr>
            <a:lvl4pPr>
              <a:defRPr lang="zh-CN" altLang="en-US" smtClean="0">
                <a:latin typeface="Arial" panose="020B0604020202020204" pitchFamily="34" charset="0"/>
                <a:ea typeface="楷体_GB2312" pitchFamily="49" charset="-122"/>
                <a:cs typeface="Arial" panose="020B0604020202020204" pitchFamily="34" charset="0"/>
              </a:defRPr>
            </a:lvl4pPr>
            <a:lvl5pPr>
              <a:defRPr lang="zh-CN" altLang="en-US" dirty="0">
                <a:latin typeface="Arial" panose="020B0604020202020204" pitchFamily="34" charset="0"/>
                <a:ea typeface="楷体_GB2312" pitchFamily="49" charset="-122"/>
                <a:cs typeface="Arial" panose="020B0604020202020204" pitchFamily="34" charset="0"/>
              </a:defRPr>
            </a:lvl5pPr>
          </a:lstStyle>
          <a:p>
            <a:pPr lvl="0">
              <a:buClr>
                <a:srgbClr val="C20000"/>
              </a:buClr>
            </a:pPr>
            <a:r>
              <a:rPr lang="zh-CN" altLang="en-US" dirty="0"/>
              <a:t>文字说明。黑体，</a:t>
            </a:r>
            <a:r>
              <a:rPr lang="en-US" altLang="zh-CN" dirty="0"/>
              <a:t>16</a:t>
            </a:r>
            <a:r>
              <a:rPr lang="zh-CN" altLang="en-US" dirty="0"/>
              <a:t>号字，重点加粗。</a:t>
            </a:r>
            <a:endParaRPr lang="en-US" altLang="zh-CN" dirty="0"/>
          </a:p>
          <a:p>
            <a:pPr lvl="0">
              <a:buClr>
                <a:srgbClr val="C20000"/>
              </a:buClr>
            </a:pPr>
            <a:r>
              <a:rPr lang="en-US" altLang="zh-CN" dirty="0"/>
              <a:t>1</a:t>
            </a:r>
            <a:endParaRPr lang="en-US" altLang="zh-CN" dirty="0"/>
          </a:p>
          <a:p>
            <a:pPr lvl="0">
              <a:buClr>
                <a:srgbClr val="C20000"/>
              </a:buClr>
            </a:pPr>
            <a:r>
              <a:rPr lang="en-US" altLang="zh-CN" dirty="0"/>
              <a:t>1</a:t>
            </a:r>
            <a:endParaRPr lang="en-US" altLang="zh-CN" dirty="0"/>
          </a:p>
          <a:p>
            <a:pPr lvl="0">
              <a:buClr>
                <a:srgbClr val="C20000"/>
              </a:buClr>
            </a:pPr>
            <a:r>
              <a:rPr lang="en-US" altLang="zh-CN" dirty="0"/>
              <a:t>1</a:t>
            </a:r>
            <a:endParaRPr lang="en-US" altLang="zh-CN" dirty="0"/>
          </a:p>
          <a:p>
            <a:pPr lvl="0">
              <a:buClr>
                <a:srgbClr val="C20000"/>
              </a:buClr>
            </a:pPr>
            <a:r>
              <a:rPr lang="en-US" altLang="zh-CN" dirty="0"/>
              <a:t>1</a:t>
            </a:r>
            <a:endParaRPr lang="zh-CN" altLang="en-US" dirty="0"/>
          </a:p>
        </p:txBody>
      </p:sp>
      <p:sp>
        <p:nvSpPr>
          <p:cNvPr id="10" name="内容占位符 3"/>
          <p:cNvSpPr>
            <a:spLocks noGrp="1"/>
          </p:cNvSpPr>
          <p:nvPr>
            <p:ph sz="quarter" idx="45" hasCustomPrompt="1"/>
          </p:nvPr>
        </p:nvSpPr>
        <p:spPr>
          <a:xfrm>
            <a:off x="486000" y="3240000"/>
            <a:ext cx="4320000" cy="2880000"/>
          </a:xfrm>
          <a:prstGeom prst="rect">
            <a:avLst/>
          </a:prstGeom>
          <a:noFill/>
        </p:spPr>
        <p:txBody>
          <a:bodyPr vert="horz" wrap="square" lIns="54000" tIns="72000" rIns="54000" bIns="45720" rtlCol="0">
            <a:noAutofit/>
          </a:bodyPr>
          <a:lstStyle>
            <a:lvl1pPr marL="0" indent="0" algn="l">
              <a:buFontTx/>
              <a:buNone/>
              <a:defRPr lang="zh-CN" altLang="en-US" sz="1400" smtClean="0">
                <a:latin typeface="黑体" panose="02010609060101010101" pitchFamily="49" charset="-122"/>
                <a:ea typeface="黑体" panose="02010609060101010101" pitchFamily="49" charset="-122"/>
              </a:defRPr>
            </a:lvl1pPr>
            <a:lvl2pPr>
              <a:defRPr lang="zh-CN" altLang="en-US" sz="1400" smtClean="0">
                <a:latin typeface="黑体" panose="02010609060101010101" pitchFamily="49" charset="-122"/>
                <a:ea typeface="黑体" panose="02010609060101010101" pitchFamily="49" charset="-122"/>
              </a:defRPr>
            </a:lvl2pPr>
            <a:lvl3pPr marL="447675" indent="0">
              <a:buNone/>
              <a:defRPr lang="zh-CN" altLang="en-US" sz="1400" smtClean="0">
                <a:latin typeface="黑体" panose="02010609060101010101" pitchFamily="49" charset="-122"/>
                <a:ea typeface="黑体" panose="02010609060101010101" pitchFamily="49" charset="-122"/>
              </a:defRPr>
            </a:lvl3pPr>
            <a:lvl4pPr>
              <a:defRPr lang="zh-CN" altLang="en-US" smtClean="0">
                <a:latin typeface="黑体" panose="02010609060101010101" pitchFamily="49" charset="-122"/>
                <a:ea typeface="黑体" panose="02010609060101010101" pitchFamily="49" charset="-122"/>
                <a:cs typeface="Arial" panose="020B0604020202020204" pitchFamily="34" charset="0"/>
              </a:defRPr>
            </a:lvl4pPr>
            <a:lvl5pPr>
              <a:defRPr lang="zh-CN" altLang="en-US" dirty="0">
                <a:latin typeface="黑体" panose="02010609060101010101" pitchFamily="49" charset="-122"/>
                <a:ea typeface="黑体" panose="02010609060101010101" pitchFamily="49" charset="-122"/>
                <a:cs typeface="Arial" panose="020B0604020202020204" pitchFamily="34" charset="0"/>
              </a:defRPr>
            </a:lvl5pPr>
          </a:lstStyle>
          <a:p>
            <a:pPr lvl="0">
              <a:buClr>
                <a:srgbClr val="C20000"/>
              </a:buClr>
            </a:pPr>
            <a:r>
              <a:rPr lang="zh-CN" altLang="en-US" dirty="0"/>
              <a:t>图形不带标题（</a:t>
            </a:r>
            <a:r>
              <a:rPr lang="en-US" altLang="zh-CN" dirty="0"/>
              <a:t>PPT</a:t>
            </a:r>
            <a:r>
              <a:rPr lang="zh-CN" altLang="en-US" dirty="0"/>
              <a:t>已有）</a:t>
            </a:r>
            <a:endParaRPr lang="en-US" altLang="zh-CN" dirty="0"/>
          </a:p>
          <a:p>
            <a:pPr lvl="0">
              <a:buClr>
                <a:srgbClr val="C20000"/>
              </a:buClr>
            </a:pPr>
            <a:r>
              <a:rPr lang="zh-CN" altLang="en-US" dirty="0"/>
              <a:t>图例中不带单位（</a:t>
            </a:r>
            <a:r>
              <a:rPr lang="en-US" altLang="zh-CN" dirty="0"/>
              <a:t>PPT</a:t>
            </a:r>
            <a:r>
              <a:rPr lang="zh-CN" altLang="en-US" dirty="0"/>
              <a:t>已有）</a:t>
            </a:r>
            <a:endParaRPr lang="en-US" altLang="zh-CN" dirty="0"/>
          </a:p>
          <a:p>
            <a:pPr marL="0" marR="0" lvl="0" indent="0" algn="l" defTabSz="914400" rtl="0" eaLnBrk="1" fontAlgn="auto" latinLnBrk="0" hangingPunct="1">
              <a:lnSpc>
                <a:spcPct val="100000"/>
              </a:lnSpc>
              <a:spcBef>
                <a:spcPts val="300"/>
              </a:spcBef>
              <a:spcAft>
                <a:spcPts val="0"/>
              </a:spcAft>
              <a:buClr>
                <a:srgbClr val="C00000"/>
              </a:buClr>
              <a:buSzPct val="80000"/>
              <a:buFont typeface="Wingdings" panose="05000000000000000000" pitchFamily="2" charset="2"/>
              <a:buNone/>
              <a:defRPr/>
            </a:pPr>
            <a:r>
              <a:rPr lang="zh-CN" altLang="en-US" dirty="0"/>
              <a:t>图例统一放在底部、图例位置中间</a:t>
            </a:r>
            <a:endParaRPr lang="en-US" altLang="zh-CN" dirty="0"/>
          </a:p>
          <a:p>
            <a:pPr marL="0" marR="0" lvl="0" indent="0" algn="l" defTabSz="914400" rtl="0" eaLnBrk="1" fontAlgn="auto" latinLnBrk="0" hangingPunct="1">
              <a:lnSpc>
                <a:spcPct val="100000"/>
              </a:lnSpc>
              <a:spcBef>
                <a:spcPts val="300"/>
              </a:spcBef>
              <a:spcAft>
                <a:spcPts val="0"/>
              </a:spcAft>
              <a:buClr>
                <a:srgbClr val="C00000"/>
              </a:buClr>
              <a:buSzPct val="80000"/>
              <a:buFont typeface="Wingdings" panose="05000000000000000000" pitchFamily="2" charset="2"/>
              <a:buNone/>
              <a:defRPr/>
            </a:pPr>
            <a:r>
              <a:rPr lang="zh-CN" altLang="en-US" dirty="0"/>
              <a:t>设置主轴主要水平网格线（色号</a:t>
            </a:r>
            <a:r>
              <a:rPr lang="en-US" altLang="zh-CN" dirty="0"/>
              <a:t>221/221/221</a:t>
            </a:r>
            <a:r>
              <a:rPr lang="zh-CN" altLang="en-US" dirty="0"/>
              <a:t>）</a:t>
            </a:r>
            <a:endParaRPr lang="en-US" altLang="zh-CN" dirty="0"/>
          </a:p>
          <a:p>
            <a:r>
              <a:rPr lang="zh-CN" altLang="en-US" dirty="0"/>
              <a:t>图形中折线宽度</a:t>
            </a:r>
            <a:r>
              <a:rPr lang="en-US" altLang="zh-CN" dirty="0"/>
              <a:t>2.25</a:t>
            </a:r>
            <a:r>
              <a:rPr lang="zh-CN" altLang="en-US" dirty="0"/>
              <a:t>磅</a:t>
            </a:r>
            <a:endParaRPr lang="en-US" altLang="zh-CN" dirty="0"/>
          </a:p>
          <a:p>
            <a:r>
              <a:rPr lang="zh-CN" altLang="en-US" dirty="0"/>
              <a:t>图形中字体大小</a:t>
            </a:r>
            <a:r>
              <a:rPr lang="en-US" altLang="zh-CN" dirty="0"/>
              <a:t>8</a:t>
            </a:r>
            <a:r>
              <a:rPr lang="zh-CN" altLang="en-US" dirty="0"/>
              <a:t>、字号</a:t>
            </a:r>
            <a:r>
              <a:rPr lang="en-US" altLang="zh-CN" dirty="0"/>
              <a:t>Calibri (</a:t>
            </a:r>
            <a:r>
              <a:rPr lang="zh-CN" altLang="en-US" dirty="0"/>
              <a:t>正文</a:t>
            </a:r>
            <a:r>
              <a:rPr lang="en-US" altLang="zh-CN" dirty="0"/>
              <a:t>)</a:t>
            </a:r>
            <a:endParaRPr lang="en-US" altLang="zh-CN" dirty="0"/>
          </a:p>
          <a:p>
            <a:r>
              <a:rPr lang="zh-CN" altLang="en-US" dirty="0"/>
              <a:t>横纵坐标单位小数点统一（</a:t>
            </a:r>
            <a:r>
              <a:rPr lang="en-US" altLang="zh-CN" dirty="0"/>
              <a:t>0 </a:t>
            </a:r>
            <a:r>
              <a:rPr lang="zh-CN" altLang="en-US" dirty="0"/>
              <a:t>或 </a:t>
            </a:r>
            <a:r>
              <a:rPr lang="en-US" altLang="zh-CN" dirty="0"/>
              <a:t>2 </a:t>
            </a:r>
            <a:r>
              <a:rPr lang="zh-CN" altLang="en-US" dirty="0"/>
              <a:t>位）</a:t>
            </a:r>
            <a:endParaRPr lang="en-US" altLang="zh-CN" dirty="0"/>
          </a:p>
          <a:p>
            <a:pPr lvl="0">
              <a:buClr>
                <a:srgbClr val="C20000"/>
              </a:buClr>
            </a:pPr>
            <a:endParaRPr lang="zh-CN" altLang="en-US" dirty="0"/>
          </a:p>
        </p:txBody>
      </p:sp>
      <p:sp>
        <p:nvSpPr>
          <p:cNvPr id="11" name="文本占位符 11"/>
          <p:cNvSpPr>
            <a:spLocks noGrp="1"/>
          </p:cNvSpPr>
          <p:nvPr>
            <p:ph type="body" sz="quarter" idx="14" hasCustomPrompt="1"/>
          </p:nvPr>
        </p:nvSpPr>
        <p:spPr>
          <a:xfrm>
            <a:off x="486000" y="2700000"/>
            <a:ext cx="4320000" cy="288000"/>
          </a:xfrm>
          <a:prstGeom prst="rect">
            <a:avLst/>
          </a:prstGeom>
          <a:solidFill>
            <a:schemeClr val="bg1"/>
          </a:solidFill>
          <a:effectLst>
            <a:innerShdw dist="12700" dir="5400000">
              <a:srgbClr val="004E97"/>
            </a:innerShdw>
          </a:effectLst>
        </p:spPr>
        <p:txBody>
          <a:bodyPr vert="horz" wrap="square" lIns="91440" tIns="45720" rIns="91440" bIns="45720" rtlCol="0" anchor="ctr" anchorCtr="1">
            <a:noAutofit/>
          </a:bodyPr>
          <a:lstStyle>
            <a:lvl1pPr>
              <a:defRPr lang="zh-CN" altLang="en-US" sz="1400" b="1" dirty="0">
                <a:solidFill>
                  <a:srgbClr val="004E97"/>
                </a:solidFill>
              </a:defRPr>
            </a:lvl1pPr>
          </a:lstStyle>
          <a:p>
            <a:pPr marL="0" marR="0" lvl="0" indent="0" fontAlgn="auto">
              <a:lnSpc>
                <a:spcPct val="100000"/>
              </a:lnSpc>
              <a:spcAft>
                <a:spcPts val="0"/>
              </a:spcAft>
              <a:buFontTx/>
              <a:buNone/>
            </a:pPr>
            <a:r>
              <a:rPr lang="zh-CN" altLang="en-US" dirty="0"/>
              <a:t>图表标题（结论性）</a:t>
            </a:r>
            <a:endParaRPr lang="zh-CN" altLang="en-US" dirty="0"/>
          </a:p>
        </p:txBody>
      </p:sp>
      <p:sp>
        <p:nvSpPr>
          <p:cNvPr id="7" name="内容占位符 3"/>
          <p:cNvSpPr>
            <a:spLocks noGrp="1"/>
          </p:cNvSpPr>
          <p:nvPr>
            <p:ph sz="quarter" idx="47" hasCustomPrompt="1"/>
          </p:nvPr>
        </p:nvSpPr>
        <p:spPr>
          <a:xfrm>
            <a:off x="5094406" y="3060000"/>
            <a:ext cx="4320000" cy="3060000"/>
          </a:xfrm>
          <a:prstGeom prst="rect">
            <a:avLst/>
          </a:prstGeom>
          <a:noFill/>
        </p:spPr>
        <p:txBody>
          <a:bodyPr vert="horz" wrap="square" lIns="54000" tIns="72000" rIns="54000" bIns="45720" rtlCol="0">
            <a:noAutofit/>
          </a:bodyPr>
          <a:lstStyle>
            <a:lvl1pPr marL="0" indent="0" algn="l">
              <a:buFontTx/>
              <a:buNone/>
              <a:defRPr lang="zh-CN" altLang="en-US" sz="1400" smtClean="0">
                <a:latin typeface="黑体" panose="02010609060101010101" pitchFamily="49" charset="-122"/>
                <a:ea typeface="黑体" panose="02010609060101010101" pitchFamily="49" charset="-122"/>
              </a:defRPr>
            </a:lvl1pPr>
            <a:lvl2pPr>
              <a:defRPr lang="zh-CN" altLang="en-US" sz="1400" smtClean="0">
                <a:latin typeface="黑体" panose="02010609060101010101" pitchFamily="49" charset="-122"/>
                <a:ea typeface="黑体" panose="02010609060101010101" pitchFamily="49" charset="-122"/>
              </a:defRPr>
            </a:lvl2pPr>
            <a:lvl3pPr>
              <a:defRPr lang="zh-CN" altLang="en-US" sz="1400" smtClean="0">
                <a:latin typeface="黑体" panose="02010609060101010101" pitchFamily="49" charset="-122"/>
                <a:ea typeface="黑体" panose="02010609060101010101" pitchFamily="49" charset="-122"/>
              </a:defRPr>
            </a:lvl3pPr>
            <a:lvl4pPr>
              <a:defRPr lang="zh-CN" altLang="en-US" smtClean="0">
                <a:latin typeface="黑体" panose="02010609060101010101" pitchFamily="49" charset="-122"/>
                <a:ea typeface="黑体" panose="02010609060101010101" pitchFamily="49" charset="-122"/>
                <a:cs typeface="Arial" panose="020B0604020202020204" pitchFamily="34" charset="0"/>
              </a:defRPr>
            </a:lvl4pPr>
            <a:lvl5pPr>
              <a:defRPr lang="zh-CN" altLang="en-US" dirty="0">
                <a:latin typeface="黑体" panose="02010609060101010101" pitchFamily="49" charset="-122"/>
                <a:ea typeface="黑体" panose="02010609060101010101" pitchFamily="49" charset="-122"/>
                <a:cs typeface="Arial" panose="020B0604020202020204" pitchFamily="34" charset="0"/>
              </a:defRPr>
            </a:lvl5pPr>
          </a:lstStyle>
          <a:p>
            <a:pPr lvl="0">
              <a:buClr>
                <a:srgbClr val="C20000"/>
              </a:buClr>
            </a:pPr>
            <a:r>
              <a:rPr lang="zh-CN" altLang="en-US" dirty="0"/>
              <a:t>图形不带标题（</a:t>
            </a:r>
            <a:r>
              <a:rPr lang="en-US" altLang="zh-CN" dirty="0"/>
              <a:t>PPT</a:t>
            </a:r>
            <a:r>
              <a:rPr lang="zh-CN" altLang="en-US" dirty="0"/>
              <a:t>已有）</a:t>
            </a:r>
            <a:endParaRPr lang="en-US" altLang="zh-CN" dirty="0"/>
          </a:p>
          <a:p>
            <a:pPr lvl="0">
              <a:buClr>
                <a:srgbClr val="C20000"/>
              </a:buClr>
            </a:pPr>
            <a:r>
              <a:rPr lang="zh-CN" altLang="en-US" dirty="0"/>
              <a:t>图例中不带单位（</a:t>
            </a:r>
            <a:r>
              <a:rPr lang="en-US" altLang="zh-CN" dirty="0"/>
              <a:t>PPT</a:t>
            </a:r>
            <a:r>
              <a:rPr lang="zh-CN" altLang="en-US" dirty="0"/>
              <a:t>已有）</a:t>
            </a:r>
            <a:endParaRPr lang="en-US" altLang="zh-CN" dirty="0"/>
          </a:p>
          <a:p>
            <a:pPr marL="0" marR="0" lvl="0" indent="0" algn="l" defTabSz="914400" rtl="0" eaLnBrk="1" fontAlgn="auto" latinLnBrk="0" hangingPunct="1">
              <a:lnSpc>
                <a:spcPct val="100000"/>
              </a:lnSpc>
              <a:spcBef>
                <a:spcPts val="300"/>
              </a:spcBef>
              <a:spcAft>
                <a:spcPts val="0"/>
              </a:spcAft>
              <a:buClr>
                <a:srgbClr val="C00000"/>
              </a:buClr>
              <a:buSzPct val="80000"/>
              <a:buFont typeface="Wingdings" panose="05000000000000000000" pitchFamily="2" charset="2"/>
              <a:buNone/>
              <a:defRPr/>
            </a:pPr>
            <a:r>
              <a:rPr lang="zh-CN" altLang="en-US" dirty="0"/>
              <a:t>图例统一放在底部、图例位置中间</a:t>
            </a:r>
            <a:endParaRPr lang="en-US" altLang="zh-CN" dirty="0"/>
          </a:p>
          <a:p>
            <a:pPr marL="0" marR="0" lvl="0" indent="0" algn="l" defTabSz="914400" rtl="0" eaLnBrk="1" fontAlgn="auto" latinLnBrk="0" hangingPunct="1">
              <a:lnSpc>
                <a:spcPct val="100000"/>
              </a:lnSpc>
              <a:spcBef>
                <a:spcPts val="300"/>
              </a:spcBef>
              <a:spcAft>
                <a:spcPts val="0"/>
              </a:spcAft>
              <a:buClr>
                <a:srgbClr val="C00000"/>
              </a:buClr>
              <a:buSzPct val="80000"/>
              <a:buFont typeface="Wingdings" panose="05000000000000000000" pitchFamily="2" charset="2"/>
              <a:buNone/>
              <a:defRPr/>
            </a:pPr>
            <a:r>
              <a:rPr lang="zh-CN" altLang="en-US" dirty="0"/>
              <a:t>设置主轴主要水平网格线（色号</a:t>
            </a:r>
            <a:r>
              <a:rPr lang="en-US" altLang="zh-CN" dirty="0"/>
              <a:t>221/221/221</a:t>
            </a:r>
            <a:r>
              <a:rPr lang="zh-CN" altLang="en-US" dirty="0"/>
              <a:t>）</a:t>
            </a:r>
            <a:endParaRPr lang="en-US" altLang="zh-CN" dirty="0"/>
          </a:p>
          <a:p>
            <a:r>
              <a:rPr lang="zh-CN" altLang="en-US" dirty="0"/>
              <a:t>图形中折线宽度</a:t>
            </a:r>
            <a:r>
              <a:rPr lang="en-US" altLang="zh-CN" dirty="0"/>
              <a:t>2.25</a:t>
            </a:r>
            <a:r>
              <a:rPr lang="zh-CN" altLang="en-US" dirty="0"/>
              <a:t>磅</a:t>
            </a:r>
            <a:endParaRPr lang="en-US" altLang="zh-CN" dirty="0"/>
          </a:p>
          <a:p>
            <a:r>
              <a:rPr lang="zh-CN" altLang="en-US" dirty="0"/>
              <a:t>图形中字体大小</a:t>
            </a:r>
            <a:r>
              <a:rPr lang="en-US" altLang="zh-CN" dirty="0"/>
              <a:t>8</a:t>
            </a:r>
            <a:r>
              <a:rPr lang="zh-CN" altLang="en-US" dirty="0"/>
              <a:t>、字号</a:t>
            </a:r>
            <a:r>
              <a:rPr lang="en-US" altLang="zh-CN" dirty="0"/>
              <a:t>Calibri (</a:t>
            </a:r>
            <a:r>
              <a:rPr lang="zh-CN" altLang="en-US" dirty="0"/>
              <a:t>正文</a:t>
            </a:r>
            <a:r>
              <a:rPr lang="en-US" altLang="zh-CN" dirty="0"/>
              <a:t>)</a:t>
            </a:r>
            <a:endParaRPr lang="en-US" altLang="zh-CN" dirty="0"/>
          </a:p>
          <a:p>
            <a:r>
              <a:rPr lang="zh-CN" altLang="en-US" dirty="0"/>
              <a:t>横纵坐标单位小数点统一（</a:t>
            </a:r>
            <a:r>
              <a:rPr lang="en-US" altLang="zh-CN" dirty="0"/>
              <a:t>0 </a:t>
            </a:r>
            <a:r>
              <a:rPr lang="zh-CN" altLang="en-US" dirty="0"/>
              <a:t>或 </a:t>
            </a:r>
            <a:r>
              <a:rPr lang="en-US" altLang="zh-CN" dirty="0"/>
              <a:t>2 </a:t>
            </a:r>
            <a:r>
              <a:rPr lang="zh-CN" altLang="en-US" dirty="0"/>
              <a:t>位）</a:t>
            </a:r>
            <a:endParaRPr lang="en-US" altLang="zh-CN" dirty="0"/>
          </a:p>
          <a:p>
            <a:pPr lvl="0">
              <a:buClr>
                <a:srgbClr val="C20000"/>
              </a:buClr>
            </a:pPr>
            <a:endParaRPr lang="zh-CN" altLang="en-US" dirty="0"/>
          </a:p>
        </p:txBody>
      </p:sp>
      <p:sp>
        <p:nvSpPr>
          <p:cNvPr id="8" name="文本占位符 11"/>
          <p:cNvSpPr>
            <a:spLocks noGrp="1"/>
          </p:cNvSpPr>
          <p:nvPr>
            <p:ph type="body" sz="quarter" idx="48" hasCustomPrompt="1"/>
          </p:nvPr>
        </p:nvSpPr>
        <p:spPr>
          <a:xfrm>
            <a:off x="5094407" y="2700000"/>
            <a:ext cx="4320000" cy="288000"/>
          </a:xfrm>
          <a:prstGeom prst="rect">
            <a:avLst/>
          </a:prstGeom>
          <a:solidFill>
            <a:schemeClr val="bg1"/>
          </a:solidFill>
          <a:effectLst>
            <a:innerShdw dist="12700" dir="5400000">
              <a:srgbClr val="004E97"/>
            </a:innerShdw>
          </a:effectLst>
        </p:spPr>
        <p:txBody>
          <a:bodyPr vert="horz" wrap="square" lIns="91440" tIns="45720" rIns="91440" bIns="45720" rtlCol="0" anchor="ctr" anchorCtr="1">
            <a:noAutofit/>
          </a:bodyPr>
          <a:lstStyle>
            <a:lvl1pPr>
              <a:buFontTx/>
              <a:buNone/>
              <a:defRPr lang="zh-CN" altLang="en-US" sz="1400" b="1" dirty="0" smtClean="0">
                <a:solidFill>
                  <a:srgbClr val="004E97"/>
                </a:solidFill>
              </a:defRPr>
            </a:lvl1pPr>
          </a:lstStyle>
          <a:p>
            <a:pPr marL="0" marR="0" lvl="0" indent="0" algn="l" defTabSz="914400" rtl="0" eaLnBrk="1" fontAlgn="auto" latinLnBrk="0" hangingPunct="1">
              <a:lnSpc>
                <a:spcPct val="100000"/>
              </a:lnSpc>
              <a:spcBef>
                <a:spcPts val="300"/>
              </a:spcBef>
              <a:spcAft>
                <a:spcPts val="0"/>
              </a:spcAft>
              <a:buClr>
                <a:srgbClr val="C00000"/>
              </a:buClr>
              <a:buSzPct val="80000"/>
              <a:buFontTx/>
              <a:buNone/>
              <a:defRPr/>
            </a:pPr>
            <a:r>
              <a:rPr lang="zh-CN" altLang="en-US" dirty="0"/>
              <a:t>表格标题（结论性）</a:t>
            </a:r>
            <a:endParaRPr lang="zh-CN" altLang="en-US" dirty="0"/>
          </a:p>
        </p:txBody>
      </p:sp>
      <p:sp>
        <p:nvSpPr>
          <p:cNvPr id="13" name="文本占位符 4"/>
          <p:cNvSpPr>
            <a:spLocks noGrp="1"/>
          </p:cNvSpPr>
          <p:nvPr>
            <p:ph type="body" sz="quarter" idx="49" hasCustomPrompt="1"/>
          </p:nvPr>
        </p:nvSpPr>
        <p:spPr>
          <a:xfrm>
            <a:off x="486000" y="3060000"/>
            <a:ext cx="1620000" cy="144000"/>
          </a:xfrm>
          <a:prstGeom prst="rect">
            <a:avLst/>
          </a:prstGeom>
        </p:spPr>
        <p:txBody>
          <a:bodyPr/>
          <a:lstStyle>
            <a:lvl1pPr marL="0" indent="0" algn="l">
              <a:buNone/>
              <a:defRPr sz="950"/>
            </a:lvl1pPr>
          </a:lstStyle>
          <a:p>
            <a:pPr lvl="0"/>
            <a:r>
              <a:rPr lang="zh-CN" altLang="en-US" dirty="0"/>
              <a:t>单位：</a:t>
            </a:r>
            <a:endParaRPr lang="zh-CN" altLang="en-US" dirty="0"/>
          </a:p>
        </p:txBody>
      </p:sp>
      <p:sp>
        <p:nvSpPr>
          <p:cNvPr id="14" name="文本占位符 4"/>
          <p:cNvSpPr>
            <a:spLocks noGrp="1"/>
          </p:cNvSpPr>
          <p:nvPr>
            <p:ph type="body" sz="quarter" idx="52" hasCustomPrompt="1"/>
          </p:nvPr>
        </p:nvSpPr>
        <p:spPr>
          <a:xfrm>
            <a:off x="3183926" y="3060000"/>
            <a:ext cx="1620000" cy="144000"/>
          </a:xfrm>
          <a:prstGeom prst="rect">
            <a:avLst/>
          </a:prstGeom>
        </p:spPr>
        <p:txBody>
          <a:bodyPr/>
          <a:lstStyle>
            <a:lvl1pPr marL="0" indent="0" algn="r">
              <a:buNone/>
              <a:defRPr sz="950"/>
            </a:lvl1pPr>
          </a:lstStyle>
          <a:p>
            <a:pPr lvl="0"/>
            <a:r>
              <a:rPr lang="zh-CN" altLang="en-US" dirty="0"/>
              <a:t>单位：</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小表格*2">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3"/>
          <p:cNvSpPr>
            <a:spLocks noGrp="1"/>
          </p:cNvSpPr>
          <p:nvPr>
            <p:ph sz="quarter" idx="10" hasCustomPrompt="1"/>
          </p:nvPr>
        </p:nvSpPr>
        <p:spPr>
          <a:xfrm>
            <a:off x="486000" y="1080000"/>
            <a:ext cx="8928000" cy="1512000"/>
          </a:xfrm>
          <a:prstGeom prst="rect">
            <a:avLst/>
          </a:prstGeom>
          <a:noFill/>
        </p:spPr>
        <p:txBody>
          <a:bodyPr vert="horz" wrap="square" lIns="54000" tIns="72000" rIns="54000" bIns="45720" rtlCol="0">
            <a:noAutofit/>
          </a:bodyPr>
          <a:lstStyle>
            <a:lvl1pPr algn="l">
              <a:defRPr lang="zh-CN" altLang="en-US" sz="1600" smtClean="0">
                <a:latin typeface="黑体" panose="02010609060101010101" pitchFamily="49" charset="-122"/>
                <a:ea typeface="黑体" panose="02010609060101010101" pitchFamily="49" charset="-122"/>
              </a:defRPr>
            </a:lvl1pPr>
            <a:lvl2pPr>
              <a:defRPr lang="zh-CN" altLang="en-US" sz="1400" smtClean="0">
                <a:latin typeface="黑体" panose="02010609060101010101" pitchFamily="49" charset="-122"/>
                <a:ea typeface="黑体" panose="02010609060101010101" pitchFamily="49" charset="-122"/>
              </a:defRPr>
            </a:lvl2pPr>
            <a:lvl3pPr marL="447675" indent="0">
              <a:buNone/>
              <a:defRPr lang="zh-CN" altLang="en-US" sz="1400" smtClean="0">
                <a:latin typeface="黑体" panose="02010609060101010101" pitchFamily="49" charset="-122"/>
                <a:ea typeface="黑体" panose="02010609060101010101" pitchFamily="49" charset="-122"/>
              </a:defRPr>
            </a:lvl3pPr>
            <a:lvl4pPr>
              <a:defRPr lang="zh-CN" altLang="en-US" smtClean="0">
                <a:latin typeface="Arial" panose="020B0604020202020204" pitchFamily="34" charset="0"/>
                <a:ea typeface="楷体_GB2312" pitchFamily="49" charset="-122"/>
                <a:cs typeface="Arial" panose="020B0604020202020204" pitchFamily="34" charset="0"/>
              </a:defRPr>
            </a:lvl4pPr>
            <a:lvl5pPr>
              <a:defRPr lang="zh-CN" altLang="en-US" dirty="0">
                <a:latin typeface="Arial" panose="020B0604020202020204" pitchFamily="34" charset="0"/>
                <a:ea typeface="楷体_GB2312" pitchFamily="49" charset="-122"/>
                <a:cs typeface="Arial" panose="020B0604020202020204" pitchFamily="34" charset="0"/>
              </a:defRPr>
            </a:lvl5pPr>
          </a:lstStyle>
          <a:p>
            <a:pPr lvl="0">
              <a:buClr>
                <a:srgbClr val="C20000"/>
              </a:buClr>
            </a:pPr>
            <a:r>
              <a:rPr lang="zh-CN" altLang="en-US" dirty="0"/>
              <a:t>文字说明。黑体，</a:t>
            </a:r>
            <a:r>
              <a:rPr lang="en-US" altLang="zh-CN" dirty="0"/>
              <a:t>16</a:t>
            </a:r>
            <a:r>
              <a:rPr lang="zh-CN" altLang="en-US" dirty="0"/>
              <a:t>号字，重点加粗。</a:t>
            </a:r>
            <a:endParaRPr lang="en-US" altLang="zh-CN" dirty="0"/>
          </a:p>
          <a:p>
            <a:pPr lvl="0">
              <a:buClr>
                <a:srgbClr val="C20000"/>
              </a:buClr>
            </a:pPr>
            <a:r>
              <a:rPr lang="en-US" altLang="zh-CN" dirty="0"/>
              <a:t>1</a:t>
            </a:r>
            <a:endParaRPr lang="en-US" altLang="zh-CN" dirty="0"/>
          </a:p>
          <a:p>
            <a:pPr lvl="0">
              <a:buClr>
                <a:srgbClr val="C20000"/>
              </a:buClr>
            </a:pPr>
            <a:r>
              <a:rPr lang="en-US" altLang="zh-CN" dirty="0"/>
              <a:t>1</a:t>
            </a:r>
            <a:endParaRPr lang="en-US" altLang="zh-CN" dirty="0"/>
          </a:p>
          <a:p>
            <a:pPr lvl="0">
              <a:buClr>
                <a:srgbClr val="C20000"/>
              </a:buClr>
            </a:pPr>
            <a:r>
              <a:rPr lang="en-US" altLang="zh-CN" dirty="0"/>
              <a:t>1</a:t>
            </a:r>
            <a:endParaRPr lang="en-US" altLang="zh-CN" dirty="0"/>
          </a:p>
          <a:p>
            <a:pPr lvl="0">
              <a:buClr>
                <a:srgbClr val="C20000"/>
              </a:buClr>
            </a:pPr>
            <a:r>
              <a:rPr lang="en-US" altLang="zh-CN" dirty="0"/>
              <a:t>1</a:t>
            </a:r>
            <a:endParaRPr lang="zh-CN" altLang="en-US" dirty="0"/>
          </a:p>
        </p:txBody>
      </p:sp>
      <p:sp>
        <p:nvSpPr>
          <p:cNvPr id="10" name="内容占位符 3"/>
          <p:cNvSpPr>
            <a:spLocks noGrp="1"/>
          </p:cNvSpPr>
          <p:nvPr>
            <p:ph sz="quarter" idx="45" hasCustomPrompt="1"/>
          </p:nvPr>
        </p:nvSpPr>
        <p:spPr>
          <a:xfrm>
            <a:off x="486000" y="3060000"/>
            <a:ext cx="4320000" cy="3060000"/>
          </a:xfrm>
          <a:prstGeom prst="rect">
            <a:avLst/>
          </a:prstGeom>
          <a:noFill/>
        </p:spPr>
        <p:txBody>
          <a:bodyPr vert="horz" wrap="square" lIns="54000" tIns="72000" rIns="54000" bIns="45720" rtlCol="0">
            <a:noAutofit/>
          </a:bodyPr>
          <a:lstStyle>
            <a:lvl1pPr marL="0" indent="0" algn="l">
              <a:buFontTx/>
              <a:buNone/>
              <a:defRPr lang="zh-CN" altLang="en-US" sz="1400" smtClean="0">
                <a:latin typeface="黑体" panose="02010609060101010101" pitchFamily="49" charset="-122"/>
                <a:ea typeface="黑体" panose="02010609060101010101" pitchFamily="49" charset="-122"/>
              </a:defRPr>
            </a:lvl1pPr>
            <a:lvl2pPr>
              <a:defRPr lang="zh-CN" altLang="en-US" sz="1400" smtClean="0">
                <a:latin typeface="黑体" panose="02010609060101010101" pitchFamily="49" charset="-122"/>
                <a:ea typeface="黑体" panose="02010609060101010101" pitchFamily="49" charset="-122"/>
              </a:defRPr>
            </a:lvl2pPr>
            <a:lvl3pPr marL="447675" indent="0">
              <a:buNone/>
              <a:defRPr lang="zh-CN" altLang="en-US" sz="1400" smtClean="0">
                <a:latin typeface="黑体" panose="02010609060101010101" pitchFamily="49" charset="-122"/>
                <a:ea typeface="黑体" panose="02010609060101010101" pitchFamily="49" charset="-122"/>
              </a:defRPr>
            </a:lvl3pPr>
            <a:lvl4pPr>
              <a:defRPr lang="zh-CN" altLang="en-US" smtClean="0">
                <a:latin typeface="黑体" panose="02010609060101010101" pitchFamily="49" charset="-122"/>
                <a:ea typeface="黑体" panose="02010609060101010101" pitchFamily="49" charset="-122"/>
                <a:cs typeface="Arial" panose="020B0604020202020204" pitchFamily="34" charset="0"/>
              </a:defRPr>
            </a:lvl4pPr>
            <a:lvl5pPr>
              <a:defRPr lang="zh-CN" altLang="en-US" dirty="0">
                <a:latin typeface="黑体" panose="02010609060101010101" pitchFamily="49" charset="-122"/>
                <a:ea typeface="黑体" panose="02010609060101010101" pitchFamily="49" charset="-122"/>
                <a:cs typeface="Arial" panose="020B0604020202020204" pitchFamily="34" charset="0"/>
              </a:defRPr>
            </a:lvl5pPr>
          </a:lstStyle>
          <a:p>
            <a:pPr lvl="0">
              <a:buClr>
                <a:srgbClr val="C20000"/>
              </a:buClr>
            </a:pPr>
            <a:r>
              <a:rPr lang="zh-CN" altLang="en-US" dirty="0"/>
              <a:t>图形不带标题（</a:t>
            </a:r>
            <a:r>
              <a:rPr lang="en-US" altLang="zh-CN" dirty="0"/>
              <a:t>PPT</a:t>
            </a:r>
            <a:r>
              <a:rPr lang="zh-CN" altLang="en-US" dirty="0"/>
              <a:t>已有）</a:t>
            </a:r>
            <a:endParaRPr lang="en-US" altLang="zh-CN" dirty="0"/>
          </a:p>
          <a:p>
            <a:pPr lvl="0">
              <a:buClr>
                <a:srgbClr val="C20000"/>
              </a:buClr>
            </a:pPr>
            <a:r>
              <a:rPr lang="zh-CN" altLang="en-US" dirty="0"/>
              <a:t>图例中不带单位（</a:t>
            </a:r>
            <a:r>
              <a:rPr lang="en-US" altLang="zh-CN" dirty="0"/>
              <a:t>PPT</a:t>
            </a:r>
            <a:r>
              <a:rPr lang="zh-CN" altLang="en-US" dirty="0"/>
              <a:t>已有）</a:t>
            </a:r>
            <a:endParaRPr lang="en-US" altLang="zh-CN" dirty="0"/>
          </a:p>
          <a:p>
            <a:pPr marL="0" marR="0" lvl="0" indent="0" algn="l" defTabSz="914400" rtl="0" eaLnBrk="1" fontAlgn="auto" latinLnBrk="0" hangingPunct="1">
              <a:lnSpc>
                <a:spcPct val="100000"/>
              </a:lnSpc>
              <a:spcBef>
                <a:spcPts val="300"/>
              </a:spcBef>
              <a:spcAft>
                <a:spcPts val="0"/>
              </a:spcAft>
              <a:buClr>
                <a:srgbClr val="C00000"/>
              </a:buClr>
              <a:buSzPct val="80000"/>
              <a:buFont typeface="Wingdings" panose="05000000000000000000" pitchFamily="2" charset="2"/>
              <a:buNone/>
              <a:defRPr/>
            </a:pPr>
            <a:r>
              <a:rPr lang="zh-CN" altLang="en-US" dirty="0"/>
              <a:t>图例统一放在底部、图例位置中间</a:t>
            </a:r>
            <a:endParaRPr lang="en-US" altLang="zh-CN" dirty="0"/>
          </a:p>
          <a:p>
            <a:pPr marL="0" marR="0" lvl="0" indent="0" algn="l" defTabSz="914400" rtl="0" eaLnBrk="1" fontAlgn="auto" latinLnBrk="0" hangingPunct="1">
              <a:lnSpc>
                <a:spcPct val="100000"/>
              </a:lnSpc>
              <a:spcBef>
                <a:spcPts val="300"/>
              </a:spcBef>
              <a:spcAft>
                <a:spcPts val="0"/>
              </a:spcAft>
              <a:buClr>
                <a:srgbClr val="C00000"/>
              </a:buClr>
              <a:buSzPct val="80000"/>
              <a:buFont typeface="Wingdings" panose="05000000000000000000" pitchFamily="2" charset="2"/>
              <a:buNone/>
              <a:defRPr/>
            </a:pPr>
            <a:r>
              <a:rPr lang="zh-CN" altLang="en-US" dirty="0"/>
              <a:t>设置主轴主要水平网格线（色号</a:t>
            </a:r>
            <a:r>
              <a:rPr lang="en-US" altLang="zh-CN" dirty="0"/>
              <a:t>221/221/221</a:t>
            </a:r>
            <a:r>
              <a:rPr lang="zh-CN" altLang="en-US" dirty="0"/>
              <a:t>）</a:t>
            </a:r>
            <a:endParaRPr lang="en-US" altLang="zh-CN" dirty="0"/>
          </a:p>
          <a:p>
            <a:r>
              <a:rPr lang="zh-CN" altLang="en-US" dirty="0"/>
              <a:t>图形中折线宽度</a:t>
            </a:r>
            <a:r>
              <a:rPr lang="en-US" altLang="zh-CN" dirty="0"/>
              <a:t>2.25</a:t>
            </a:r>
            <a:r>
              <a:rPr lang="zh-CN" altLang="en-US" dirty="0"/>
              <a:t>磅</a:t>
            </a:r>
            <a:endParaRPr lang="en-US" altLang="zh-CN" dirty="0"/>
          </a:p>
          <a:p>
            <a:r>
              <a:rPr lang="zh-CN" altLang="en-US" dirty="0"/>
              <a:t>图形中字体大小</a:t>
            </a:r>
            <a:r>
              <a:rPr lang="en-US" altLang="zh-CN" dirty="0"/>
              <a:t>8</a:t>
            </a:r>
            <a:r>
              <a:rPr lang="zh-CN" altLang="en-US" dirty="0"/>
              <a:t>、字号</a:t>
            </a:r>
            <a:r>
              <a:rPr lang="en-US" altLang="zh-CN" dirty="0"/>
              <a:t>Calibri (</a:t>
            </a:r>
            <a:r>
              <a:rPr lang="zh-CN" altLang="en-US" dirty="0"/>
              <a:t>正文</a:t>
            </a:r>
            <a:r>
              <a:rPr lang="en-US" altLang="zh-CN" dirty="0"/>
              <a:t>)</a:t>
            </a:r>
            <a:endParaRPr lang="en-US" altLang="zh-CN" dirty="0"/>
          </a:p>
          <a:p>
            <a:r>
              <a:rPr lang="zh-CN" altLang="en-US" dirty="0"/>
              <a:t>横纵坐标单位小数点统一（</a:t>
            </a:r>
            <a:r>
              <a:rPr lang="en-US" altLang="zh-CN" dirty="0"/>
              <a:t>0 </a:t>
            </a:r>
            <a:r>
              <a:rPr lang="zh-CN" altLang="en-US" dirty="0"/>
              <a:t>或 </a:t>
            </a:r>
            <a:r>
              <a:rPr lang="en-US" altLang="zh-CN" dirty="0"/>
              <a:t>2 </a:t>
            </a:r>
            <a:r>
              <a:rPr lang="zh-CN" altLang="en-US" dirty="0"/>
              <a:t>位）</a:t>
            </a:r>
            <a:endParaRPr lang="en-US" altLang="zh-CN" dirty="0"/>
          </a:p>
          <a:p>
            <a:pPr lvl="0">
              <a:buClr>
                <a:srgbClr val="C20000"/>
              </a:buClr>
            </a:pPr>
            <a:endParaRPr lang="zh-CN" altLang="en-US" dirty="0"/>
          </a:p>
        </p:txBody>
      </p:sp>
      <p:sp>
        <p:nvSpPr>
          <p:cNvPr id="11" name="文本占位符 11"/>
          <p:cNvSpPr>
            <a:spLocks noGrp="1"/>
          </p:cNvSpPr>
          <p:nvPr>
            <p:ph type="body" sz="quarter" idx="14" hasCustomPrompt="1"/>
          </p:nvPr>
        </p:nvSpPr>
        <p:spPr>
          <a:xfrm>
            <a:off x="486000" y="2700000"/>
            <a:ext cx="4320000" cy="288000"/>
          </a:xfrm>
          <a:prstGeom prst="rect">
            <a:avLst/>
          </a:prstGeom>
          <a:solidFill>
            <a:schemeClr val="bg1"/>
          </a:solidFill>
          <a:effectLst>
            <a:innerShdw dist="12700" dir="5400000">
              <a:srgbClr val="004E97"/>
            </a:innerShdw>
          </a:effectLst>
        </p:spPr>
        <p:txBody>
          <a:bodyPr vert="horz" wrap="square" lIns="91440" tIns="45720" rIns="91440" bIns="45720" rtlCol="0" anchor="ctr" anchorCtr="1">
            <a:noAutofit/>
          </a:bodyPr>
          <a:lstStyle>
            <a:lvl1pPr>
              <a:defRPr lang="zh-CN" altLang="en-US" sz="1400" b="1" dirty="0">
                <a:solidFill>
                  <a:srgbClr val="004E97"/>
                </a:solidFill>
              </a:defRPr>
            </a:lvl1pPr>
          </a:lstStyle>
          <a:p>
            <a:pPr marL="0" marR="0" lvl="0" indent="0" fontAlgn="auto">
              <a:lnSpc>
                <a:spcPct val="100000"/>
              </a:lnSpc>
              <a:spcAft>
                <a:spcPts val="0"/>
              </a:spcAft>
              <a:buFontTx/>
              <a:buNone/>
            </a:pPr>
            <a:r>
              <a:rPr lang="zh-CN" altLang="en-US" dirty="0"/>
              <a:t>表格标题（结论性）</a:t>
            </a:r>
            <a:endParaRPr lang="zh-CN" altLang="en-US" dirty="0"/>
          </a:p>
        </p:txBody>
      </p:sp>
      <p:sp>
        <p:nvSpPr>
          <p:cNvPr id="7" name="内容占位符 3"/>
          <p:cNvSpPr>
            <a:spLocks noGrp="1"/>
          </p:cNvSpPr>
          <p:nvPr>
            <p:ph sz="quarter" idx="47" hasCustomPrompt="1"/>
          </p:nvPr>
        </p:nvSpPr>
        <p:spPr>
          <a:xfrm>
            <a:off x="5094406" y="3060000"/>
            <a:ext cx="4320000" cy="3060000"/>
          </a:xfrm>
          <a:prstGeom prst="rect">
            <a:avLst/>
          </a:prstGeom>
          <a:noFill/>
        </p:spPr>
        <p:txBody>
          <a:bodyPr vert="horz" wrap="square" lIns="54000" tIns="72000" rIns="54000" bIns="45720" rtlCol="0">
            <a:noAutofit/>
          </a:bodyPr>
          <a:lstStyle>
            <a:lvl1pPr marL="0" indent="0" algn="l">
              <a:buFontTx/>
              <a:buNone/>
              <a:defRPr lang="zh-CN" altLang="en-US" sz="1400" smtClean="0">
                <a:latin typeface="黑体" panose="02010609060101010101" pitchFamily="49" charset="-122"/>
                <a:ea typeface="黑体" panose="02010609060101010101" pitchFamily="49" charset="-122"/>
              </a:defRPr>
            </a:lvl1pPr>
            <a:lvl2pPr>
              <a:defRPr lang="zh-CN" altLang="en-US" sz="1400" smtClean="0">
                <a:latin typeface="黑体" panose="02010609060101010101" pitchFamily="49" charset="-122"/>
                <a:ea typeface="黑体" panose="02010609060101010101" pitchFamily="49" charset="-122"/>
              </a:defRPr>
            </a:lvl2pPr>
            <a:lvl3pPr>
              <a:defRPr lang="zh-CN" altLang="en-US" sz="1400" smtClean="0">
                <a:latin typeface="黑体" panose="02010609060101010101" pitchFamily="49" charset="-122"/>
                <a:ea typeface="黑体" panose="02010609060101010101" pitchFamily="49" charset="-122"/>
              </a:defRPr>
            </a:lvl3pPr>
            <a:lvl4pPr>
              <a:defRPr lang="zh-CN" altLang="en-US" smtClean="0">
                <a:latin typeface="黑体" panose="02010609060101010101" pitchFamily="49" charset="-122"/>
                <a:ea typeface="黑体" panose="02010609060101010101" pitchFamily="49" charset="-122"/>
                <a:cs typeface="Arial" panose="020B0604020202020204" pitchFamily="34" charset="0"/>
              </a:defRPr>
            </a:lvl4pPr>
            <a:lvl5pPr>
              <a:defRPr lang="zh-CN" altLang="en-US" dirty="0">
                <a:latin typeface="黑体" panose="02010609060101010101" pitchFamily="49" charset="-122"/>
                <a:ea typeface="黑体" panose="02010609060101010101" pitchFamily="49" charset="-122"/>
                <a:cs typeface="Arial" panose="020B0604020202020204" pitchFamily="34" charset="0"/>
              </a:defRPr>
            </a:lvl5pPr>
          </a:lstStyle>
          <a:p>
            <a:pPr lvl="0">
              <a:buClr>
                <a:srgbClr val="C20000"/>
              </a:buClr>
            </a:pPr>
            <a:r>
              <a:rPr lang="zh-CN" altLang="en-US" dirty="0"/>
              <a:t>图形不带标题（</a:t>
            </a:r>
            <a:r>
              <a:rPr lang="en-US" altLang="zh-CN" dirty="0"/>
              <a:t>PPT</a:t>
            </a:r>
            <a:r>
              <a:rPr lang="zh-CN" altLang="en-US" dirty="0"/>
              <a:t>已有）</a:t>
            </a:r>
            <a:endParaRPr lang="en-US" altLang="zh-CN" dirty="0"/>
          </a:p>
          <a:p>
            <a:pPr lvl="0">
              <a:buClr>
                <a:srgbClr val="C20000"/>
              </a:buClr>
            </a:pPr>
            <a:r>
              <a:rPr lang="zh-CN" altLang="en-US" dirty="0"/>
              <a:t>图例中不带单位（</a:t>
            </a:r>
            <a:r>
              <a:rPr lang="en-US" altLang="zh-CN" dirty="0"/>
              <a:t>PPT</a:t>
            </a:r>
            <a:r>
              <a:rPr lang="zh-CN" altLang="en-US" dirty="0"/>
              <a:t>已有）</a:t>
            </a:r>
            <a:endParaRPr lang="en-US" altLang="zh-CN" dirty="0"/>
          </a:p>
          <a:p>
            <a:pPr marL="0" marR="0" lvl="0" indent="0" algn="l" defTabSz="914400" rtl="0" eaLnBrk="1" fontAlgn="auto" latinLnBrk="0" hangingPunct="1">
              <a:lnSpc>
                <a:spcPct val="100000"/>
              </a:lnSpc>
              <a:spcBef>
                <a:spcPts val="300"/>
              </a:spcBef>
              <a:spcAft>
                <a:spcPts val="0"/>
              </a:spcAft>
              <a:buClr>
                <a:srgbClr val="C00000"/>
              </a:buClr>
              <a:buSzPct val="80000"/>
              <a:buFont typeface="Wingdings" panose="05000000000000000000" pitchFamily="2" charset="2"/>
              <a:buNone/>
              <a:defRPr/>
            </a:pPr>
            <a:r>
              <a:rPr lang="zh-CN" altLang="en-US" dirty="0"/>
              <a:t>图例统一放在底部、图例位置中间</a:t>
            </a:r>
            <a:endParaRPr lang="en-US" altLang="zh-CN" dirty="0"/>
          </a:p>
          <a:p>
            <a:pPr marL="0" marR="0" lvl="0" indent="0" algn="l" defTabSz="914400" rtl="0" eaLnBrk="1" fontAlgn="auto" latinLnBrk="0" hangingPunct="1">
              <a:lnSpc>
                <a:spcPct val="100000"/>
              </a:lnSpc>
              <a:spcBef>
                <a:spcPts val="300"/>
              </a:spcBef>
              <a:spcAft>
                <a:spcPts val="0"/>
              </a:spcAft>
              <a:buClr>
                <a:srgbClr val="C00000"/>
              </a:buClr>
              <a:buSzPct val="80000"/>
              <a:buFont typeface="Wingdings" panose="05000000000000000000" pitchFamily="2" charset="2"/>
              <a:buNone/>
              <a:defRPr/>
            </a:pPr>
            <a:r>
              <a:rPr lang="zh-CN" altLang="en-US" dirty="0"/>
              <a:t>设置主轴主要水平网格线（色号</a:t>
            </a:r>
            <a:r>
              <a:rPr lang="en-US" altLang="zh-CN" dirty="0"/>
              <a:t>221/221/221</a:t>
            </a:r>
            <a:r>
              <a:rPr lang="zh-CN" altLang="en-US" dirty="0"/>
              <a:t>）</a:t>
            </a:r>
            <a:endParaRPr lang="en-US" altLang="zh-CN" dirty="0"/>
          </a:p>
          <a:p>
            <a:r>
              <a:rPr lang="zh-CN" altLang="en-US" dirty="0"/>
              <a:t>图形中折线宽度</a:t>
            </a:r>
            <a:r>
              <a:rPr lang="en-US" altLang="zh-CN" dirty="0"/>
              <a:t>2.25</a:t>
            </a:r>
            <a:r>
              <a:rPr lang="zh-CN" altLang="en-US" dirty="0"/>
              <a:t>磅</a:t>
            </a:r>
            <a:endParaRPr lang="en-US" altLang="zh-CN" dirty="0"/>
          </a:p>
          <a:p>
            <a:r>
              <a:rPr lang="zh-CN" altLang="en-US" dirty="0"/>
              <a:t>图形中字体大小</a:t>
            </a:r>
            <a:r>
              <a:rPr lang="en-US" altLang="zh-CN" dirty="0"/>
              <a:t>8</a:t>
            </a:r>
            <a:r>
              <a:rPr lang="zh-CN" altLang="en-US" dirty="0"/>
              <a:t>、字号</a:t>
            </a:r>
            <a:r>
              <a:rPr lang="en-US" altLang="zh-CN" dirty="0"/>
              <a:t>Calibri (</a:t>
            </a:r>
            <a:r>
              <a:rPr lang="zh-CN" altLang="en-US" dirty="0"/>
              <a:t>正文</a:t>
            </a:r>
            <a:r>
              <a:rPr lang="en-US" altLang="zh-CN" dirty="0"/>
              <a:t>)</a:t>
            </a:r>
            <a:endParaRPr lang="en-US" altLang="zh-CN" dirty="0"/>
          </a:p>
          <a:p>
            <a:r>
              <a:rPr lang="zh-CN" altLang="en-US" dirty="0"/>
              <a:t>横纵坐标单位小数点统一（</a:t>
            </a:r>
            <a:r>
              <a:rPr lang="en-US" altLang="zh-CN" dirty="0"/>
              <a:t>0 </a:t>
            </a:r>
            <a:r>
              <a:rPr lang="zh-CN" altLang="en-US" dirty="0"/>
              <a:t>或 </a:t>
            </a:r>
            <a:r>
              <a:rPr lang="en-US" altLang="zh-CN" dirty="0"/>
              <a:t>2 </a:t>
            </a:r>
            <a:r>
              <a:rPr lang="zh-CN" altLang="en-US" dirty="0"/>
              <a:t>位）</a:t>
            </a:r>
            <a:endParaRPr lang="en-US" altLang="zh-CN" dirty="0"/>
          </a:p>
          <a:p>
            <a:pPr lvl="0">
              <a:buClr>
                <a:srgbClr val="C20000"/>
              </a:buClr>
            </a:pPr>
            <a:endParaRPr lang="zh-CN" altLang="en-US" dirty="0"/>
          </a:p>
        </p:txBody>
      </p:sp>
      <p:sp>
        <p:nvSpPr>
          <p:cNvPr id="8" name="文本占位符 11"/>
          <p:cNvSpPr>
            <a:spLocks noGrp="1"/>
          </p:cNvSpPr>
          <p:nvPr>
            <p:ph type="body" sz="quarter" idx="48" hasCustomPrompt="1"/>
          </p:nvPr>
        </p:nvSpPr>
        <p:spPr>
          <a:xfrm>
            <a:off x="5094407" y="2700000"/>
            <a:ext cx="4320000" cy="288000"/>
          </a:xfrm>
          <a:prstGeom prst="rect">
            <a:avLst/>
          </a:prstGeom>
          <a:solidFill>
            <a:schemeClr val="bg1"/>
          </a:solidFill>
          <a:effectLst>
            <a:innerShdw dist="12700" dir="5400000">
              <a:srgbClr val="004E97"/>
            </a:innerShdw>
          </a:effectLst>
        </p:spPr>
        <p:txBody>
          <a:bodyPr vert="horz" wrap="square" lIns="91440" tIns="45720" rIns="91440" bIns="45720" rtlCol="0" anchor="ctr" anchorCtr="1">
            <a:noAutofit/>
          </a:bodyPr>
          <a:lstStyle>
            <a:lvl1pPr>
              <a:buFontTx/>
              <a:buNone/>
              <a:defRPr lang="zh-CN" altLang="en-US" sz="1400" b="1" dirty="0" smtClean="0">
                <a:solidFill>
                  <a:srgbClr val="004E97"/>
                </a:solidFill>
              </a:defRPr>
            </a:lvl1pPr>
          </a:lstStyle>
          <a:p>
            <a:pPr marL="0" marR="0" lvl="0" indent="0" algn="l" defTabSz="914400" rtl="0" eaLnBrk="1" fontAlgn="auto" latinLnBrk="0" hangingPunct="1">
              <a:lnSpc>
                <a:spcPct val="100000"/>
              </a:lnSpc>
              <a:spcBef>
                <a:spcPts val="300"/>
              </a:spcBef>
              <a:spcAft>
                <a:spcPts val="0"/>
              </a:spcAft>
              <a:buClr>
                <a:srgbClr val="C00000"/>
              </a:buClr>
              <a:buSzPct val="80000"/>
              <a:buFontTx/>
              <a:buNone/>
              <a:defRPr/>
            </a:pPr>
            <a:r>
              <a:rPr lang="zh-CN" altLang="en-US" dirty="0"/>
              <a:t>表格标题（结论性）</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结束页">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420813" y="3241675"/>
            <a:ext cx="3449637" cy="2281238"/>
          </a:xfrm>
          <a:prstGeom prst="rect">
            <a:avLst/>
          </a:prstGeom>
        </p:spPr>
        <p:txBody>
          <a:bodyPr/>
          <a:lstStyle>
            <a:lvl1pPr algn="l">
              <a:defRPr sz="1400"/>
            </a:lvl1pPr>
          </a:lstStyle>
          <a:p>
            <a:pPr lvl="0"/>
            <a:endParaRPr lang="zh-CN" altLang="en-US" dirty="0"/>
          </a:p>
        </p:txBody>
      </p:sp>
      <p:sp>
        <p:nvSpPr>
          <p:cNvPr id="2" name="文本框 1"/>
          <p:cNvSpPr txBox="1"/>
          <p:nvPr userDrawn="1"/>
        </p:nvSpPr>
        <p:spPr>
          <a:xfrm>
            <a:off x="539552" y="2271776"/>
            <a:ext cx="2384612" cy="769441"/>
          </a:xfrm>
          <a:prstGeom prst="rect">
            <a:avLst/>
          </a:prstGeom>
          <a:noFill/>
        </p:spPr>
        <p:txBody>
          <a:bodyPr wrap="square" rtlCol="0">
            <a:spAutoFit/>
          </a:bodyPr>
          <a:lstStyle/>
          <a:p>
            <a:pPr defTabSz="456565"/>
            <a:r>
              <a:rPr kumimoji="1" lang="zh-CN" altLang="en-US" sz="4400" b="1" dirty="0">
                <a:solidFill>
                  <a:srgbClr val="004E97"/>
                </a:solidFill>
                <a:latin typeface="微软雅黑" panose="020B0503020204020204" pitchFamily="34" charset="-122"/>
                <a:ea typeface="微软雅黑" panose="020B0503020204020204" pitchFamily="34" charset="-122"/>
              </a:rPr>
              <a:t>谢谢！</a:t>
            </a:r>
            <a:endParaRPr kumimoji="1" lang="zh-CN" altLang="en-US" sz="4400" b="1" dirty="0">
              <a:solidFill>
                <a:srgbClr val="004E97"/>
              </a:solidFill>
              <a:latin typeface="微软雅黑" panose="020B0503020204020204" pitchFamily="34" charset="-122"/>
              <a:ea typeface="微软雅黑" panose="020B0503020204020204" pitchFamily="34" charset="-122"/>
            </a:endParaRPr>
          </a:p>
        </p:txBody>
      </p:sp>
      <p:sp>
        <p:nvSpPr>
          <p:cNvPr id="5" name="矩形 4"/>
          <p:cNvSpPr/>
          <p:nvPr userDrawn="1"/>
        </p:nvSpPr>
        <p:spPr>
          <a:xfrm>
            <a:off x="0" y="0"/>
            <a:ext cx="9906000" cy="1116000"/>
          </a:xfrm>
          <a:prstGeom prst="rect">
            <a:avLst/>
          </a:prstGeom>
          <a:solidFill>
            <a:srgbClr val="004E97"/>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noAutofit/>
          </a:bodyPr>
          <a:lstStyle/>
          <a:p>
            <a:pPr algn="ctr"/>
            <a:endParaRPr lang="zh-CN" altLang="en-US" sz="1200">
              <a:solidFill>
                <a:srgbClr val="000000"/>
              </a:solidFill>
            </a:endParaRPr>
          </a:p>
        </p:txBody>
      </p:sp>
      <p:sp>
        <p:nvSpPr>
          <p:cNvPr id="6" name="矩形 5"/>
          <p:cNvSpPr/>
          <p:nvPr userDrawn="1"/>
        </p:nvSpPr>
        <p:spPr>
          <a:xfrm>
            <a:off x="0" y="5933636"/>
            <a:ext cx="9906000" cy="924363"/>
          </a:xfrm>
          <a:prstGeom prst="rect">
            <a:avLst/>
          </a:prstGeom>
          <a:solidFill>
            <a:srgbClr val="004E97"/>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noAutofit/>
          </a:bodyPr>
          <a:lstStyle/>
          <a:p>
            <a:pPr algn="ctr"/>
            <a:endParaRPr lang="zh-CN" altLang="en-US" sz="1200">
              <a:solidFill>
                <a:srgbClr val="000000"/>
              </a:solidFill>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dirty="0"/>
              <a:t>资料来源： </a:t>
            </a:r>
            <a:r>
              <a:rPr lang="en-US" altLang="zh-CN" dirty="0"/>
              <a:t>XXXX</a:t>
            </a:r>
            <a:endParaRPr lang="zh-CN" altLang="en-US" dirty="0"/>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单击此处编辑母版标题样式</a:t>
            </a:r>
            <a:endParaRPr lang="zh-CN" altLang="en-US" dirty="0"/>
          </a:p>
        </p:txBody>
      </p:sp>
      <p:sp>
        <p:nvSpPr>
          <p:cNvPr id="10" name="文本占位符 3"/>
          <p:cNvSpPr>
            <a:spLocks noGrp="1"/>
          </p:cNvSpPr>
          <p:nvPr>
            <p:ph type="body" sz="quarter" idx="16" hasCustomPrompt="1"/>
          </p:nvPr>
        </p:nvSpPr>
        <p:spPr>
          <a:xfrm>
            <a:off x="1332000" y="2009115"/>
            <a:ext cx="7200000" cy="468000"/>
          </a:xfrm>
          <a:prstGeom prst="rect">
            <a:avLst/>
          </a:prstGeom>
          <a:solidFill>
            <a:srgbClr val="004E97"/>
          </a:solidFill>
        </p:spPr>
        <p:txBody>
          <a:bodyPr vert="horz" wrap="none" lIns="90000" tIns="45720" rIns="90000" bIns="45720" rtlCol="0" anchor="ctr" anchorCtr="0">
            <a:noAutofit/>
          </a:bodyPr>
          <a:lstStyle>
            <a:lvl1pPr marL="0" indent="0" algn="l">
              <a:buFont typeface="Arial" panose="020B0604020202020204" pitchFamily="34" charset="0"/>
              <a:buNone/>
              <a:defRPr kumimoji="0" lang="zh-CN" altLang="en-US" sz="1600" b="1" i="0" u="none" strike="noStrike" cap="none" spc="0" normalizeH="0" baseline="0" dirty="0">
                <a:ln>
                  <a:noFill/>
                </a:ln>
                <a:solidFill>
                  <a:srgbClr val="FFFFFF"/>
                </a:solidFill>
                <a:effectLst/>
                <a:uLnTx/>
                <a:uFillTx/>
                <a:latin typeface="+mj-ea"/>
                <a:ea typeface="+mj-ea"/>
              </a:defRPr>
            </a:lvl1pPr>
          </a:lstStyle>
          <a:p>
            <a:pPr marL="104775" marR="0" lvl="0" indent="-285750" algn="just" fontAlgn="auto">
              <a:spcAft>
                <a:spcPts val="0"/>
              </a:spcAft>
              <a:buClrTx/>
              <a:buSzTx/>
              <a:tabLst>
                <a:tab pos="6464300" algn="r"/>
              </a:tabLst>
            </a:pPr>
            <a:r>
              <a:rPr lang="zh-CN" altLang="en-US" dirty="0"/>
              <a:t>第一章    </a:t>
            </a:r>
            <a:r>
              <a:rPr lang="en-US" altLang="zh-CN" dirty="0"/>
              <a:t>XXXX</a:t>
            </a:r>
            <a:endParaRPr lang="en-US" altLang="zh-CN" dirty="0"/>
          </a:p>
        </p:txBody>
      </p:sp>
      <p:sp>
        <p:nvSpPr>
          <p:cNvPr id="15" name="文本占位符 3"/>
          <p:cNvSpPr>
            <a:spLocks noGrp="1"/>
          </p:cNvSpPr>
          <p:nvPr>
            <p:ph type="body" sz="quarter" idx="17" hasCustomPrompt="1"/>
          </p:nvPr>
        </p:nvSpPr>
        <p:spPr>
          <a:xfrm>
            <a:off x="1332000" y="2659336"/>
            <a:ext cx="7200000" cy="468000"/>
          </a:xfrm>
          <a:prstGeom prst="rect">
            <a:avLst/>
          </a:prstGeom>
          <a:solidFill>
            <a:schemeClr val="bg2"/>
          </a:solidFill>
        </p:spPr>
        <p:txBody>
          <a:bodyPr vert="horz" wrap="none" lIns="90000" tIns="45720" rIns="90000" bIns="45720" rtlCol="0" anchor="ctr" anchorCtr="0">
            <a:noAutofit/>
          </a:bodyPr>
          <a:lstStyle>
            <a:lvl1pPr marL="0" indent="0" algn="l">
              <a:buFont typeface="Arial" panose="020B0604020202020204" pitchFamily="34" charset="0"/>
              <a:buNone/>
              <a:defRPr kumimoji="0" lang="zh-CN" altLang="en-US" sz="1600" b="1" i="0" u="none" strike="noStrike" cap="none" spc="0" normalizeH="0" baseline="0" dirty="0">
                <a:ln>
                  <a:noFill/>
                </a:ln>
                <a:solidFill>
                  <a:schemeClr val="tx1"/>
                </a:solidFill>
                <a:effectLst/>
                <a:uLnTx/>
                <a:uFillTx/>
                <a:latin typeface="+mj-ea"/>
                <a:ea typeface="+mj-ea"/>
              </a:defRPr>
            </a:lvl1pPr>
          </a:lstStyle>
          <a:p>
            <a:pPr marL="104775" marR="0" lvl="0" indent="-285750" algn="just" fontAlgn="auto">
              <a:spcAft>
                <a:spcPts val="0"/>
              </a:spcAft>
              <a:buClrTx/>
              <a:buSzTx/>
              <a:tabLst>
                <a:tab pos="6464300" algn="r"/>
              </a:tabLst>
            </a:pPr>
            <a:r>
              <a:rPr lang="zh-CN" altLang="en-US" dirty="0"/>
              <a:t>第二章    </a:t>
            </a:r>
            <a:r>
              <a:rPr lang="en-US" altLang="zh-CN" dirty="0"/>
              <a:t>XXXX</a:t>
            </a:r>
            <a:endParaRPr lang="en-US" altLang="zh-CN" dirty="0"/>
          </a:p>
        </p:txBody>
      </p:sp>
      <p:sp>
        <p:nvSpPr>
          <p:cNvPr id="16" name="文本占位符 3"/>
          <p:cNvSpPr>
            <a:spLocks noGrp="1"/>
          </p:cNvSpPr>
          <p:nvPr>
            <p:ph type="body" sz="quarter" idx="18" hasCustomPrompt="1"/>
          </p:nvPr>
        </p:nvSpPr>
        <p:spPr>
          <a:xfrm>
            <a:off x="1332000" y="3309557"/>
            <a:ext cx="7200000" cy="468000"/>
          </a:xfrm>
          <a:prstGeom prst="rect">
            <a:avLst/>
          </a:prstGeom>
          <a:solidFill>
            <a:schemeClr val="bg1"/>
          </a:solidFill>
        </p:spPr>
        <p:txBody>
          <a:bodyPr vert="horz" wrap="none" lIns="90000" tIns="45720" rIns="90000" bIns="45720" rtlCol="0" anchor="ctr" anchorCtr="0">
            <a:noAutofit/>
          </a:bodyPr>
          <a:lstStyle>
            <a:lvl1pPr marL="0" indent="0" algn="l">
              <a:buFont typeface="Arial" panose="020B0604020202020204" pitchFamily="34" charset="0"/>
              <a:buNone/>
              <a:defRPr kumimoji="0" lang="zh-CN" altLang="en-US" sz="1600" b="1" i="0" u="none" strike="noStrike" cap="none" spc="0" normalizeH="0" baseline="0" dirty="0">
                <a:ln>
                  <a:noFill/>
                </a:ln>
                <a:solidFill>
                  <a:schemeClr val="tx1"/>
                </a:solidFill>
                <a:effectLst/>
                <a:uLnTx/>
                <a:uFillTx/>
                <a:latin typeface="+mj-ea"/>
                <a:ea typeface="+mj-ea"/>
              </a:defRPr>
            </a:lvl1pPr>
          </a:lstStyle>
          <a:p>
            <a:pPr marL="180975" lvl="0" indent="-180975" algn="just">
              <a:tabLst>
                <a:tab pos="6464300" algn="r"/>
              </a:tabLst>
            </a:pPr>
            <a:r>
              <a:rPr lang="zh-CN" altLang="en-US" dirty="0"/>
              <a:t>第三章    </a:t>
            </a:r>
            <a:r>
              <a:rPr lang="en-US" altLang="zh-CN" dirty="0"/>
              <a:t>XXXX</a:t>
            </a:r>
            <a:endParaRPr lang="en-US" altLang="zh-CN" dirty="0"/>
          </a:p>
        </p:txBody>
      </p:sp>
      <p:sp>
        <p:nvSpPr>
          <p:cNvPr id="17" name="文本占位符 3"/>
          <p:cNvSpPr>
            <a:spLocks noGrp="1"/>
          </p:cNvSpPr>
          <p:nvPr>
            <p:ph type="body" sz="quarter" idx="19" hasCustomPrompt="1"/>
          </p:nvPr>
        </p:nvSpPr>
        <p:spPr>
          <a:xfrm>
            <a:off x="1332000" y="3959778"/>
            <a:ext cx="7209866" cy="463550"/>
          </a:xfrm>
          <a:prstGeom prst="rect">
            <a:avLst/>
          </a:prstGeom>
          <a:solidFill>
            <a:schemeClr val="bg1"/>
          </a:solidFill>
        </p:spPr>
        <p:txBody>
          <a:bodyPr vert="horz" wrap="none" lIns="90000" tIns="45720" rIns="90000" bIns="45720" rtlCol="0" anchor="ctr" anchorCtr="0">
            <a:noAutofit/>
          </a:bodyPr>
          <a:lstStyle>
            <a:lvl1pPr marL="0" indent="0" algn="l">
              <a:buFont typeface="Arial" panose="020B0604020202020204" pitchFamily="34" charset="0"/>
              <a:buNone/>
              <a:defRPr kumimoji="0" lang="zh-CN" altLang="en-US" sz="1600" b="1" i="0" u="none" strike="noStrike" cap="none" spc="0" normalizeH="0" baseline="0" dirty="0">
                <a:ln>
                  <a:noFill/>
                </a:ln>
                <a:solidFill>
                  <a:schemeClr val="tx1"/>
                </a:solidFill>
                <a:effectLst/>
                <a:uLnTx/>
                <a:uFillTx/>
                <a:latin typeface="+mj-ea"/>
                <a:ea typeface="+mj-ea"/>
              </a:defRPr>
            </a:lvl1pPr>
          </a:lstStyle>
          <a:p>
            <a:pPr marL="180975" lvl="0" indent="-180975" algn="just">
              <a:tabLst>
                <a:tab pos="6464300" algn="r"/>
              </a:tabLst>
            </a:pPr>
            <a:r>
              <a:rPr lang="zh-CN" altLang="en-US" dirty="0"/>
              <a:t>第四章    </a:t>
            </a:r>
            <a:r>
              <a:rPr lang="en-US" altLang="zh-CN" dirty="0"/>
              <a:t>XXXX</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目录页">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单击此处编辑母版标题样式</a:t>
            </a:r>
            <a:endParaRPr lang="zh-CN" altLang="en-US" dirty="0"/>
          </a:p>
        </p:txBody>
      </p:sp>
      <p:sp>
        <p:nvSpPr>
          <p:cNvPr id="10" name="文本占位符 3"/>
          <p:cNvSpPr>
            <a:spLocks noGrp="1"/>
          </p:cNvSpPr>
          <p:nvPr>
            <p:ph type="body" sz="quarter" idx="16" hasCustomPrompt="1"/>
          </p:nvPr>
        </p:nvSpPr>
        <p:spPr>
          <a:xfrm>
            <a:off x="1332000" y="2009115"/>
            <a:ext cx="7200000" cy="468000"/>
          </a:xfrm>
          <a:prstGeom prst="rect">
            <a:avLst/>
          </a:prstGeom>
          <a:solidFill>
            <a:schemeClr val="bg1"/>
          </a:solidFill>
        </p:spPr>
        <p:txBody>
          <a:bodyPr vert="horz" wrap="none" lIns="90000" tIns="45720" rIns="90000" bIns="45720" rtlCol="0" anchor="ctr" anchorCtr="0">
            <a:noAutofit/>
          </a:bodyPr>
          <a:lstStyle>
            <a:lvl1pPr marL="0" indent="0" algn="l">
              <a:buNone/>
              <a:defRPr kumimoji="0" lang="zh-CN" altLang="en-US" sz="1600" b="1" i="0" u="none" strike="noStrike" cap="none" spc="0" normalizeH="0" baseline="0" dirty="0">
                <a:ln>
                  <a:noFill/>
                </a:ln>
                <a:solidFill>
                  <a:schemeClr val="tx1"/>
                </a:solidFill>
                <a:effectLst/>
                <a:uLnTx/>
                <a:uFillTx/>
                <a:latin typeface="+mj-ea"/>
                <a:ea typeface="+mj-ea"/>
              </a:defRPr>
            </a:lvl1pPr>
          </a:lstStyle>
          <a:p>
            <a:pPr marL="180975" lvl="0" indent="-180975" algn="just">
              <a:tabLst>
                <a:tab pos="6464300" algn="r"/>
              </a:tabLst>
            </a:pPr>
            <a:r>
              <a:rPr lang="zh-CN" altLang="en-US" dirty="0"/>
              <a:t>第一章    </a:t>
            </a:r>
            <a:r>
              <a:rPr lang="en-US" altLang="zh-CN" dirty="0"/>
              <a:t>XXXX</a:t>
            </a:r>
            <a:endParaRPr lang="zh-CN" altLang="en-US" dirty="0"/>
          </a:p>
        </p:txBody>
      </p:sp>
      <p:sp>
        <p:nvSpPr>
          <p:cNvPr id="15" name="文本占位符 3"/>
          <p:cNvSpPr>
            <a:spLocks noGrp="1"/>
          </p:cNvSpPr>
          <p:nvPr>
            <p:ph type="body" sz="quarter" idx="17" hasCustomPrompt="1"/>
          </p:nvPr>
        </p:nvSpPr>
        <p:spPr>
          <a:xfrm>
            <a:off x="1332000" y="2659336"/>
            <a:ext cx="7200000" cy="468000"/>
          </a:xfrm>
          <a:prstGeom prst="rect">
            <a:avLst/>
          </a:prstGeom>
          <a:solidFill>
            <a:srgbClr val="004E97"/>
          </a:solidFill>
        </p:spPr>
        <p:txBody>
          <a:bodyPr vert="horz" wrap="none" lIns="90000" tIns="45720" rIns="90000" bIns="45720" rtlCol="0" anchor="ctr" anchorCtr="0">
            <a:noAutofit/>
          </a:bodyPr>
          <a:lstStyle>
            <a:lvl1pPr marL="0" indent="0" algn="l">
              <a:buNone/>
              <a:defRPr kumimoji="0" lang="en-US" altLang="zh-CN" sz="1600" b="1" i="0" u="none" strike="noStrike" cap="none" spc="0" normalizeH="0" baseline="0" dirty="0">
                <a:ln>
                  <a:noFill/>
                </a:ln>
                <a:solidFill>
                  <a:srgbClr val="FFFFFF"/>
                </a:solidFill>
                <a:effectLst/>
                <a:uLnTx/>
                <a:uFillTx/>
                <a:latin typeface="+mj-ea"/>
                <a:ea typeface="+mj-ea"/>
              </a:defRPr>
            </a:lvl1pPr>
          </a:lstStyle>
          <a:p>
            <a:pPr marL="104775" marR="0" lvl="0" indent="-285750" algn="just" fontAlgn="auto">
              <a:spcAft>
                <a:spcPts val="0"/>
              </a:spcAft>
              <a:buClrTx/>
              <a:buSzTx/>
              <a:tabLst>
                <a:tab pos="6464300" algn="r"/>
              </a:tabLst>
            </a:pPr>
            <a:r>
              <a:rPr lang="zh-CN" altLang="en-US" dirty="0"/>
              <a:t>第二章    </a:t>
            </a:r>
            <a:r>
              <a:rPr lang="en-US" altLang="zh-CN" dirty="0"/>
              <a:t>XXXX</a:t>
            </a:r>
            <a:endParaRPr lang="en-US" altLang="zh-CN" dirty="0"/>
          </a:p>
        </p:txBody>
      </p:sp>
      <p:sp>
        <p:nvSpPr>
          <p:cNvPr id="16" name="文本占位符 3"/>
          <p:cNvSpPr>
            <a:spLocks noGrp="1"/>
          </p:cNvSpPr>
          <p:nvPr>
            <p:ph type="body" sz="quarter" idx="18" hasCustomPrompt="1"/>
          </p:nvPr>
        </p:nvSpPr>
        <p:spPr>
          <a:xfrm>
            <a:off x="1332000" y="3309557"/>
            <a:ext cx="7200000" cy="468000"/>
          </a:xfrm>
          <a:prstGeom prst="rect">
            <a:avLst/>
          </a:prstGeom>
          <a:solidFill>
            <a:schemeClr val="bg1"/>
          </a:solidFill>
        </p:spPr>
        <p:txBody>
          <a:bodyPr vert="horz" wrap="none" lIns="90000" tIns="45720" rIns="90000" bIns="45720" rtlCol="0" anchor="ctr" anchorCtr="0">
            <a:noAutofit/>
          </a:bodyPr>
          <a:lstStyle>
            <a:lvl1pPr marL="0" indent="0" algn="l">
              <a:buFont typeface="Arial" panose="020B0604020202020204" pitchFamily="34" charset="0"/>
              <a:buNone/>
              <a:defRPr kumimoji="0" lang="zh-CN" altLang="en-US" sz="1600" b="1" i="0" u="none" strike="noStrike" cap="none" spc="0" normalizeH="0" baseline="0" dirty="0">
                <a:ln>
                  <a:noFill/>
                </a:ln>
                <a:solidFill>
                  <a:schemeClr val="tx1"/>
                </a:solidFill>
                <a:effectLst/>
                <a:uLnTx/>
                <a:uFillTx/>
                <a:latin typeface="+mj-ea"/>
                <a:ea typeface="+mj-ea"/>
              </a:defRPr>
            </a:lvl1pPr>
          </a:lstStyle>
          <a:p>
            <a:pPr marL="180975" lvl="0" indent="-180975" algn="just">
              <a:tabLst>
                <a:tab pos="6464300" algn="r"/>
              </a:tabLst>
            </a:pPr>
            <a:r>
              <a:rPr lang="zh-CN" altLang="en-US" dirty="0"/>
              <a:t>第三章    </a:t>
            </a:r>
            <a:r>
              <a:rPr lang="en-US" altLang="zh-CN" dirty="0"/>
              <a:t>XXXX</a:t>
            </a:r>
            <a:endParaRPr lang="en-US" altLang="zh-CN" dirty="0"/>
          </a:p>
        </p:txBody>
      </p:sp>
      <p:sp>
        <p:nvSpPr>
          <p:cNvPr id="17" name="文本占位符 3"/>
          <p:cNvSpPr>
            <a:spLocks noGrp="1"/>
          </p:cNvSpPr>
          <p:nvPr>
            <p:ph type="body" sz="quarter" idx="19" hasCustomPrompt="1"/>
          </p:nvPr>
        </p:nvSpPr>
        <p:spPr>
          <a:xfrm>
            <a:off x="1332000" y="3959778"/>
            <a:ext cx="7200000" cy="468000"/>
          </a:xfrm>
          <a:prstGeom prst="rect">
            <a:avLst/>
          </a:prstGeom>
          <a:solidFill>
            <a:schemeClr val="bg1"/>
          </a:solidFill>
        </p:spPr>
        <p:txBody>
          <a:bodyPr vert="horz" wrap="none" lIns="90000" tIns="45720" rIns="90000" bIns="45720" rtlCol="0" anchor="ctr" anchorCtr="0">
            <a:noAutofit/>
          </a:bodyPr>
          <a:lstStyle>
            <a:lvl1pPr marL="0" indent="0" algn="l">
              <a:buFont typeface="Arial" panose="020B0604020202020204" pitchFamily="34" charset="0"/>
              <a:buNone/>
              <a:defRPr kumimoji="0" lang="zh-CN" altLang="en-US" sz="1600" b="1" i="0" u="none" strike="noStrike" cap="none" spc="0" normalizeH="0" baseline="0" dirty="0">
                <a:ln>
                  <a:noFill/>
                </a:ln>
                <a:solidFill>
                  <a:schemeClr val="tx1"/>
                </a:solidFill>
                <a:effectLst/>
                <a:uLnTx/>
                <a:uFillTx/>
                <a:latin typeface="+mj-ea"/>
                <a:ea typeface="+mj-ea"/>
              </a:defRPr>
            </a:lvl1pPr>
          </a:lstStyle>
          <a:p>
            <a:pPr marL="180975" lvl="0" indent="-180975" algn="just">
              <a:tabLst>
                <a:tab pos="6464300" algn="r"/>
              </a:tabLst>
            </a:pPr>
            <a:r>
              <a:rPr lang="zh-CN" altLang="en-US" dirty="0"/>
              <a:t>第四章    </a:t>
            </a:r>
            <a:r>
              <a:rPr lang="en-US" altLang="zh-CN" dirty="0"/>
              <a:t>XXXX</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目录页">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单击此处编辑母版标题样式</a:t>
            </a:r>
            <a:endParaRPr lang="zh-CN" altLang="en-US" dirty="0"/>
          </a:p>
        </p:txBody>
      </p:sp>
      <p:sp>
        <p:nvSpPr>
          <p:cNvPr id="10" name="文本占位符 3"/>
          <p:cNvSpPr>
            <a:spLocks noGrp="1"/>
          </p:cNvSpPr>
          <p:nvPr>
            <p:ph type="body" sz="quarter" idx="16" hasCustomPrompt="1"/>
          </p:nvPr>
        </p:nvSpPr>
        <p:spPr>
          <a:xfrm>
            <a:off x="1332000" y="2009115"/>
            <a:ext cx="7200000" cy="468000"/>
          </a:xfrm>
          <a:prstGeom prst="rect">
            <a:avLst/>
          </a:prstGeom>
          <a:solidFill>
            <a:schemeClr val="bg1"/>
          </a:solidFill>
        </p:spPr>
        <p:txBody>
          <a:bodyPr vert="horz" wrap="none" lIns="90000" tIns="45720" rIns="90000" bIns="45720" rtlCol="0" anchor="ctr" anchorCtr="0">
            <a:noAutofit/>
          </a:bodyPr>
          <a:lstStyle>
            <a:lvl1pPr marL="0" indent="0" algn="l">
              <a:buNone/>
              <a:defRPr kumimoji="0" lang="zh-CN" altLang="en-US" sz="1600" b="1" i="0" u="none" strike="noStrike" cap="none" spc="0" normalizeH="0" baseline="0" dirty="0">
                <a:ln>
                  <a:noFill/>
                </a:ln>
                <a:solidFill>
                  <a:schemeClr val="tx1"/>
                </a:solidFill>
                <a:effectLst/>
                <a:uLnTx/>
                <a:uFillTx/>
                <a:latin typeface="+mj-ea"/>
                <a:ea typeface="+mj-ea"/>
              </a:defRPr>
            </a:lvl1pPr>
          </a:lstStyle>
          <a:p>
            <a:pPr marL="180975" lvl="0" indent="-180975" algn="just">
              <a:tabLst>
                <a:tab pos="6464300" algn="r"/>
              </a:tabLst>
            </a:pPr>
            <a:r>
              <a:rPr lang="zh-CN" altLang="en-US" dirty="0"/>
              <a:t>第一章    </a:t>
            </a:r>
            <a:r>
              <a:rPr lang="en-US" altLang="zh-CN" dirty="0"/>
              <a:t>XXXX</a:t>
            </a:r>
            <a:endParaRPr lang="zh-CN" altLang="en-US" dirty="0"/>
          </a:p>
        </p:txBody>
      </p:sp>
      <p:sp>
        <p:nvSpPr>
          <p:cNvPr id="15" name="文本占位符 3"/>
          <p:cNvSpPr>
            <a:spLocks noGrp="1"/>
          </p:cNvSpPr>
          <p:nvPr>
            <p:ph type="body" sz="quarter" idx="17" hasCustomPrompt="1"/>
          </p:nvPr>
        </p:nvSpPr>
        <p:spPr>
          <a:xfrm>
            <a:off x="1332000" y="2659336"/>
            <a:ext cx="7200000" cy="468000"/>
          </a:xfrm>
          <a:prstGeom prst="rect">
            <a:avLst/>
          </a:prstGeom>
          <a:solidFill>
            <a:schemeClr val="bg1"/>
          </a:solidFill>
        </p:spPr>
        <p:txBody>
          <a:bodyPr vert="horz" wrap="none" lIns="90000" tIns="45720" rIns="90000" bIns="45720" rtlCol="0" anchor="ctr" anchorCtr="0">
            <a:noAutofit/>
          </a:bodyPr>
          <a:lstStyle>
            <a:lvl1pPr marL="0" indent="0" algn="l">
              <a:buFont typeface="Arial" panose="020B0604020202020204" pitchFamily="34" charset="0"/>
              <a:buNone/>
              <a:defRPr kumimoji="0" lang="zh-CN" altLang="en-US" sz="1600" b="1" i="0" u="none" strike="noStrike" cap="none" spc="0" normalizeH="0" baseline="0" dirty="0">
                <a:ln>
                  <a:noFill/>
                </a:ln>
                <a:solidFill>
                  <a:schemeClr val="tx1"/>
                </a:solidFill>
                <a:effectLst/>
                <a:uLnTx/>
                <a:uFillTx/>
                <a:latin typeface="+mj-ea"/>
                <a:ea typeface="+mj-ea"/>
              </a:defRPr>
            </a:lvl1pPr>
          </a:lstStyle>
          <a:p>
            <a:pPr marL="104775" marR="0" lvl="0" indent="-285750" algn="just" fontAlgn="auto">
              <a:spcAft>
                <a:spcPts val="0"/>
              </a:spcAft>
              <a:buClrTx/>
              <a:buSzTx/>
              <a:tabLst>
                <a:tab pos="6464300" algn="r"/>
              </a:tabLst>
            </a:pPr>
            <a:r>
              <a:rPr lang="zh-CN" altLang="en-US" dirty="0"/>
              <a:t>第二章    </a:t>
            </a:r>
            <a:r>
              <a:rPr lang="en-US" altLang="zh-CN" dirty="0"/>
              <a:t>XXXX</a:t>
            </a:r>
            <a:endParaRPr lang="en-US" altLang="zh-CN" dirty="0"/>
          </a:p>
        </p:txBody>
      </p:sp>
      <p:sp>
        <p:nvSpPr>
          <p:cNvPr id="16" name="文本占位符 3"/>
          <p:cNvSpPr>
            <a:spLocks noGrp="1"/>
          </p:cNvSpPr>
          <p:nvPr>
            <p:ph type="body" sz="quarter" idx="18" hasCustomPrompt="1"/>
          </p:nvPr>
        </p:nvSpPr>
        <p:spPr>
          <a:xfrm>
            <a:off x="1332000" y="3309557"/>
            <a:ext cx="7200000" cy="468000"/>
          </a:xfrm>
          <a:prstGeom prst="rect">
            <a:avLst/>
          </a:prstGeom>
          <a:solidFill>
            <a:srgbClr val="004E97"/>
          </a:solidFill>
        </p:spPr>
        <p:txBody>
          <a:bodyPr vert="horz" wrap="none" lIns="90000" tIns="45720" rIns="90000" bIns="45720" rtlCol="0" anchor="ctr" anchorCtr="0">
            <a:noAutofit/>
          </a:bodyPr>
          <a:lstStyle>
            <a:lvl1pPr marL="0" indent="0" algn="l">
              <a:buNone/>
              <a:defRPr kumimoji="0" lang="en-US" altLang="zh-CN" sz="1600" b="1" i="0" u="none" strike="noStrike" cap="none" spc="0" normalizeH="0" baseline="0" dirty="0">
                <a:ln>
                  <a:noFill/>
                </a:ln>
                <a:solidFill>
                  <a:srgbClr val="FFFFFF"/>
                </a:solidFill>
                <a:effectLst/>
                <a:uLnTx/>
                <a:uFillTx/>
                <a:latin typeface="+mj-ea"/>
                <a:ea typeface="+mj-ea"/>
              </a:defRPr>
            </a:lvl1pPr>
          </a:lstStyle>
          <a:p>
            <a:pPr marL="104775" marR="0" lvl="0" indent="-285750" algn="just" fontAlgn="auto">
              <a:spcAft>
                <a:spcPts val="0"/>
              </a:spcAft>
              <a:buClrTx/>
              <a:buSzTx/>
              <a:tabLst>
                <a:tab pos="6464300" algn="r"/>
              </a:tabLst>
            </a:pPr>
            <a:r>
              <a:rPr lang="zh-CN" altLang="en-US" dirty="0"/>
              <a:t>第三章    </a:t>
            </a:r>
            <a:r>
              <a:rPr lang="en-US" altLang="zh-CN" dirty="0"/>
              <a:t>XXXX</a:t>
            </a:r>
            <a:endParaRPr lang="en-US" altLang="zh-CN" dirty="0"/>
          </a:p>
        </p:txBody>
      </p:sp>
      <p:sp>
        <p:nvSpPr>
          <p:cNvPr id="17" name="文本占位符 3"/>
          <p:cNvSpPr>
            <a:spLocks noGrp="1"/>
          </p:cNvSpPr>
          <p:nvPr>
            <p:ph type="body" sz="quarter" idx="19" hasCustomPrompt="1"/>
          </p:nvPr>
        </p:nvSpPr>
        <p:spPr>
          <a:xfrm>
            <a:off x="1332000" y="3959778"/>
            <a:ext cx="7200000" cy="468000"/>
          </a:xfrm>
          <a:prstGeom prst="rect">
            <a:avLst/>
          </a:prstGeom>
          <a:solidFill>
            <a:schemeClr val="bg1"/>
          </a:solidFill>
        </p:spPr>
        <p:txBody>
          <a:bodyPr vert="horz" wrap="none" lIns="90000" tIns="45720" rIns="90000" bIns="45720" rtlCol="0" anchor="ctr" anchorCtr="0">
            <a:noAutofit/>
          </a:bodyPr>
          <a:lstStyle>
            <a:lvl1pPr marL="0" indent="0" algn="l">
              <a:buFont typeface="Arial" panose="020B0604020202020204" pitchFamily="34" charset="0"/>
              <a:buNone/>
              <a:defRPr kumimoji="0" lang="zh-CN" altLang="en-US" sz="1600" b="1" i="0" u="none" strike="noStrike" cap="none" spc="0" normalizeH="0" baseline="0" dirty="0">
                <a:ln>
                  <a:noFill/>
                </a:ln>
                <a:solidFill>
                  <a:schemeClr val="tx1"/>
                </a:solidFill>
                <a:effectLst/>
                <a:uLnTx/>
                <a:uFillTx/>
                <a:latin typeface="+mj-ea"/>
                <a:ea typeface="+mj-ea"/>
              </a:defRPr>
            </a:lvl1pPr>
          </a:lstStyle>
          <a:p>
            <a:pPr marL="180975" lvl="0" indent="-180975" algn="just">
              <a:tabLst>
                <a:tab pos="6464300" algn="r"/>
              </a:tabLst>
            </a:pPr>
            <a:r>
              <a:rPr lang="zh-CN" altLang="en-US" dirty="0"/>
              <a:t>第四章    </a:t>
            </a:r>
            <a:r>
              <a:rPr lang="en-US" altLang="zh-CN" dirty="0"/>
              <a:t>XXXX</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目录页">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单击此处编辑母版标题样式</a:t>
            </a:r>
            <a:endParaRPr lang="zh-CN" altLang="en-US" dirty="0"/>
          </a:p>
        </p:txBody>
      </p:sp>
      <p:sp>
        <p:nvSpPr>
          <p:cNvPr id="10" name="文本占位符 3"/>
          <p:cNvSpPr>
            <a:spLocks noGrp="1"/>
          </p:cNvSpPr>
          <p:nvPr>
            <p:ph type="body" sz="quarter" idx="16" hasCustomPrompt="1"/>
          </p:nvPr>
        </p:nvSpPr>
        <p:spPr>
          <a:xfrm>
            <a:off x="1332000" y="2009115"/>
            <a:ext cx="7200000" cy="468000"/>
          </a:xfrm>
          <a:prstGeom prst="rect">
            <a:avLst/>
          </a:prstGeom>
          <a:solidFill>
            <a:schemeClr val="bg1"/>
          </a:solidFill>
        </p:spPr>
        <p:txBody>
          <a:bodyPr vert="horz" wrap="none" lIns="90000" tIns="45720" rIns="90000" bIns="45720" rtlCol="0" anchor="ctr" anchorCtr="0">
            <a:noAutofit/>
          </a:bodyPr>
          <a:lstStyle>
            <a:lvl1pPr marL="0" indent="0" algn="l">
              <a:buNone/>
              <a:defRPr kumimoji="0" lang="zh-CN" altLang="en-US" sz="1600" b="1" i="0" u="none" strike="noStrike" cap="none" spc="0" normalizeH="0" baseline="0" dirty="0">
                <a:ln>
                  <a:noFill/>
                </a:ln>
                <a:solidFill>
                  <a:schemeClr val="tx1"/>
                </a:solidFill>
                <a:effectLst/>
                <a:uLnTx/>
                <a:uFillTx/>
                <a:latin typeface="+mj-ea"/>
                <a:ea typeface="+mj-ea"/>
              </a:defRPr>
            </a:lvl1pPr>
          </a:lstStyle>
          <a:p>
            <a:pPr marL="180975" lvl="0" indent="-180975" algn="just">
              <a:tabLst>
                <a:tab pos="6464300" algn="r"/>
              </a:tabLst>
            </a:pPr>
            <a:r>
              <a:rPr lang="zh-CN" altLang="en-US" dirty="0"/>
              <a:t>第一章    </a:t>
            </a:r>
            <a:r>
              <a:rPr lang="en-US" altLang="zh-CN" dirty="0"/>
              <a:t>XXXX</a:t>
            </a:r>
            <a:endParaRPr lang="zh-CN" altLang="en-US" dirty="0"/>
          </a:p>
        </p:txBody>
      </p:sp>
      <p:sp>
        <p:nvSpPr>
          <p:cNvPr id="15" name="文本占位符 3"/>
          <p:cNvSpPr>
            <a:spLocks noGrp="1"/>
          </p:cNvSpPr>
          <p:nvPr>
            <p:ph type="body" sz="quarter" idx="17" hasCustomPrompt="1"/>
          </p:nvPr>
        </p:nvSpPr>
        <p:spPr>
          <a:xfrm>
            <a:off x="1332000" y="2659336"/>
            <a:ext cx="7200000" cy="468000"/>
          </a:xfrm>
          <a:prstGeom prst="rect">
            <a:avLst/>
          </a:prstGeom>
          <a:solidFill>
            <a:schemeClr val="bg1"/>
          </a:solidFill>
        </p:spPr>
        <p:txBody>
          <a:bodyPr vert="horz" wrap="none" lIns="90000" tIns="45720" rIns="90000" bIns="45720" rtlCol="0" anchor="ctr" anchorCtr="0">
            <a:noAutofit/>
          </a:bodyPr>
          <a:lstStyle>
            <a:lvl1pPr marL="0" indent="0" algn="l">
              <a:buFont typeface="Arial" panose="020B0604020202020204" pitchFamily="34" charset="0"/>
              <a:buNone/>
              <a:defRPr kumimoji="0" lang="zh-CN" altLang="en-US" sz="1600" b="1" i="0" u="none" strike="noStrike" cap="none" spc="0" normalizeH="0" baseline="0" dirty="0">
                <a:ln>
                  <a:noFill/>
                </a:ln>
                <a:solidFill>
                  <a:schemeClr val="tx1"/>
                </a:solidFill>
                <a:effectLst/>
                <a:uLnTx/>
                <a:uFillTx/>
                <a:latin typeface="+mj-ea"/>
                <a:ea typeface="+mj-ea"/>
              </a:defRPr>
            </a:lvl1pPr>
          </a:lstStyle>
          <a:p>
            <a:pPr marL="104775" marR="0" lvl="0" indent="-285750" algn="just" fontAlgn="auto">
              <a:spcAft>
                <a:spcPts val="0"/>
              </a:spcAft>
              <a:buClrTx/>
              <a:buSzTx/>
              <a:tabLst>
                <a:tab pos="6464300" algn="r"/>
              </a:tabLst>
            </a:pPr>
            <a:r>
              <a:rPr lang="zh-CN" altLang="en-US" dirty="0"/>
              <a:t>第二章    </a:t>
            </a:r>
            <a:r>
              <a:rPr lang="en-US" altLang="zh-CN" dirty="0"/>
              <a:t>XXXX</a:t>
            </a:r>
            <a:endParaRPr lang="en-US" altLang="zh-CN" dirty="0"/>
          </a:p>
        </p:txBody>
      </p:sp>
      <p:sp>
        <p:nvSpPr>
          <p:cNvPr id="16" name="文本占位符 3"/>
          <p:cNvSpPr>
            <a:spLocks noGrp="1"/>
          </p:cNvSpPr>
          <p:nvPr>
            <p:ph type="body" sz="quarter" idx="18" hasCustomPrompt="1"/>
          </p:nvPr>
        </p:nvSpPr>
        <p:spPr>
          <a:xfrm>
            <a:off x="1332000" y="3309557"/>
            <a:ext cx="7200000" cy="468000"/>
          </a:xfrm>
          <a:prstGeom prst="rect">
            <a:avLst/>
          </a:prstGeom>
          <a:solidFill>
            <a:schemeClr val="bg1"/>
          </a:solidFill>
        </p:spPr>
        <p:txBody>
          <a:bodyPr vert="horz" wrap="none" lIns="90000" tIns="45720" rIns="90000" bIns="45720" rtlCol="0" anchor="ctr" anchorCtr="0">
            <a:noAutofit/>
          </a:bodyPr>
          <a:lstStyle>
            <a:lvl1pPr marL="0" indent="0" algn="l">
              <a:buFont typeface="Arial" panose="020B0604020202020204" pitchFamily="34" charset="0"/>
              <a:buNone/>
              <a:defRPr kumimoji="0" lang="zh-CN" altLang="en-US" sz="1600" b="1" i="0" u="none" strike="noStrike" cap="none" spc="0" normalizeH="0" baseline="0" dirty="0">
                <a:ln>
                  <a:noFill/>
                </a:ln>
                <a:solidFill>
                  <a:schemeClr val="tx1"/>
                </a:solidFill>
                <a:effectLst/>
                <a:uLnTx/>
                <a:uFillTx/>
                <a:latin typeface="+mj-ea"/>
                <a:ea typeface="+mj-ea"/>
              </a:defRPr>
            </a:lvl1pPr>
          </a:lstStyle>
          <a:p>
            <a:pPr marL="180975" lvl="0" indent="-180975" algn="just">
              <a:tabLst>
                <a:tab pos="6464300" algn="r"/>
              </a:tabLst>
            </a:pPr>
            <a:r>
              <a:rPr lang="zh-CN" altLang="en-US" dirty="0"/>
              <a:t>第三章    </a:t>
            </a:r>
            <a:r>
              <a:rPr lang="en-US" altLang="zh-CN" dirty="0"/>
              <a:t>XXXX</a:t>
            </a:r>
            <a:endParaRPr lang="en-US" altLang="zh-CN" dirty="0"/>
          </a:p>
        </p:txBody>
      </p:sp>
      <p:sp>
        <p:nvSpPr>
          <p:cNvPr id="17" name="文本占位符 3"/>
          <p:cNvSpPr>
            <a:spLocks noGrp="1"/>
          </p:cNvSpPr>
          <p:nvPr>
            <p:ph type="body" sz="quarter" idx="19" hasCustomPrompt="1"/>
          </p:nvPr>
        </p:nvSpPr>
        <p:spPr>
          <a:xfrm>
            <a:off x="1332000" y="3959778"/>
            <a:ext cx="7200000" cy="468000"/>
          </a:xfrm>
          <a:prstGeom prst="rect">
            <a:avLst/>
          </a:prstGeom>
          <a:solidFill>
            <a:srgbClr val="004E97"/>
          </a:solidFill>
        </p:spPr>
        <p:txBody>
          <a:bodyPr vert="horz" wrap="none" lIns="90000" tIns="45720" rIns="90000" bIns="45720" rtlCol="0" anchor="ctr" anchorCtr="0">
            <a:noAutofit/>
          </a:bodyPr>
          <a:lstStyle>
            <a:lvl1pPr marL="0" indent="0" algn="l">
              <a:buNone/>
              <a:defRPr kumimoji="0" lang="zh-CN" altLang="en-US" sz="1600" b="1" i="0" u="none" strike="noStrike" cap="none" spc="0" normalizeH="0" baseline="0" dirty="0">
                <a:ln>
                  <a:noFill/>
                </a:ln>
                <a:solidFill>
                  <a:srgbClr val="FFFFFF"/>
                </a:solidFill>
                <a:effectLst/>
                <a:uLnTx/>
                <a:uFillTx/>
                <a:latin typeface="+mj-ea"/>
                <a:ea typeface="+mj-ea"/>
              </a:defRPr>
            </a:lvl1pPr>
          </a:lstStyle>
          <a:p>
            <a:pPr marL="104775" marR="0" lvl="0" indent="-285750" algn="just" fontAlgn="auto">
              <a:spcAft>
                <a:spcPts val="0"/>
              </a:spcAft>
              <a:buClrTx/>
              <a:buSzTx/>
              <a:tabLst>
                <a:tab pos="6464300" algn="r"/>
              </a:tabLst>
            </a:pPr>
            <a:r>
              <a:rPr lang="zh-CN" altLang="en-US" dirty="0"/>
              <a:t>第四章    </a:t>
            </a:r>
            <a:r>
              <a:rPr lang="en-US" altLang="zh-CN" dirty="0"/>
              <a:t>XXXX</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全屏二分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3"/>
          <p:cNvSpPr>
            <a:spLocks noGrp="1"/>
          </p:cNvSpPr>
          <p:nvPr>
            <p:ph sz="quarter" idx="10" hasCustomPrompt="1"/>
          </p:nvPr>
        </p:nvSpPr>
        <p:spPr>
          <a:xfrm>
            <a:off x="486000" y="1080000"/>
            <a:ext cx="8928000" cy="5040000"/>
          </a:xfrm>
          <a:prstGeom prst="rect">
            <a:avLst/>
          </a:prstGeom>
          <a:noFill/>
        </p:spPr>
        <p:txBody>
          <a:bodyPr vert="horz" wrap="square" lIns="54000" tIns="72000" rIns="54000" bIns="45720" rtlCol="0">
            <a:noAutofit/>
          </a:bodyPr>
          <a:lstStyle>
            <a:lvl1pPr algn="l">
              <a:defRPr lang="zh-CN" altLang="en-US" sz="1600" smtClean="0">
                <a:latin typeface="黑体" panose="02010609060101010101" pitchFamily="49" charset="-122"/>
                <a:ea typeface="黑体" panose="02010609060101010101" pitchFamily="49" charset="-122"/>
              </a:defRPr>
            </a:lvl1pPr>
            <a:lvl2pPr>
              <a:defRPr lang="zh-CN" altLang="en-US" sz="1400" smtClean="0">
                <a:latin typeface="黑体" panose="02010609060101010101" pitchFamily="49" charset="-122"/>
                <a:ea typeface="黑体" panose="02010609060101010101" pitchFamily="49" charset="-122"/>
              </a:defRPr>
            </a:lvl2pPr>
            <a:lvl3pPr>
              <a:defRPr lang="zh-CN" altLang="en-US" sz="1400" smtClean="0">
                <a:latin typeface="黑体" panose="02010609060101010101" pitchFamily="49" charset="-122"/>
                <a:ea typeface="黑体" panose="02010609060101010101" pitchFamily="49" charset="-122"/>
              </a:defRPr>
            </a:lvl3pPr>
            <a:lvl4pPr>
              <a:defRPr lang="zh-CN" altLang="en-US" smtClean="0">
                <a:latin typeface="Arial" panose="020B0604020202020204" pitchFamily="34" charset="0"/>
                <a:ea typeface="楷体_GB2312" pitchFamily="49" charset="-122"/>
                <a:cs typeface="Arial" panose="020B0604020202020204" pitchFamily="34" charset="0"/>
              </a:defRPr>
            </a:lvl4pPr>
            <a:lvl5pPr>
              <a:defRPr lang="zh-CN" altLang="en-US" dirty="0">
                <a:latin typeface="Arial" panose="020B0604020202020204" pitchFamily="34" charset="0"/>
                <a:ea typeface="楷体_GB2312" pitchFamily="49" charset="-122"/>
                <a:cs typeface="Arial" panose="020B0604020202020204" pitchFamily="34" charset="0"/>
              </a:defRPr>
            </a:lvl5pPr>
          </a:lstStyle>
          <a:p>
            <a:pPr lvl="0">
              <a:buClr>
                <a:srgbClr val="C20000"/>
              </a:buClr>
            </a:pPr>
            <a:r>
              <a:rPr lang="zh-CN" altLang="en-US" dirty="0"/>
              <a:t>统一设置：文件→选项→自定义功能区→所有命令→将</a:t>
            </a:r>
            <a:r>
              <a:rPr lang="en-US" altLang="zh-CN" dirty="0"/>
              <a:t>【</a:t>
            </a:r>
            <a:r>
              <a:rPr lang="zh-CN" altLang="en-US" dirty="0"/>
              <a:t>编辑指向文件的链接</a:t>
            </a:r>
            <a:r>
              <a:rPr lang="en-US" altLang="zh-CN" dirty="0"/>
              <a:t>】</a:t>
            </a:r>
            <a:r>
              <a:rPr lang="zh-CN" altLang="en-US" dirty="0"/>
              <a:t>添加至功能区</a:t>
            </a:r>
            <a:endParaRPr lang="en-US" altLang="zh-CN" dirty="0"/>
          </a:p>
          <a:p>
            <a:pPr lvl="0">
              <a:buClr>
                <a:srgbClr val="C20000"/>
              </a:buClr>
            </a:pPr>
            <a:r>
              <a:rPr lang="zh-CN" altLang="en-US" dirty="0"/>
              <a:t>黏贴图片：正常复制图片→黏贴图片是选择</a:t>
            </a:r>
            <a:r>
              <a:rPr lang="en-US" altLang="zh-CN" dirty="0"/>
              <a:t>【</a:t>
            </a:r>
            <a:r>
              <a:rPr lang="zh-CN" altLang="en-US" dirty="0"/>
              <a:t>使用目标主题和链接数据</a:t>
            </a:r>
            <a:r>
              <a:rPr lang="en-US" altLang="zh-CN" dirty="0"/>
              <a:t>】</a:t>
            </a:r>
            <a:r>
              <a:rPr lang="zh-CN" altLang="en-US" dirty="0"/>
              <a:t>→在点击</a:t>
            </a:r>
            <a:r>
              <a:rPr lang="en-US" altLang="zh-CN" dirty="0"/>
              <a:t>【</a:t>
            </a:r>
            <a:r>
              <a:rPr lang="zh-CN" altLang="en-US" dirty="0"/>
              <a:t>编辑指向文件的链接</a:t>
            </a:r>
            <a:r>
              <a:rPr lang="en-US" altLang="zh-CN" dirty="0"/>
              <a:t>】</a:t>
            </a:r>
            <a:r>
              <a:rPr lang="zh-CN" altLang="en-US" dirty="0"/>
              <a:t>→断开链接即可。</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大图表">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3"/>
          <p:cNvSpPr>
            <a:spLocks noGrp="1"/>
          </p:cNvSpPr>
          <p:nvPr>
            <p:ph sz="quarter" idx="10" hasCustomPrompt="1"/>
          </p:nvPr>
        </p:nvSpPr>
        <p:spPr>
          <a:xfrm>
            <a:off x="484941" y="1080000"/>
            <a:ext cx="8928000" cy="1512000"/>
          </a:xfrm>
          <a:prstGeom prst="rect">
            <a:avLst/>
          </a:prstGeom>
          <a:noFill/>
        </p:spPr>
        <p:txBody>
          <a:bodyPr vert="horz" wrap="square" lIns="54000" tIns="72000" rIns="54000" bIns="45720" rtlCol="0">
            <a:noAutofit/>
          </a:bodyPr>
          <a:lstStyle>
            <a:lvl1pPr algn="l">
              <a:defRPr lang="zh-CN" altLang="en-US" sz="1600" smtClean="0">
                <a:latin typeface="黑体" panose="02010609060101010101" pitchFamily="49" charset="-122"/>
                <a:ea typeface="黑体" panose="02010609060101010101" pitchFamily="49" charset="-122"/>
              </a:defRPr>
            </a:lvl1pPr>
            <a:lvl2pPr>
              <a:defRPr lang="zh-CN" altLang="en-US" sz="1400" smtClean="0">
                <a:latin typeface="黑体" panose="02010609060101010101" pitchFamily="49" charset="-122"/>
                <a:ea typeface="黑体" panose="02010609060101010101" pitchFamily="49" charset="-122"/>
              </a:defRPr>
            </a:lvl2pPr>
            <a:lvl3pPr>
              <a:defRPr lang="zh-CN" altLang="en-US" sz="1400" smtClean="0">
                <a:latin typeface="黑体" panose="02010609060101010101" pitchFamily="49" charset="-122"/>
                <a:ea typeface="黑体" panose="02010609060101010101" pitchFamily="49" charset="-122"/>
              </a:defRPr>
            </a:lvl3pPr>
            <a:lvl4pPr>
              <a:defRPr lang="zh-CN" altLang="en-US" smtClean="0">
                <a:latin typeface="Arial" panose="020B0604020202020204" pitchFamily="34" charset="0"/>
                <a:ea typeface="楷体_GB2312" pitchFamily="49" charset="-122"/>
                <a:cs typeface="Arial" panose="020B0604020202020204" pitchFamily="34" charset="0"/>
              </a:defRPr>
            </a:lvl4pPr>
            <a:lvl5pPr>
              <a:defRPr lang="zh-CN" altLang="en-US" dirty="0">
                <a:latin typeface="Arial" panose="020B0604020202020204" pitchFamily="34" charset="0"/>
                <a:ea typeface="楷体_GB2312" pitchFamily="49" charset="-122"/>
                <a:cs typeface="Arial" panose="020B0604020202020204" pitchFamily="34" charset="0"/>
              </a:defRPr>
            </a:lvl5pPr>
          </a:lstStyle>
          <a:p>
            <a:pPr lvl="0">
              <a:buClr>
                <a:srgbClr val="C20000"/>
              </a:buClr>
            </a:pPr>
            <a:r>
              <a:rPr lang="zh-CN" altLang="en-US" dirty="0"/>
              <a:t>文字说明。黑体，</a:t>
            </a:r>
            <a:r>
              <a:rPr lang="en-US" altLang="zh-CN" dirty="0"/>
              <a:t>16</a:t>
            </a:r>
            <a:r>
              <a:rPr lang="zh-CN" altLang="en-US" dirty="0"/>
              <a:t>号字，重点加粗。</a:t>
            </a:r>
            <a:endParaRPr lang="en-US" altLang="zh-CN" dirty="0"/>
          </a:p>
          <a:p>
            <a:pPr lvl="0">
              <a:buClr>
                <a:srgbClr val="C20000"/>
              </a:buClr>
            </a:pPr>
            <a:r>
              <a:rPr lang="en-US" altLang="zh-CN" dirty="0"/>
              <a:t>1</a:t>
            </a:r>
            <a:endParaRPr lang="en-US" altLang="zh-CN" dirty="0"/>
          </a:p>
          <a:p>
            <a:pPr lvl="0">
              <a:buClr>
                <a:srgbClr val="C20000"/>
              </a:buClr>
            </a:pPr>
            <a:r>
              <a:rPr lang="en-US" altLang="zh-CN" dirty="0"/>
              <a:t>1</a:t>
            </a:r>
            <a:endParaRPr lang="en-US" altLang="zh-CN" dirty="0"/>
          </a:p>
          <a:p>
            <a:pPr lvl="0">
              <a:buClr>
                <a:srgbClr val="C20000"/>
              </a:buClr>
            </a:pPr>
            <a:r>
              <a:rPr lang="en-US" altLang="zh-CN" dirty="0"/>
              <a:t>1</a:t>
            </a:r>
            <a:endParaRPr lang="en-US" altLang="zh-CN" dirty="0"/>
          </a:p>
          <a:p>
            <a:pPr lvl="0">
              <a:buClr>
                <a:srgbClr val="C20000"/>
              </a:buClr>
            </a:pPr>
            <a:r>
              <a:rPr lang="en-US" altLang="zh-CN" dirty="0"/>
              <a:t>1</a:t>
            </a:r>
            <a:endParaRPr lang="en-US" altLang="zh-CN" dirty="0"/>
          </a:p>
        </p:txBody>
      </p:sp>
      <p:sp>
        <p:nvSpPr>
          <p:cNvPr id="10" name="内容占位符 3"/>
          <p:cNvSpPr>
            <a:spLocks noGrp="1"/>
          </p:cNvSpPr>
          <p:nvPr>
            <p:ph sz="quarter" idx="45" hasCustomPrompt="1"/>
          </p:nvPr>
        </p:nvSpPr>
        <p:spPr>
          <a:xfrm>
            <a:off x="484941" y="3240000"/>
            <a:ext cx="8928000" cy="2880000"/>
          </a:xfrm>
          <a:prstGeom prst="rect">
            <a:avLst/>
          </a:prstGeom>
          <a:noFill/>
        </p:spPr>
        <p:txBody>
          <a:bodyPr vert="horz" wrap="square" lIns="54000" tIns="72000" rIns="54000" bIns="45720" rtlCol="0">
            <a:noAutofit/>
          </a:bodyPr>
          <a:lstStyle>
            <a:lvl1pPr marL="0" indent="0" algn="l">
              <a:buFont typeface="Wingdings" panose="05000000000000000000" pitchFamily="2" charset="2"/>
              <a:buNone/>
              <a:defRPr lang="zh-CN" altLang="en-US" sz="1400" smtClean="0">
                <a:latin typeface="黑体" panose="02010609060101010101" pitchFamily="49" charset="-122"/>
                <a:ea typeface="黑体" panose="02010609060101010101" pitchFamily="49" charset="-122"/>
              </a:defRPr>
            </a:lvl1pPr>
            <a:lvl2pPr>
              <a:defRPr lang="zh-CN" altLang="en-US" sz="1400" smtClean="0">
                <a:latin typeface="黑体" panose="02010609060101010101" pitchFamily="49" charset="-122"/>
                <a:ea typeface="黑体" panose="02010609060101010101" pitchFamily="49" charset="-122"/>
              </a:defRPr>
            </a:lvl2pPr>
            <a:lvl3pPr>
              <a:defRPr lang="zh-CN" altLang="en-US" sz="1400" smtClean="0">
                <a:latin typeface="黑体" panose="02010609060101010101" pitchFamily="49" charset="-122"/>
                <a:ea typeface="黑体" panose="02010609060101010101" pitchFamily="49" charset="-122"/>
              </a:defRPr>
            </a:lvl3pPr>
            <a:lvl4pPr>
              <a:defRPr lang="zh-CN" altLang="en-US" smtClean="0">
                <a:latin typeface="黑体" panose="02010609060101010101" pitchFamily="49" charset="-122"/>
                <a:ea typeface="黑体" panose="02010609060101010101" pitchFamily="49" charset="-122"/>
                <a:cs typeface="Arial" panose="020B0604020202020204" pitchFamily="34" charset="0"/>
              </a:defRPr>
            </a:lvl4pPr>
            <a:lvl5pPr>
              <a:defRPr lang="zh-CN" altLang="en-US" dirty="0">
                <a:latin typeface="黑体" panose="02010609060101010101" pitchFamily="49" charset="-122"/>
                <a:ea typeface="黑体" panose="02010609060101010101" pitchFamily="49" charset="-122"/>
                <a:cs typeface="Arial" panose="020B0604020202020204" pitchFamily="34" charset="0"/>
              </a:defRPr>
            </a:lvl5pPr>
          </a:lstStyle>
          <a:p>
            <a:pPr lvl="0">
              <a:buClr>
                <a:srgbClr val="C20000"/>
              </a:buClr>
            </a:pPr>
            <a:r>
              <a:rPr lang="zh-CN" altLang="en-US" dirty="0"/>
              <a:t>图形不带标题（</a:t>
            </a:r>
            <a:r>
              <a:rPr lang="en-US" altLang="zh-CN" dirty="0"/>
              <a:t>PPT</a:t>
            </a:r>
            <a:r>
              <a:rPr lang="zh-CN" altLang="en-US" dirty="0"/>
              <a:t>已有）</a:t>
            </a:r>
            <a:endParaRPr lang="en-US" altLang="zh-CN" dirty="0"/>
          </a:p>
          <a:p>
            <a:pPr lvl="0">
              <a:buClr>
                <a:srgbClr val="C20000"/>
              </a:buClr>
            </a:pPr>
            <a:r>
              <a:rPr lang="zh-CN" altLang="en-US" dirty="0"/>
              <a:t>图例中不带单位（</a:t>
            </a:r>
            <a:r>
              <a:rPr lang="en-US" altLang="zh-CN" dirty="0"/>
              <a:t>PPT</a:t>
            </a:r>
            <a:r>
              <a:rPr lang="zh-CN" altLang="en-US" dirty="0"/>
              <a:t>已有）</a:t>
            </a:r>
            <a:endParaRPr lang="en-US" altLang="zh-CN" dirty="0"/>
          </a:p>
          <a:p>
            <a:pPr marL="0" marR="0" lvl="0" indent="0" algn="l" defTabSz="914400" rtl="0" eaLnBrk="1" fontAlgn="auto" latinLnBrk="0" hangingPunct="1">
              <a:lnSpc>
                <a:spcPct val="100000"/>
              </a:lnSpc>
              <a:spcBef>
                <a:spcPts val="300"/>
              </a:spcBef>
              <a:spcAft>
                <a:spcPts val="0"/>
              </a:spcAft>
              <a:buClr>
                <a:srgbClr val="C00000"/>
              </a:buClr>
              <a:buSzPct val="80000"/>
              <a:buFont typeface="Wingdings" panose="05000000000000000000" pitchFamily="2" charset="2"/>
              <a:buNone/>
              <a:defRPr/>
            </a:pPr>
            <a:r>
              <a:rPr lang="zh-CN" altLang="en-US" dirty="0"/>
              <a:t>图例统一放在底部、图例位置中间</a:t>
            </a:r>
            <a:endParaRPr lang="en-US" altLang="zh-CN" dirty="0"/>
          </a:p>
          <a:p>
            <a:pPr marL="0" marR="0" lvl="0" indent="0" algn="l" defTabSz="914400" rtl="0" eaLnBrk="1" fontAlgn="auto" latinLnBrk="0" hangingPunct="1">
              <a:lnSpc>
                <a:spcPct val="100000"/>
              </a:lnSpc>
              <a:spcBef>
                <a:spcPts val="300"/>
              </a:spcBef>
              <a:spcAft>
                <a:spcPts val="0"/>
              </a:spcAft>
              <a:buClr>
                <a:srgbClr val="C00000"/>
              </a:buClr>
              <a:buSzPct val="80000"/>
              <a:buFont typeface="Wingdings" panose="05000000000000000000" pitchFamily="2" charset="2"/>
              <a:buNone/>
              <a:defRPr/>
            </a:pPr>
            <a:r>
              <a:rPr lang="zh-CN" altLang="en-US" dirty="0"/>
              <a:t>设置主轴主要水平网格线（色号</a:t>
            </a:r>
            <a:r>
              <a:rPr lang="en-US" altLang="zh-CN" dirty="0"/>
              <a:t>221/221/221</a:t>
            </a:r>
            <a:r>
              <a:rPr lang="zh-CN" altLang="en-US" dirty="0"/>
              <a:t>）</a:t>
            </a:r>
            <a:endParaRPr lang="en-US" altLang="zh-CN" dirty="0"/>
          </a:p>
          <a:p>
            <a:r>
              <a:rPr lang="zh-CN" altLang="en-US" dirty="0"/>
              <a:t>图形中折线宽度</a:t>
            </a:r>
            <a:r>
              <a:rPr lang="en-US" altLang="zh-CN" dirty="0"/>
              <a:t>2.25</a:t>
            </a:r>
            <a:r>
              <a:rPr lang="zh-CN" altLang="en-US" dirty="0"/>
              <a:t>磅</a:t>
            </a:r>
            <a:endParaRPr lang="en-US" altLang="zh-CN" dirty="0"/>
          </a:p>
          <a:p>
            <a:r>
              <a:rPr lang="zh-CN" altLang="en-US" dirty="0"/>
              <a:t>图形中字体大小</a:t>
            </a:r>
            <a:r>
              <a:rPr lang="en-US" altLang="zh-CN" dirty="0"/>
              <a:t>8</a:t>
            </a:r>
            <a:r>
              <a:rPr lang="zh-CN" altLang="en-US" dirty="0"/>
              <a:t>、字号</a:t>
            </a:r>
            <a:r>
              <a:rPr lang="en-US" altLang="zh-CN" dirty="0"/>
              <a:t>Calibri (</a:t>
            </a:r>
            <a:r>
              <a:rPr lang="zh-CN" altLang="en-US" dirty="0"/>
              <a:t>正文</a:t>
            </a:r>
            <a:r>
              <a:rPr lang="en-US" altLang="zh-CN" dirty="0"/>
              <a:t>)</a:t>
            </a:r>
            <a:endParaRPr lang="en-US" altLang="zh-CN" dirty="0"/>
          </a:p>
          <a:p>
            <a:r>
              <a:rPr lang="zh-CN" altLang="en-US" dirty="0"/>
              <a:t>横纵坐标单位小数点统一（</a:t>
            </a:r>
            <a:r>
              <a:rPr lang="en-US" altLang="zh-CN" dirty="0"/>
              <a:t>0 </a:t>
            </a:r>
            <a:r>
              <a:rPr lang="zh-CN" altLang="en-US" dirty="0"/>
              <a:t>或 </a:t>
            </a:r>
            <a:r>
              <a:rPr lang="en-US" altLang="zh-CN" dirty="0"/>
              <a:t>2 </a:t>
            </a:r>
            <a:r>
              <a:rPr lang="zh-CN" altLang="en-US" dirty="0"/>
              <a:t>位）</a:t>
            </a:r>
            <a:endParaRPr lang="en-US" altLang="zh-CN" dirty="0"/>
          </a:p>
        </p:txBody>
      </p:sp>
      <p:sp>
        <p:nvSpPr>
          <p:cNvPr id="11" name="文本占位符 11"/>
          <p:cNvSpPr>
            <a:spLocks noGrp="1"/>
          </p:cNvSpPr>
          <p:nvPr>
            <p:ph type="body" sz="quarter" idx="14" hasCustomPrompt="1"/>
          </p:nvPr>
        </p:nvSpPr>
        <p:spPr>
          <a:xfrm>
            <a:off x="484941" y="2700000"/>
            <a:ext cx="8928000" cy="288000"/>
          </a:xfrm>
          <a:prstGeom prst="rect">
            <a:avLst/>
          </a:prstGeom>
          <a:solidFill>
            <a:schemeClr val="bg1"/>
          </a:solidFill>
          <a:effectLst>
            <a:innerShdw dist="12700" dir="5400000">
              <a:srgbClr val="004E97"/>
            </a:innerShdw>
          </a:effectLst>
        </p:spPr>
        <p:txBody>
          <a:bodyPr vert="horz" wrap="square" lIns="91440" tIns="45720" rIns="91440" bIns="45720" rtlCol="0" anchor="ctr" anchorCtr="1">
            <a:noAutofit/>
          </a:bodyPr>
          <a:lstStyle>
            <a:lvl1pPr>
              <a:buFontTx/>
              <a:buNone/>
              <a:defRPr lang="zh-CN" altLang="en-US" sz="1400" b="1" dirty="0" smtClean="0">
                <a:solidFill>
                  <a:srgbClr val="004E97"/>
                </a:solidFill>
              </a:defRPr>
            </a:lvl1pPr>
          </a:lstStyle>
          <a:p>
            <a:pPr marL="0" marR="0" lvl="0" indent="0" algn="l" defTabSz="914400" rtl="0" eaLnBrk="1" fontAlgn="auto" latinLnBrk="0" hangingPunct="1">
              <a:lnSpc>
                <a:spcPct val="100000"/>
              </a:lnSpc>
              <a:spcBef>
                <a:spcPts val="300"/>
              </a:spcBef>
              <a:spcAft>
                <a:spcPts val="0"/>
              </a:spcAft>
              <a:buClr>
                <a:srgbClr val="C00000"/>
              </a:buClr>
              <a:buSzPct val="80000"/>
              <a:buFontTx/>
              <a:buNone/>
              <a:defRPr/>
            </a:pPr>
            <a:r>
              <a:rPr lang="zh-CN" altLang="en-US" dirty="0"/>
              <a:t>图表标题（结论性）</a:t>
            </a:r>
            <a:endParaRPr lang="zh-CN" altLang="en-US" dirty="0"/>
          </a:p>
        </p:txBody>
      </p:sp>
      <p:sp>
        <p:nvSpPr>
          <p:cNvPr id="5" name="文本占位符 4"/>
          <p:cNvSpPr>
            <a:spLocks noGrp="1"/>
          </p:cNvSpPr>
          <p:nvPr>
            <p:ph type="body" sz="quarter" idx="47" hasCustomPrompt="1"/>
          </p:nvPr>
        </p:nvSpPr>
        <p:spPr>
          <a:xfrm>
            <a:off x="484188" y="3060000"/>
            <a:ext cx="1620000" cy="144000"/>
          </a:xfrm>
          <a:prstGeom prst="rect">
            <a:avLst/>
          </a:prstGeom>
        </p:spPr>
        <p:txBody>
          <a:bodyPr/>
          <a:lstStyle>
            <a:lvl1pPr marL="0" indent="0" algn="l">
              <a:buNone/>
              <a:defRPr sz="950"/>
            </a:lvl1pPr>
          </a:lstStyle>
          <a:p>
            <a:pPr lvl="0"/>
            <a:r>
              <a:rPr lang="zh-CN" altLang="en-US" dirty="0"/>
              <a:t>单位：</a:t>
            </a:r>
            <a:endParaRPr lang="zh-CN" altLang="en-US" dirty="0"/>
          </a:p>
        </p:txBody>
      </p:sp>
      <p:sp>
        <p:nvSpPr>
          <p:cNvPr id="8" name="文本占位符 4"/>
          <p:cNvSpPr>
            <a:spLocks noGrp="1"/>
          </p:cNvSpPr>
          <p:nvPr>
            <p:ph type="body" sz="quarter" idx="48" hasCustomPrompt="1"/>
          </p:nvPr>
        </p:nvSpPr>
        <p:spPr>
          <a:xfrm>
            <a:off x="7792941" y="3060000"/>
            <a:ext cx="1620000" cy="144000"/>
          </a:xfrm>
          <a:prstGeom prst="rect">
            <a:avLst/>
          </a:prstGeom>
        </p:spPr>
        <p:txBody>
          <a:bodyPr/>
          <a:lstStyle>
            <a:lvl1pPr marL="0" indent="0" algn="r">
              <a:buNone/>
              <a:defRPr sz="950"/>
            </a:lvl1pPr>
          </a:lstStyle>
          <a:p>
            <a:pPr lvl="0"/>
            <a:r>
              <a:rPr lang="zh-CN" altLang="en-US" dirty="0"/>
              <a:t>单位：</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大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3"/>
          <p:cNvSpPr>
            <a:spLocks noGrp="1"/>
          </p:cNvSpPr>
          <p:nvPr>
            <p:ph sz="quarter" idx="10" hasCustomPrompt="1"/>
          </p:nvPr>
        </p:nvSpPr>
        <p:spPr>
          <a:xfrm>
            <a:off x="484941" y="1080000"/>
            <a:ext cx="8928000" cy="1512000"/>
          </a:xfrm>
          <a:prstGeom prst="rect">
            <a:avLst/>
          </a:prstGeom>
          <a:noFill/>
        </p:spPr>
        <p:txBody>
          <a:bodyPr vert="horz" wrap="square" lIns="54000" tIns="72000" rIns="54000" bIns="45720" rtlCol="0">
            <a:noAutofit/>
          </a:bodyPr>
          <a:lstStyle>
            <a:lvl1pPr algn="l">
              <a:defRPr lang="zh-CN" altLang="en-US" sz="1600" smtClean="0">
                <a:latin typeface="黑体" panose="02010609060101010101" pitchFamily="49" charset="-122"/>
                <a:ea typeface="黑体" panose="02010609060101010101" pitchFamily="49" charset="-122"/>
              </a:defRPr>
            </a:lvl1pPr>
            <a:lvl2pPr>
              <a:defRPr lang="zh-CN" altLang="en-US" sz="1400" smtClean="0">
                <a:latin typeface="黑体" panose="02010609060101010101" pitchFamily="49" charset="-122"/>
                <a:ea typeface="黑体" panose="02010609060101010101" pitchFamily="49" charset="-122"/>
              </a:defRPr>
            </a:lvl2pPr>
            <a:lvl3pPr>
              <a:defRPr lang="zh-CN" altLang="en-US" sz="1400" smtClean="0">
                <a:latin typeface="黑体" panose="02010609060101010101" pitchFamily="49" charset="-122"/>
                <a:ea typeface="黑体" panose="02010609060101010101" pitchFamily="49" charset="-122"/>
              </a:defRPr>
            </a:lvl3pPr>
            <a:lvl4pPr>
              <a:defRPr lang="zh-CN" altLang="en-US" smtClean="0">
                <a:latin typeface="Arial" panose="020B0604020202020204" pitchFamily="34" charset="0"/>
                <a:ea typeface="楷体_GB2312" pitchFamily="49" charset="-122"/>
                <a:cs typeface="Arial" panose="020B0604020202020204" pitchFamily="34" charset="0"/>
              </a:defRPr>
            </a:lvl4pPr>
            <a:lvl5pPr>
              <a:defRPr lang="zh-CN" altLang="en-US" dirty="0">
                <a:latin typeface="Arial" panose="020B0604020202020204" pitchFamily="34" charset="0"/>
                <a:ea typeface="楷体_GB2312" pitchFamily="49" charset="-122"/>
                <a:cs typeface="Arial" panose="020B0604020202020204" pitchFamily="34" charset="0"/>
              </a:defRPr>
            </a:lvl5pPr>
          </a:lstStyle>
          <a:p>
            <a:pPr lvl="0">
              <a:buClr>
                <a:srgbClr val="C20000"/>
              </a:buClr>
            </a:pPr>
            <a:r>
              <a:rPr lang="zh-CN" altLang="en-US" dirty="0"/>
              <a:t>文字说明。黑体，</a:t>
            </a:r>
            <a:r>
              <a:rPr lang="en-US" altLang="zh-CN" dirty="0"/>
              <a:t>16</a:t>
            </a:r>
            <a:r>
              <a:rPr lang="zh-CN" altLang="en-US" dirty="0"/>
              <a:t>号字，重点加粗。</a:t>
            </a:r>
            <a:endParaRPr lang="en-US" altLang="zh-CN" dirty="0"/>
          </a:p>
          <a:p>
            <a:pPr lvl="0">
              <a:buClr>
                <a:srgbClr val="C20000"/>
              </a:buClr>
            </a:pPr>
            <a:r>
              <a:rPr lang="en-US" altLang="zh-CN" dirty="0"/>
              <a:t>1</a:t>
            </a:r>
            <a:endParaRPr lang="en-US" altLang="zh-CN" dirty="0"/>
          </a:p>
          <a:p>
            <a:pPr lvl="0">
              <a:buClr>
                <a:srgbClr val="C20000"/>
              </a:buClr>
            </a:pPr>
            <a:r>
              <a:rPr lang="en-US" altLang="zh-CN" dirty="0"/>
              <a:t>1</a:t>
            </a:r>
            <a:endParaRPr lang="en-US" altLang="zh-CN" dirty="0"/>
          </a:p>
          <a:p>
            <a:pPr lvl="0">
              <a:buClr>
                <a:srgbClr val="C20000"/>
              </a:buClr>
            </a:pPr>
            <a:r>
              <a:rPr lang="en-US" altLang="zh-CN" dirty="0"/>
              <a:t>1</a:t>
            </a:r>
            <a:endParaRPr lang="en-US" altLang="zh-CN" dirty="0"/>
          </a:p>
          <a:p>
            <a:pPr lvl="0">
              <a:buClr>
                <a:srgbClr val="C20000"/>
              </a:buClr>
            </a:pPr>
            <a:r>
              <a:rPr lang="en-US" altLang="zh-CN" dirty="0"/>
              <a:t>1</a:t>
            </a:r>
            <a:endParaRPr lang="en-US" altLang="zh-CN" dirty="0"/>
          </a:p>
        </p:txBody>
      </p:sp>
      <p:sp>
        <p:nvSpPr>
          <p:cNvPr id="10" name="内容占位符 3"/>
          <p:cNvSpPr>
            <a:spLocks noGrp="1"/>
          </p:cNvSpPr>
          <p:nvPr>
            <p:ph sz="quarter" idx="45" hasCustomPrompt="1"/>
          </p:nvPr>
        </p:nvSpPr>
        <p:spPr>
          <a:xfrm>
            <a:off x="484941" y="3060000"/>
            <a:ext cx="8928000" cy="3060000"/>
          </a:xfrm>
          <a:prstGeom prst="rect">
            <a:avLst/>
          </a:prstGeom>
          <a:noFill/>
        </p:spPr>
        <p:txBody>
          <a:bodyPr vert="horz" wrap="square" lIns="54000" tIns="72000" rIns="54000" bIns="45720" rtlCol="0">
            <a:noAutofit/>
          </a:bodyPr>
          <a:lstStyle>
            <a:lvl1pPr marL="0" indent="0" algn="l">
              <a:buFont typeface="Wingdings" panose="05000000000000000000" pitchFamily="2" charset="2"/>
              <a:buNone/>
              <a:defRPr lang="zh-CN" altLang="en-US" sz="1400" smtClean="0">
                <a:latin typeface="黑体" panose="02010609060101010101" pitchFamily="49" charset="-122"/>
                <a:ea typeface="黑体" panose="02010609060101010101" pitchFamily="49" charset="-122"/>
              </a:defRPr>
            </a:lvl1pPr>
            <a:lvl2pPr>
              <a:defRPr lang="zh-CN" altLang="en-US" sz="1400" smtClean="0">
                <a:latin typeface="黑体" panose="02010609060101010101" pitchFamily="49" charset="-122"/>
                <a:ea typeface="黑体" panose="02010609060101010101" pitchFamily="49" charset="-122"/>
              </a:defRPr>
            </a:lvl2pPr>
            <a:lvl3pPr>
              <a:defRPr lang="zh-CN" altLang="en-US" sz="1400" smtClean="0">
                <a:latin typeface="黑体" panose="02010609060101010101" pitchFamily="49" charset="-122"/>
                <a:ea typeface="黑体" panose="02010609060101010101" pitchFamily="49" charset="-122"/>
              </a:defRPr>
            </a:lvl3pPr>
            <a:lvl4pPr>
              <a:defRPr lang="zh-CN" altLang="en-US" smtClean="0">
                <a:latin typeface="黑体" panose="02010609060101010101" pitchFamily="49" charset="-122"/>
                <a:ea typeface="黑体" panose="02010609060101010101" pitchFamily="49" charset="-122"/>
                <a:cs typeface="Arial" panose="020B0604020202020204" pitchFamily="34" charset="0"/>
              </a:defRPr>
            </a:lvl4pPr>
            <a:lvl5pPr>
              <a:defRPr lang="zh-CN" altLang="en-US" dirty="0">
                <a:latin typeface="黑体" panose="02010609060101010101" pitchFamily="49" charset="-122"/>
                <a:ea typeface="黑体" panose="02010609060101010101" pitchFamily="49" charset="-122"/>
                <a:cs typeface="Arial" panose="020B0604020202020204" pitchFamily="34" charset="0"/>
              </a:defRPr>
            </a:lvl5pPr>
          </a:lstStyle>
          <a:p>
            <a:pPr lvl="0">
              <a:buClr>
                <a:srgbClr val="C20000"/>
              </a:buClr>
            </a:pPr>
            <a:r>
              <a:rPr lang="zh-CN" altLang="en-US" dirty="0"/>
              <a:t>图形不带标题（</a:t>
            </a:r>
            <a:r>
              <a:rPr lang="en-US" altLang="zh-CN" dirty="0"/>
              <a:t>PPT</a:t>
            </a:r>
            <a:r>
              <a:rPr lang="zh-CN" altLang="en-US" dirty="0"/>
              <a:t>已有）</a:t>
            </a:r>
            <a:endParaRPr lang="en-US" altLang="zh-CN" dirty="0"/>
          </a:p>
          <a:p>
            <a:pPr lvl="0">
              <a:buClr>
                <a:srgbClr val="C20000"/>
              </a:buClr>
            </a:pPr>
            <a:r>
              <a:rPr lang="zh-CN" altLang="en-US" dirty="0"/>
              <a:t>图例中不带单位（</a:t>
            </a:r>
            <a:r>
              <a:rPr lang="en-US" altLang="zh-CN" dirty="0"/>
              <a:t>PPT</a:t>
            </a:r>
            <a:r>
              <a:rPr lang="zh-CN" altLang="en-US" dirty="0"/>
              <a:t>已有）</a:t>
            </a:r>
            <a:endParaRPr lang="en-US" altLang="zh-CN" dirty="0"/>
          </a:p>
          <a:p>
            <a:pPr marL="0" marR="0" lvl="0" indent="0" algn="l" defTabSz="914400" rtl="0" eaLnBrk="1" fontAlgn="auto" latinLnBrk="0" hangingPunct="1">
              <a:lnSpc>
                <a:spcPct val="100000"/>
              </a:lnSpc>
              <a:spcBef>
                <a:spcPts val="300"/>
              </a:spcBef>
              <a:spcAft>
                <a:spcPts val="0"/>
              </a:spcAft>
              <a:buClr>
                <a:srgbClr val="C00000"/>
              </a:buClr>
              <a:buSzPct val="80000"/>
              <a:buFont typeface="Wingdings" panose="05000000000000000000" pitchFamily="2" charset="2"/>
              <a:buNone/>
              <a:defRPr/>
            </a:pPr>
            <a:r>
              <a:rPr lang="zh-CN" altLang="en-US" dirty="0"/>
              <a:t>图例统一放在底部、图例位置中间</a:t>
            </a:r>
            <a:endParaRPr lang="en-US" altLang="zh-CN" dirty="0"/>
          </a:p>
          <a:p>
            <a:pPr marL="0" marR="0" lvl="0" indent="0" algn="l" defTabSz="914400" rtl="0" eaLnBrk="1" fontAlgn="auto" latinLnBrk="0" hangingPunct="1">
              <a:lnSpc>
                <a:spcPct val="100000"/>
              </a:lnSpc>
              <a:spcBef>
                <a:spcPts val="300"/>
              </a:spcBef>
              <a:spcAft>
                <a:spcPts val="0"/>
              </a:spcAft>
              <a:buClr>
                <a:srgbClr val="C00000"/>
              </a:buClr>
              <a:buSzPct val="80000"/>
              <a:buFont typeface="Wingdings" panose="05000000000000000000" pitchFamily="2" charset="2"/>
              <a:buNone/>
              <a:defRPr/>
            </a:pPr>
            <a:r>
              <a:rPr lang="zh-CN" altLang="en-US" dirty="0"/>
              <a:t>设置主轴主要水平网格线（色号</a:t>
            </a:r>
            <a:r>
              <a:rPr lang="en-US" altLang="zh-CN" dirty="0"/>
              <a:t>221/221/221</a:t>
            </a:r>
            <a:r>
              <a:rPr lang="zh-CN" altLang="en-US" dirty="0"/>
              <a:t>）</a:t>
            </a:r>
            <a:endParaRPr lang="en-US" altLang="zh-CN" dirty="0"/>
          </a:p>
          <a:p>
            <a:r>
              <a:rPr lang="zh-CN" altLang="en-US" dirty="0"/>
              <a:t>图形中折线宽度</a:t>
            </a:r>
            <a:r>
              <a:rPr lang="en-US" altLang="zh-CN" dirty="0"/>
              <a:t>2.25</a:t>
            </a:r>
            <a:r>
              <a:rPr lang="zh-CN" altLang="en-US" dirty="0"/>
              <a:t>磅</a:t>
            </a:r>
            <a:endParaRPr lang="en-US" altLang="zh-CN" dirty="0"/>
          </a:p>
          <a:p>
            <a:r>
              <a:rPr lang="zh-CN" altLang="en-US" dirty="0"/>
              <a:t>图形中字体大小</a:t>
            </a:r>
            <a:r>
              <a:rPr lang="en-US" altLang="zh-CN" dirty="0"/>
              <a:t>8</a:t>
            </a:r>
            <a:r>
              <a:rPr lang="zh-CN" altLang="en-US" dirty="0"/>
              <a:t>、字号</a:t>
            </a:r>
            <a:r>
              <a:rPr lang="en-US" altLang="zh-CN" dirty="0"/>
              <a:t>Calibri (</a:t>
            </a:r>
            <a:r>
              <a:rPr lang="zh-CN" altLang="en-US" dirty="0"/>
              <a:t>正文</a:t>
            </a:r>
            <a:r>
              <a:rPr lang="en-US" altLang="zh-CN" dirty="0"/>
              <a:t>)</a:t>
            </a:r>
            <a:endParaRPr lang="en-US" altLang="zh-CN" dirty="0"/>
          </a:p>
          <a:p>
            <a:r>
              <a:rPr lang="zh-CN" altLang="en-US" dirty="0"/>
              <a:t>横纵坐标单位小数点统一（</a:t>
            </a:r>
            <a:r>
              <a:rPr lang="en-US" altLang="zh-CN" dirty="0"/>
              <a:t>0 </a:t>
            </a:r>
            <a:r>
              <a:rPr lang="zh-CN" altLang="en-US" dirty="0"/>
              <a:t>或 </a:t>
            </a:r>
            <a:r>
              <a:rPr lang="en-US" altLang="zh-CN" dirty="0"/>
              <a:t>2 </a:t>
            </a:r>
            <a:r>
              <a:rPr lang="zh-CN" altLang="en-US" dirty="0"/>
              <a:t>位）</a:t>
            </a:r>
            <a:endParaRPr lang="en-US" altLang="zh-CN" dirty="0"/>
          </a:p>
        </p:txBody>
      </p:sp>
      <p:sp>
        <p:nvSpPr>
          <p:cNvPr id="11" name="文本占位符 11"/>
          <p:cNvSpPr>
            <a:spLocks noGrp="1"/>
          </p:cNvSpPr>
          <p:nvPr>
            <p:ph type="body" sz="quarter" idx="14" hasCustomPrompt="1"/>
          </p:nvPr>
        </p:nvSpPr>
        <p:spPr>
          <a:xfrm>
            <a:off x="484941" y="2700000"/>
            <a:ext cx="8928000" cy="288000"/>
          </a:xfrm>
          <a:prstGeom prst="rect">
            <a:avLst/>
          </a:prstGeom>
          <a:solidFill>
            <a:schemeClr val="bg1"/>
          </a:solidFill>
          <a:effectLst>
            <a:innerShdw dist="12700" dir="5400000">
              <a:srgbClr val="004E97"/>
            </a:innerShdw>
          </a:effectLst>
        </p:spPr>
        <p:txBody>
          <a:bodyPr vert="horz" wrap="square" lIns="91440" tIns="45720" rIns="91440" bIns="45720" rtlCol="0" anchor="ctr" anchorCtr="1">
            <a:noAutofit/>
          </a:bodyPr>
          <a:lstStyle>
            <a:lvl1pPr>
              <a:buFontTx/>
              <a:buNone/>
              <a:defRPr lang="zh-CN" altLang="en-US" sz="1400" b="1" dirty="0" smtClean="0">
                <a:solidFill>
                  <a:srgbClr val="004E97"/>
                </a:solidFill>
              </a:defRPr>
            </a:lvl1pPr>
          </a:lstStyle>
          <a:p>
            <a:pPr marL="0" marR="0" lvl="0" indent="0" algn="l" defTabSz="914400" rtl="0" eaLnBrk="1" fontAlgn="auto" latinLnBrk="0" hangingPunct="1">
              <a:lnSpc>
                <a:spcPct val="100000"/>
              </a:lnSpc>
              <a:spcBef>
                <a:spcPts val="300"/>
              </a:spcBef>
              <a:spcAft>
                <a:spcPts val="0"/>
              </a:spcAft>
              <a:buClr>
                <a:srgbClr val="C00000"/>
              </a:buClr>
              <a:buSzPct val="80000"/>
              <a:buFontTx/>
              <a:buNone/>
              <a:defRPr/>
            </a:pPr>
            <a:r>
              <a:rPr lang="zh-CN" altLang="en-US" dirty="0"/>
              <a:t>表格标题（结论性）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小图表*2">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3"/>
          <p:cNvSpPr>
            <a:spLocks noGrp="1"/>
          </p:cNvSpPr>
          <p:nvPr>
            <p:ph sz="quarter" idx="10" hasCustomPrompt="1"/>
          </p:nvPr>
        </p:nvSpPr>
        <p:spPr>
          <a:xfrm>
            <a:off x="486000" y="1080000"/>
            <a:ext cx="8928000" cy="1512000"/>
          </a:xfrm>
          <a:prstGeom prst="rect">
            <a:avLst/>
          </a:prstGeom>
          <a:noFill/>
        </p:spPr>
        <p:txBody>
          <a:bodyPr vert="horz" wrap="square" lIns="54000" tIns="72000" rIns="54000" bIns="45720" rtlCol="0">
            <a:noAutofit/>
          </a:bodyPr>
          <a:lstStyle>
            <a:lvl1pPr algn="l">
              <a:defRPr lang="zh-CN" altLang="en-US" sz="1600" smtClean="0">
                <a:latin typeface="黑体" panose="02010609060101010101" pitchFamily="49" charset="-122"/>
                <a:ea typeface="黑体" panose="02010609060101010101" pitchFamily="49" charset="-122"/>
              </a:defRPr>
            </a:lvl1pPr>
            <a:lvl2pPr>
              <a:defRPr lang="zh-CN" altLang="en-US" sz="1400" smtClean="0">
                <a:latin typeface="黑体" panose="02010609060101010101" pitchFamily="49" charset="-122"/>
                <a:ea typeface="黑体" panose="02010609060101010101" pitchFamily="49" charset="-122"/>
              </a:defRPr>
            </a:lvl2pPr>
            <a:lvl3pPr marL="447675" indent="0">
              <a:buNone/>
              <a:defRPr lang="zh-CN" altLang="en-US" sz="1400" smtClean="0">
                <a:latin typeface="黑体" panose="02010609060101010101" pitchFamily="49" charset="-122"/>
                <a:ea typeface="黑体" panose="02010609060101010101" pitchFamily="49" charset="-122"/>
              </a:defRPr>
            </a:lvl3pPr>
            <a:lvl4pPr>
              <a:defRPr lang="zh-CN" altLang="en-US" smtClean="0">
                <a:latin typeface="Arial" panose="020B0604020202020204" pitchFamily="34" charset="0"/>
                <a:ea typeface="楷体_GB2312" pitchFamily="49" charset="-122"/>
                <a:cs typeface="Arial" panose="020B0604020202020204" pitchFamily="34" charset="0"/>
              </a:defRPr>
            </a:lvl4pPr>
            <a:lvl5pPr>
              <a:defRPr lang="zh-CN" altLang="en-US" dirty="0">
                <a:latin typeface="Arial" panose="020B0604020202020204" pitchFamily="34" charset="0"/>
                <a:ea typeface="楷体_GB2312" pitchFamily="49" charset="-122"/>
                <a:cs typeface="Arial" panose="020B0604020202020204" pitchFamily="34" charset="0"/>
              </a:defRPr>
            </a:lvl5pPr>
          </a:lstStyle>
          <a:p>
            <a:pPr lvl="0">
              <a:buClr>
                <a:srgbClr val="C20000"/>
              </a:buClr>
            </a:pPr>
            <a:r>
              <a:rPr lang="zh-CN" altLang="en-US" dirty="0"/>
              <a:t>文字说明。黑体，</a:t>
            </a:r>
            <a:r>
              <a:rPr lang="en-US" altLang="zh-CN" dirty="0"/>
              <a:t>16</a:t>
            </a:r>
            <a:r>
              <a:rPr lang="zh-CN" altLang="en-US" dirty="0"/>
              <a:t>号字，重点加粗。</a:t>
            </a:r>
            <a:endParaRPr lang="en-US" altLang="zh-CN" dirty="0"/>
          </a:p>
          <a:p>
            <a:pPr lvl="0">
              <a:buClr>
                <a:srgbClr val="C20000"/>
              </a:buClr>
            </a:pPr>
            <a:r>
              <a:rPr lang="en-US" altLang="zh-CN" dirty="0"/>
              <a:t>1</a:t>
            </a:r>
            <a:endParaRPr lang="en-US" altLang="zh-CN" dirty="0"/>
          </a:p>
          <a:p>
            <a:pPr lvl="0">
              <a:buClr>
                <a:srgbClr val="C20000"/>
              </a:buClr>
            </a:pPr>
            <a:r>
              <a:rPr lang="en-US" altLang="zh-CN" dirty="0"/>
              <a:t>1</a:t>
            </a:r>
            <a:endParaRPr lang="en-US" altLang="zh-CN" dirty="0"/>
          </a:p>
          <a:p>
            <a:pPr lvl="0">
              <a:buClr>
                <a:srgbClr val="C20000"/>
              </a:buClr>
            </a:pPr>
            <a:r>
              <a:rPr lang="en-US" altLang="zh-CN" dirty="0"/>
              <a:t>1</a:t>
            </a:r>
            <a:endParaRPr lang="en-US" altLang="zh-CN" dirty="0"/>
          </a:p>
          <a:p>
            <a:pPr lvl="0">
              <a:buClr>
                <a:srgbClr val="C20000"/>
              </a:buClr>
            </a:pPr>
            <a:r>
              <a:rPr lang="en-US" altLang="zh-CN" dirty="0"/>
              <a:t>1</a:t>
            </a:r>
            <a:endParaRPr lang="zh-CN" altLang="en-US" dirty="0"/>
          </a:p>
        </p:txBody>
      </p:sp>
      <p:sp>
        <p:nvSpPr>
          <p:cNvPr id="10" name="内容占位符 3"/>
          <p:cNvSpPr>
            <a:spLocks noGrp="1"/>
          </p:cNvSpPr>
          <p:nvPr>
            <p:ph sz="quarter" idx="45" hasCustomPrompt="1"/>
          </p:nvPr>
        </p:nvSpPr>
        <p:spPr>
          <a:xfrm>
            <a:off x="486000" y="3240000"/>
            <a:ext cx="4320000" cy="2880000"/>
          </a:xfrm>
          <a:prstGeom prst="rect">
            <a:avLst/>
          </a:prstGeom>
          <a:noFill/>
        </p:spPr>
        <p:txBody>
          <a:bodyPr vert="horz" wrap="square" lIns="54000" tIns="72000" rIns="54000" bIns="45720" rtlCol="0">
            <a:noAutofit/>
          </a:bodyPr>
          <a:lstStyle>
            <a:lvl1pPr marL="0" indent="0" algn="l">
              <a:buFontTx/>
              <a:buNone/>
              <a:defRPr lang="zh-CN" altLang="en-US" sz="1400" smtClean="0">
                <a:latin typeface="黑体" panose="02010609060101010101" pitchFamily="49" charset="-122"/>
                <a:ea typeface="黑体" panose="02010609060101010101" pitchFamily="49" charset="-122"/>
              </a:defRPr>
            </a:lvl1pPr>
            <a:lvl2pPr>
              <a:defRPr lang="zh-CN" altLang="en-US" sz="1400" smtClean="0">
                <a:latin typeface="黑体" panose="02010609060101010101" pitchFamily="49" charset="-122"/>
                <a:ea typeface="黑体" panose="02010609060101010101" pitchFamily="49" charset="-122"/>
              </a:defRPr>
            </a:lvl2pPr>
            <a:lvl3pPr marL="447675" indent="0">
              <a:buNone/>
              <a:defRPr lang="zh-CN" altLang="en-US" sz="1400" smtClean="0">
                <a:latin typeface="黑体" panose="02010609060101010101" pitchFamily="49" charset="-122"/>
                <a:ea typeface="黑体" panose="02010609060101010101" pitchFamily="49" charset="-122"/>
              </a:defRPr>
            </a:lvl3pPr>
            <a:lvl4pPr>
              <a:defRPr lang="zh-CN" altLang="en-US" smtClean="0">
                <a:latin typeface="黑体" panose="02010609060101010101" pitchFamily="49" charset="-122"/>
                <a:ea typeface="黑体" panose="02010609060101010101" pitchFamily="49" charset="-122"/>
                <a:cs typeface="Arial" panose="020B0604020202020204" pitchFamily="34" charset="0"/>
              </a:defRPr>
            </a:lvl4pPr>
            <a:lvl5pPr>
              <a:defRPr lang="zh-CN" altLang="en-US" dirty="0">
                <a:latin typeface="黑体" panose="02010609060101010101" pitchFamily="49" charset="-122"/>
                <a:ea typeface="黑体" panose="02010609060101010101" pitchFamily="49" charset="-122"/>
                <a:cs typeface="Arial" panose="020B0604020202020204" pitchFamily="34" charset="0"/>
              </a:defRPr>
            </a:lvl5pPr>
          </a:lstStyle>
          <a:p>
            <a:pPr lvl="0">
              <a:buClr>
                <a:srgbClr val="C20000"/>
              </a:buClr>
            </a:pPr>
            <a:r>
              <a:rPr lang="zh-CN" altLang="en-US" dirty="0"/>
              <a:t>图形不带标题（</a:t>
            </a:r>
            <a:r>
              <a:rPr lang="en-US" altLang="zh-CN" dirty="0"/>
              <a:t>PPT</a:t>
            </a:r>
            <a:r>
              <a:rPr lang="zh-CN" altLang="en-US" dirty="0"/>
              <a:t>已有）</a:t>
            </a:r>
            <a:endParaRPr lang="en-US" altLang="zh-CN" dirty="0"/>
          </a:p>
          <a:p>
            <a:pPr lvl="0">
              <a:buClr>
                <a:srgbClr val="C20000"/>
              </a:buClr>
            </a:pPr>
            <a:r>
              <a:rPr lang="zh-CN" altLang="en-US" dirty="0"/>
              <a:t>图例中不带单位（</a:t>
            </a:r>
            <a:r>
              <a:rPr lang="en-US" altLang="zh-CN" dirty="0"/>
              <a:t>PPT</a:t>
            </a:r>
            <a:r>
              <a:rPr lang="zh-CN" altLang="en-US" dirty="0"/>
              <a:t>已有）</a:t>
            </a:r>
            <a:endParaRPr lang="en-US" altLang="zh-CN" dirty="0"/>
          </a:p>
          <a:p>
            <a:pPr marL="0" marR="0" lvl="0" indent="0" algn="l" defTabSz="914400" rtl="0" eaLnBrk="1" fontAlgn="auto" latinLnBrk="0" hangingPunct="1">
              <a:lnSpc>
                <a:spcPct val="100000"/>
              </a:lnSpc>
              <a:spcBef>
                <a:spcPts val="300"/>
              </a:spcBef>
              <a:spcAft>
                <a:spcPts val="0"/>
              </a:spcAft>
              <a:buClr>
                <a:srgbClr val="C00000"/>
              </a:buClr>
              <a:buSzPct val="80000"/>
              <a:buFont typeface="Wingdings" panose="05000000000000000000" pitchFamily="2" charset="2"/>
              <a:buNone/>
              <a:defRPr/>
            </a:pPr>
            <a:r>
              <a:rPr lang="zh-CN" altLang="en-US" dirty="0"/>
              <a:t>图例统一放在底部、图例位置中间</a:t>
            </a:r>
            <a:endParaRPr lang="en-US" altLang="zh-CN" dirty="0"/>
          </a:p>
          <a:p>
            <a:pPr marL="0" marR="0" lvl="0" indent="0" algn="l" defTabSz="914400" rtl="0" eaLnBrk="1" fontAlgn="auto" latinLnBrk="0" hangingPunct="1">
              <a:lnSpc>
                <a:spcPct val="100000"/>
              </a:lnSpc>
              <a:spcBef>
                <a:spcPts val="300"/>
              </a:spcBef>
              <a:spcAft>
                <a:spcPts val="0"/>
              </a:spcAft>
              <a:buClr>
                <a:srgbClr val="C00000"/>
              </a:buClr>
              <a:buSzPct val="80000"/>
              <a:buFont typeface="Wingdings" panose="05000000000000000000" pitchFamily="2" charset="2"/>
              <a:buNone/>
              <a:defRPr/>
            </a:pPr>
            <a:r>
              <a:rPr lang="zh-CN" altLang="en-US" dirty="0"/>
              <a:t>设置主轴主要水平网格线（色号</a:t>
            </a:r>
            <a:r>
              <a:rPr lang="en-US" altLang="zh-CN" dirty="0"/>
              <a:t>221/221/221</a:t>
            </a:r>
            <a:r>
              <a:rPr lang="zh-CN" altLang="en-US" dirty="0"/>
              <a:t>）</a:t>
            </a:r>
            <a:endParaRPr lang="en-US" altLang="zh-CN" dirty="0"/>
          </a:p>
          <a:p>
            <a:r>
              <a:rPr lang="zh-CN" altLang="en-US" dirty="0"/>
              <a:t>图形中折线宽度</a:t>
            </a:r>
            <a:r>
              <a:rPr lang="en-US" altLang="zh-CN" dirty="0"/>
              <a:t>2.25</a:t>
            </a:r>
            <a:r>
              <a:rPr lang="zh-CN" altLang="en-US" dirty="0"/>
              <a:t>磅</a:t>
            </a:r>
            <a:endParaRPr lang="en-US" altLang="zh-CN" dirty="0"/>
          </a:p>
          <a:p>
            <a:r>
              <a:rPr lang="zh-CN" altLang="en-US" dirty="0"/>
              <a:t>图形中字体大小</a:t>
            </a:r>
            <a:r>
              <a:rPr lang="en-US" altLang="zh-CN" dirty="0"/>
              <a:t>8</a:t>
            </a:r>
            <a:r>
              <a:rPr lang="zh-CN" altLang="en-US" dirty="0"/>
              <a:t>、字号</a:t>
            </a:r>
            <a:r>
              <a:rPr lang="en-US" altLang="zh-CN" dirty="0"/>
              <a:t>Calibri (</a:t>
            </a:r>
            <a:r>
              <a:rPr lang="zh-CN" altLang="en-US" dirty="0"/>
              <a:t>正文</a:t>
            </a:r>
            <a:r>
              <a:rPr lang="en-US" altLang="zh-CN" dirty="0"/>
              <a:t>)</a:t>
            </a:r>
            <a:endParaRPr lang="en-US" altLang="zh-CN" dirty="0"/>
          </a:p>
          <a:p>
            <a:r>
              <a:rPr lang="zh-CN" altLang="en-US" dirty="0"/>
              <a:t>横纵坐标单位小数点统一（</a:t>
            </a:r>
            <a:r>
              <a:rPr lang="en-US" altLang="zh-CN" dirty="0"/>
              <a:t>0 </a:t>
            </a:r>
            <a:r>
              <a:rPr lang="zh-CN" altLang="en-US" dirty="0"/>
              <a:t>或 </a:t>
            </a:r>
            <a:r>
              <a:rPr lang="en-US" altLang="zh-CN" dirty="0"/>
              <a:t>2 </a:t>
            </a:r>
            <a:r>
              <a:rPr lang="zh-CN" altLang="en-US" dirty="0"/>
              <a:t>位）</a:t>
            </a:r>
            <a:endParaRPr lang="en-US" altLang="zh-CN" dirty="0"/>
          </a:p>
          <a:p>
            <a:pPr lvl="0">
              <a:buClr>
                <a:srgbClr val="C20000"/>
              </a:buClr>
            </a:pPr>
            <a:endParaRPr lang="zh-CN" altLang="en-US" dirty="0"/>
          </a:p>
        </p:txBody>
      </p:sp>
      <p:sp>
        <p:nvSpPr>
          <p:cNvPr id="11" name="文本占位符 11"/>
          <p:cNvSpPr>
            <a:spLocks noGrp="1"/>
          </p:cNvSpPr>
          <p:nvPr>
            <p:ph type="body" sz="quarter" idx="14" hasCustomPrompt="1"/>
          </p:nvPr>
        </p:nvSpPr>
        <p:spPr>
          <a:xfrm>
            <a:off x="486000" y="2700000"/>
            <a:ext cx="4320000" cy="288000"/>
          </a:xfrm>
          <a:prstGeom prst="rect">
            <a:avLst/>
          </a:prstGeom>
          <a:solidFill>
            <a:schemeClr val="bg1"/>
          </a:solidFill>
          <a:effectLst>
            <a:innerShdw dist="12700" dir="5400000">
              <a:srgbClr val="004E97"/>
            </a:innerShdw>
          </a:effectLst>
        </p:spPr>
        <p:txBody>
          <a:bodyPr vert="horz" wrap="square" lIns="91440" tIns="45720" rIns="91440" bIns="45720" rtlCol="0" anchor="ctr" anchorCtr="1">
            <a:noAutofit/>
          </a:bodyPr>
          <a:lstStyle>
            <a:lvl1pPr>
              <a:defRPr lang="zh-CN" altLang="en-US" sz="1400" b="1" dirty="0">
                <a:solidFill>
                  <a:srgbClr val="004E97"/>
                </a:solidFill>
              </a:defRPr>
            </a:lvl1pPr>
          </a:lstStyle>
          <a:p>
            <a:pPr marL="0" marR="0" lvl="0" indent="0" fontAlgn="auto">
              <a:lnSpc>
                <a:spcPct val="100000"/>
              </a:lnSpc>
              <a:spcAft>
                <a:spcPts val="0"/>
              </a:spcAft>
              <a:buFontTx/>
              <a:buNone/>
            </a:pPr>
            <a:r>
              <a:rPr lang="zh-CN" altLang="en-US" dirty="0"/>
              <a:t>图表标题（结论性）</a:t>
            </a:r>
            <a:endParaRPr lang="zh-CN" altLang="en-US" dirty="0"/>
          </a:p>
        </p:txBody>
      </p:sp>
      <p:sp>
        <p:nvSpPr>
          <p:cNvPr id="7" name="内容占位符 3"/>
          <p:cNvSpPr>
            <a:spLocks noGrp="1"/>
          </p:cNvSpPr>
          <p:nvPr>
            <p:ph sz="quarter" idx="47" hasCustomPrompt="1"/>
          </p:nvPr>
        </p:nvSpPr>
        <p:spPr>
          <a:xfrm>
            <a:off x="5094406" y="3240000"/>
            <a:ext cx="4320000" cy="2880000"/>
          </a:xfrm>
          <a:prstGeom prst="rect">
            <a:avLst/>
          </a:prstGeom>
          <a:noFill/>
        </p:spPr>
        <p:txBody>
          <a:bodyPr vert="horz" wrap="square" lIns="54000" tIns="72000" rIns="54000" bIns="45720" rtlCol="0">
            <a:noAutofit/>
          </a:bodyPr>
          <a:lstStyle>
            <a:lvl1pPr marL="0" indent="0" algn="l">
              <a:buFontTx/>
              <a:buNone/>
              <a:defRPr lang="zh-CN" altLang="en-US" sz="1400" smtClean="0">
                <a:latin typeface="黑体" panose="02010609060101010101" pitchFamily="49" charset="-122"/>
                <a:ea typeface="黑体" panose="02010609060101010101" pitchFamily="49" charset="-122"/>
              </a:defRPr>
            </a:lvl1pPr>
            <a:lvl2pPr>
              <a:defRPr lang="zh-CN" altLang="en-US" sz="1400" smtClean="0">
                <a:latin typeface="黑体" panose="02010609060101010101" pitchFamily="49" charset="-122"/>
                <a:ea typeface="黑体" panose="02010609060101010101" pitchFamily="49" charset="-122"/>
              </a:defRPr>
            </a:lvl2pPr>
            <a:lvl3pPr>
              <a:defRPr lang="zh-CN" altLang="en-US" sz="1400" smtClean="0">
                <a:latin typeface="黑体" panose="02010609060101010101" pitchFamily="49" charset="-122"/>
                <a:ea typeface="黑体" panose="02010609060101010101" pitchFamily="49" charset="-122"/>
              </a:defRPr>
            </a:lvl3pPr>
            <a:lvl4pPr>
              <a:defRPr lang="zh-CN" altLang="en-US" smtClean="0">
                <a:latin typeface="黑体" panose="02010609060101010101" pitchFamily="49" charset="-122"/>
                <a:ea typeface="黑体" panose="02010609060101010101" pitchFamily="49" charset="-122"/>
                <a:cs typeface="Arial" panose="020B0604020202020204" pitchFamily="34" charset="0"/>
              </a:defRPr>
            </a:lvl4pPr>
            <a:lvl5pPr>
              <a:defRPr lang="zh-CN" altLang="en-US" dirty="0">
                <a:latin typeface="黑体" panose="02010609060101010101" pitchFamily="49" charset="-122"/>
                <a:ea typeface="黑体" panose="02010609060101010101" pitchFamily="49" charset="-122"/>
                <a:cs typeface="Arial" panose="020B0604020202020204" pitchFamily="34" charset="0"/>
              </a:defRPr>
            </a:lvl5pPr>
          </a:lstStyle>
          <a:p>
            <a:pPr lvl="0">
              <a:buClr>
                <a:srgbClr val="C20000"/>
              </a:buClr>
            </a:pPr>
            <a:r>
              <a:rPr lang="zh-CN" altLang="en-US" dirty="0"/>
              <a:t>图形不带标题（</a:t>
            </a:r>
            <a:r>
              <a:rPr lang="en-US" altLang="zh-CN" dirty="0"/>
              <a:t>PPT</a:t>
            </a:r>
            <a:r>
              <a:rPr lang="zh-CN" altLang="en-US" dirty="0"/>
              <a:t>已有）</a:t>
            </a:r>
            <a:endParaRPr lang="en-US" altLang="zh-CN" dirty="0"/>
          </a:p>
          <a:p>
            <a:pPr lvl="0">
              <a:buClr>
                <a:srgbClr val="C20000"/>
              </a:buClr>
            </a:pPr>
            <a:r>
              <a:rPr lang="zh-CN" altLang="en-US" dirty="0"/>
              <a:t>图例中不带单位（</a:t>
            </a:r>
            <a:r>
              <a:rPr lang="en-US" altLang="zh-CN" dirty="0"/>
              <a:t>PPT</a:t>
            </a:r>
            <a:r>
              <a:rPr lang="zh-CN" altLang="en-US" dirty="0"/>
              <a:t>已有）</a:t>
            </a:r>
            <a:endParaRPr lang="en-US" altLang="zh-CN" dirty="0"/>
          </a:p>
          <a:p>
            <a:pPr marL="0" marR="0" lvl="0" indent="0" algn="l" defTabSz="914400" rtl="0" eaLnBrk="1" fontAlgn="auto" latinLnBrk="0" hangingPunct="1">
              <a:lnSpc>
                <a:spcPct val="100000"/>
              </a:lnSpc>
              <a:spcBef>
                <a:spcPts val="300"/>
              </a:spcBef>
              <a:spcAft>
                <a:spcPts val="0"/>
              </a:spcAft>
              <a:buClr>
                <a:srgbClr val="C00000"/>
              </a:buClr>
              <a:buSzPct val="80000"/>
              <a:buFont typeface="Wingdings" panose="05000000000000000000" pitchFamily="2" charset="2"/>
              <a:buNone/>
              <a:defRPr/>
            </a:pPr>
            <a:r>
              <a:rPr lang="zh-CN" altLang="en-US" dirty="0"/>
              <a:t>图例统一放在底部、图例位置中间</a:t>
            </a:r>
            <a:endParaRPr lang="en-US" altLang="zh-CN" dirty="0"/>
          </a:p>
          <a:p>
            <a:pPr marL="0" marR="0" lvl="0" indent="0" algn="l" defTabSz="914400" rtl="0" eaLnBrk="1" fontAlgn="auto" latinLnBrk="0" hangingPunct="1">
              <a:lnSpc>
                <a:spcPct val="100000"/>
              </a:lnSpc>
              <a:spcBef>
                <a:spcPts val="300"/>
              </a:spcBef>
              <a:spcAft>
                <a:spcPts val="0"/>
              </a:spcAft>
              <a:buClr>
                <a:srgbClr val="C00000"/>
              </a:buClr>
              <a:buSzPct val="80000"/>
              <a:buFont typeface="Wingdings" panose="05000000000000000000" pitchFamily="2" charset="2"/>
              <a:buNone/>
              <a:defRPr/>
            </a:pPr>
            <a:r>
              <a:rPr lang="zh-CN" altLang="en-US" dirty="0"/>
              <a:t>设置主轴主要水平网格线（色号</a:t>
            </a:r>
            <a:r>
              <a:rPr lang="en-US" altLang="zh-CN" dirty="0"/>
              <a:t>221/221/221</a:t>
            </a:r>
            <a:r>
              <a:rPr lang="zh-CN" altLang="en-US" dirty="0"/>
              <a:t>）</a:t>
            </a:r>
            <a:endParaRPr lang="en-US" altLang="zh-CN" dirty="0"/>
          </a:p>
          <a:p>
            <a:r>
              <a:rPr lang="zh-CN" altLang="en-US" dirty="0"/>
              <a:t>图形中折线宽度</a:t>
            </a:r>
            <a:r>
              <a:rPr lang="en-US" altLang="zh-CN" dirty="0"/>
              <a:t>2.25</a:t>
            </a:r>
            <a:r>
              <a:rPr lang="zh-CN" altLang="en-US" dirty="0"/>
              <a:t>磅</a:t>
            </a:r>
            <a:endParaRPr lang="en-US" altLang="zh-CN" dirty="0"/>
          </a:p>
          <a:p>
            <a:r>
              <a:rPr lang="zh-CN" altLang="en-US" dirty="0"/>
              <a:t>图形中字体大小</a:t>
            </a:r>
            <a:r>
              <a:rPr lang="en-US" altLang="zh-CN" dirty="0"/>
              <a:t>8</a:t>
            </a:r>
            <a:r>
              <a:rPr lang="zh-CN" altLang="en-US" dirty="0"/>
              <a:t>、字号</a:t>
            </a:r>
            <a:r>
              <a:rPr lang="en-US" altLang="zh-CN" dirty="0"/>
              <a:t>Calibri (</a:t>
            </a:r>
            <a:r>
              <a:rPr lang="zh-CN" altLang="en-US" dirty="0"/>
              <a:t>正文</a:t>
            </a:r>
            <a:r>
              <a:rPr lang="en-US" altLang="zh-CN" dirty="0"/>
              <a:t>)</a:t>
            </a:r>
            <a:endParaRPr lang="en-US" altLang="zh-CN" dirty="0"/>
          </a:p>
          <a:p>
            <a:r>
              <a:rPr lang="zh-CN" altLang="en-US" dirty="0"/>
              <a:t>横纵坐标单位小数点统一（</a:t>
            </a:r>
            <a:r>
              <a:rPr lang="en-US" altLang="zh-CN" dirty="0"/>
              <a:t>0 </a:t>
            </a:r>
            <a:r>
              <a:rPr lang="zh-CN" altLang="en-US" dirty="0"/>
              <a:t>或 </a:t>
            </a:r>
            <a:r>
              <a:rPr lang="en-US" altLang="zh-CN" dirty="0"/>
              <a:t>2 </a:t>
            </a:r>
            <a:r>
              <a:rPr lang="zh-CN" altLang="en-US" dirty="0"/>
              <a:t>位）</a:t>
            </a:r>
            <a:endParaRPr lang="en-US" altLang="zh-CN" dirty="0"/>
          </a:p>
          <a:p>
            <a:pPr lvl="0">
              <a:buClr>
                <a:srgbClr val="C20000"/>
              </a:buClr>
            </a:pPr>
            <a:endParaRPr lang="zh-CN" altLang="en-US" dirty="0"/>
          </a:p>
        </p:txBody>
      </p:sp>
      <p:sp>
        <p:nvSpPr>
          <p:cNvPr id="8" name="文本占位符 11"/>
          <p:cNvSpPr>
            <a:spLocks noGrp="1"/>
          </p:cNvSpPr>
          <p:nvPr>
            <p:ph type="body" sz="quarter" idx="48" hasCustomPrompt="1"/>
          </p:nvPr>
        </p:nvSpPr>
        <p:spPr>
          <a:xfrm>
            <a:off x="5094407" y="2700000"/>
            <a:ext cx="4320000" cy="288000"/>
          </a:xfrm>
          <a:prstGeom prst="rect">
            <a:avLst/>
          </a:prstGeom>
          <a:solidFill>
            <a:schemeClr val="bg1"/>
          </a:solidFill>
          <a:effectLst>
            <a:innerShdw dist="12700" dir="5400000">
              <a:srgbClr val="004E97"/>
            </a:innerShdw>
          </a:effectLst>
        </p:spPr>
        <p:txBody>
          <a:bodyPr vert="horz" wrap="square" lIns="91440" tIns="45720" rIns="91440" bIns="45720" rtlCol="0" anchor="ctr" anchorCtr="1">
            <a:noAutofit/>
          </a:bodyPr>
          <a:lstStyle>
            <a:lvl1pPr>
              <a:buFontTx/>
              <a:buNone/>
              <a:defRPr lang="zh-CN" altLang="en-US" sz="1400" b="1" dirty="0" smtClean="0">
                <a:solidFill>
                  <a:srgbClr val="004E97"/>
                </a:solidFill>
              </a:defRPr>
            </a:lvl1pPr>
          </a:lstStyle>
          <a:p>
            <a:pPr marL="0" marR="0" lvl="0" indent="0" algn="l" defTabSz="914400" rtl="0" eaLnBrk="1" fontAlgn="auto" latinLnBrk="0" hangingPunct="1">
              <a:lnSpc>
                <a:spcPct val="100000"/>
              </a:lnSpc>
              <a:spcBef>
                <a:spcPts val="300"/>
              </a:spcBef>
              <a:spcAft>
                <a:spcPts val="0"/>
              </a:spcAft>
              <a:buClr>
                <a:srgbClr val="C00000"/>
              </a:buClr>
              <a:buSzPct val="80000"/>
              <a:buFontTx/>
              <a:buNone/>
              <a:defRPr/>
            </a:pPr>
            <a:r>
              <a:rPr lang="zh-CN" altLang="en-US" dirty="0"/>
              <a:t>图表标题（结论性）</a:t>
            </a:r>
            <a:endParaRPr lang="zh-CN" altLang="en-US" dirty="0"/>
          </a:p>
        </p:txBody>
      </p:sp>
      <p:sp>
        <p:nvSpPr>
          <p:cNvPr id="13" name="文本占位符 4"/>
          <p:cNvSpPr>
            <a:spLocks noGrp="1"/>
          </p:cNvSpPr>
          <p:nvPr>
            <p:ph type="body" sz="quarter" idx="49" hasCustomPrompt="1"/>
          </p:nvPr>
        </p:nvSpPr>
        <p:spPr>
          <a:xfrm>
            <a:off x="486000" y="3060000"/>
            <a:ext cx="1620000" cy="144000"/>
          </a:xfrm>
          <a:prstGeom prst="rect">
            <a:avLst/>
          </a:prstGeom>
        </p:spPr>
        <p:txBody>
          <a:bodyPr/>
          <a:lstStyle>
            <a:lvl1pPr marL="0" indent="0" algn="l">
              <a:buNone/>
              <a:defRPr sz="950"/>
            </a:lvl1pPr>
          </a:lstStyle>
          <a:p>
            <a:pPr lvl="0"/>
            <a:r>
              <a:rPr lang="zh-CN" altLang="en-US" dirty="0"/>
              <a:t>单位：</a:t>
            </a:r>
            <a:endParaRPr lang="zh-CN" altLang="en-US" dirty="0"/>
          </a:p>
        </p:txBody>
      </p:sp>
      <p:sp>
        <p:nvSpPr>
          <p:cNvPr id="16" name="文本占位符 4"/>
          <p:cNvSpPr>
            <a:spLocks noGrp="1"/>
          </p:cNvSpPr>
          <p:nvPr>
            <p:ph type="body" sz="quarter" idx="50" hasCustomPrompt="1"/>
          </p:nvPr>
        </p:nvSpPr>
        <p:spPr>
          <a:xfrm>
            <a:off x="5085353" y="3060000"/>
            <a:ext cx="1620000" cy="144000"/>
          </a:xfrm>
          <a:prstGeom prst="rect">
            <a:avLst/>
          </a:prstGeom>
        </p:spPr>
        <p:txBody>
          <a:bodyPr/>
          <a:lstStyle>
            <a:lvl1pPr marL="0" indent="0" algn="l">
              <a:buNone/>
              <a:defRPr sz="950"/>
            </a:lvl1pPr>
          </a:lstStyle>
          <a:p>
            <a:pPr lvl="0"/>
            <a:r>
              <a:rPr lang="zh-CN" altLang="en-US" dirty="0"/>
              <a:t>单位：</a:t>
            </a:r>
            <a:endParaRPr lang="zh-CN" altLang="en-US" dirty="0"/>
          </a:p>
        </p:txBody>
      </p:sp>
      <p:sp>
        <p:nvSpPr>
          <p:cNvPr id="12" name="文本占位符 4"/>
          <p:cNvSpPr>
            <a:spLocks noGrp="1"/>
          </p:cNvSpPr>
          <p:nvPr>
            <p:ph type="body" sz="quarter" idx="51" hasCustomPrompt="1"/>
          </p:nvPr>
        </p:nvSpPr>
        <p:spPr>
          <a:xfrm>
            <a:off x="7794000" y="3060000"/>
            <a:ext cx="1620000" cy="144000"/>
          </a:xfrm>
          <a:prstGeom prst="rect">
            <a:avLst/>
          </a:prstGeom>
        </p:spPr>
        <p:txBody>
          <a:bodyPr/>
          <a:lstStyle>
            <a:lvl1pPr marL="0" indent="0" algn="r">
              <a:buNone/>
              <a:defRPr sz="950"/>
            </a:lvl1pPr>
          </a:lstStyle>
          <a:p>
            <a:pPr lvl="0"/>
            <a:r>
              <a:rPr lang="zh-CN" altLang="en-US" dirty="0"/>
              <a:t>单位：</a:t>
            </a:r>
            <a:endParaRPr lang="zh-CN" altLang="en-US" dirty="0"/>
          </a:p>
        </p:txBody>
      </p:sp>
      <p:sp>
        <p:nvSpPr>
          <p:cNvPr id="14" name="文本占位符 4"/>
          <p:cNvSpPr>
            <a:spLocks noGrp="1"/>
          </p:cNvSpPr>
          <p:nvPr>
            <p:ph type="body" sz="quarter" idx="52" hasCustomPrompt="1"/>
          </p:nvPr>
        </p:nvSpPr>
        <p:spPr>
          <a:xfrm>
            <a:off x="3183926" y="3060000"/>
            <a:ext cx="1620000" cy="144000"/>
          </a:xfrm>
          <a:prstGeom prst="rect">
            <a:avLst/>
          </a:prstGeom>
        </p:spPr>
        <p:txBody>
          <a:bodyPr/>
          <a:lstStyle>
            <a:lvl1pPr marL="0" indent="0" algn="r">
              <a:buNone/>
              <a:defRPr sz="950"/>
            </a:lvl1pPr>
          </a:lstStyle>
          <a:p>
            <a:pPr lvl="0"/>
            <a:r>
              <a:rPr lang="zh-CN" altLang="en-US" dirty="0"/>
              <a:t>单位：</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86000" y="274638"/>
            <a:ext cx="8928000" cy="582594"/>
          </a:xfrm>
          <a:prstGeom prst="rect">
            <a:avLst/>
          </a:prstGeom>
        </p:spPr>
        <p:txBody>
          <a:bodyPr vert="horz" lIns="91440" tIns="45720" rIns="91440" bIns="45720" rtlCol="0" anchor="ctr">
            <a:noAutofit/>
          </a:bodyPr>
          <a:lstStyle/>
          <a:p>
            <a:endParaRPr lang="zh-CN" altLang="en-US" dirty="0"/>
          </a:p>
        </p:txBody>
      </p:sp>
      <p:sp>
        <p:nvSpPr>
          <p:cNvPr id="58" name="Rectangle 7"/>
          <p:cNvSpPr>
            <a:spLocks noChangeArrowheads="1"/>
          </p:cNvSpPr>
          <p:nvPr userDrawn="1"/>
        </p:nvSpPr>
        <p:spPr bwMode="auto">
          <a:xfrm>
            <a:off x="486000" y="887932"/>
            <a:ext cx="8928000" cy="36000"/>
          </a:xfrm>
          <a:prstGeom prst="rect">
            <a:avLst/>
          </a:prstGeom>
          <a:solidFill>
            <a:srgbClr val="004E97"/>
          </a:solidFill>
          <a:ln w="9525">
            <a:solidFill>
              <a:srgbClr val="004E97"/>
            </a:solidFill>
            <a:miter lim="800000"/>
          </a:ln>
          <a:effectLst/>
        </p:spPr>
        <p:txBody>
          <a:bodyPr wrap="none" anchor="ctr"/>
          <a:lstStyle/>
          <a:p>
            <a:pPr>
              <a:defRPr/>
            </a:pPr>
            <a:endParaRPr lang="zh-CN" altLang="en-US" sz="1600" b="0" dirty="0">
              <a:solidFill>
                <a:schemeClr val="bg1"/>
              </a:solidFill>
              <a:latin typeface="Arial" panose="020B0604020202020204" pitchFamily="34" charset="0"/>
              <a:ea typeface="楷体_GB2312" pitchFamily="49" charset="-122"/>
              <a:cs typeface="Arial" panose="020B0604020202020204" pitchFamily="34" charset="0"/>
            </a:endParaRPr>
          </a:p>
        </p:txBody>
      </p:sp>
      <p:sp>
        <p:nvSpPr>
          <p:cNvPr id="62" name="TextBox 61"/>
          <p:cNvSpPr txBox="1"/>
          <p:nvPr/>
        </p:nvSpPr>
        <p:spPr>
          <a:xfrm>
            <a:off x="8976199" y="6402712"/>
            <a:ext cx="500066" cy="276999"/>
          </a:xfrm>
          <a:prstGeom prst="rect">
            <a:avLst/>
          </a:prstGeom>
          <a:noFill/>
        </p:spPr>
        <p:txBody>
          <a:bodyPr wrap="square" rtlCol="0">
            <a:spAutoFit/>
          </a:bodyPr>
          <a:lstStyle/>
          <a:p>
            <a:pPr algn="r"/>
            <a:fld id="{99EE300C-711E-4804-8849-822FE7D55971}" type="slidenum">
              <a:rPr lang="zh-CN" altLang="en-US" sz="1200" b="0" smtClean="0">
                <a:solidFill>
                  <a:schemeClr val="tx1"/>
                </a:solidFill>
                <a:latin typeface="Arial" panose="020B0604020202020204" pitchFamily="34" charset="0"/>
                <a:ea typeface="楷体_GB2312" pitchFamily="49" charset="-122"/>
                <a:cs typeface="Arial" panose="020B0604020202020204" pitchFamily="34" charset="0"/>
              </a:rPr>
            </a:fld>
            <a:endParaRPr lang="zh-CN" altLang="en-US" sz="1200" b="0" dirty="0">
              <a:solidFill>
                <a:schemeClr val="tx1"/>
              </a:solidFill>
              <a:latin typeface="Arial" panose="020B0604020202020204" pitchFamily="34" charset="0"/>
              <a:ea typeface="楷体_GB2312" pitchFamily="49" charset="-122"/>
              <a:cs typeface="Arial" panose="020B0604020202020204" pitchFamily="34" charset="0"/>
            </a:endParaRPr>
          </a:p>
        </p:txBody>
      </p:sp>
      <p:sp>
        <p:nvSpPr>
          <p:cNvPr id="42" name="Rectangle 7"/>
          <p:cNvSpPr>
            <a:spLocks noChangeArrowheads="1"/>
          </p:cNvSpPr>
          <p:nvPr userDrawn="1"/>
        </p:nvSpPr>
        <p:spPr bwMode="auto">
          <a:xfrm>
            <a:off x="486000" y="6330444"/>
            <a:ext cx="8928000" cy="18000"/>
          </a:xfrm>
          <a:prstGeom prst="rect">
            <a:avLst/>
          </a:prstGeom>
          <a:solidFill>
            <a:srgbClr val="004E97"/>
          </a:solidFill>
          <a:ln w="9525">
            <a:solidFill>
              <a:srgbClr val="004E97"/>
            </a:solidFill>
            <a:miter lim="800000"/>
          </a:ln>
          <a:effectLst/>
        </p:spPr>
        <p:txBody>
          <a:bodyPr wrap="none" anchor="ctr"/>
          <a:lstStyle/>
          <a:p>
            <a:pPr>
              <a:defRPr/>
            </a:pPr>
            <a:endParaRPr lang="zh-CN" altLang="en-US" sz="1600" b="0" dirty="0">
              <a:solidFill>
                <a:schemeClr val="bg1"/>
              </a:solidFill>
              <a:latin typeface="Arial" panose="020B0604020202020204" pitchFamily="34" charset="0"/>
              <a:ea typeface="楷体_GB2312" pitchFamily="49" charset="-122"/>
              <a:cs typeface="Arial" panose="020B0604020202020204" pitchFamily="34" charset="0"/>
            </a:endParaRPr>
          </a:p>
        </p:txBody>
      </p:sp>
      <p:sp>
        <p:nvSpPr>
          <p:cNvPr id="36" name="矩形 35"/>
          <p:cNvSpPr/>
          <p:nvPr/>
        </p:nvSpPr>
        <p:spPr>
          <a:xfrm>
            <a:off x="-1698024" y="631325"/>
            <a:ext cx="1536104" cy="4927645"/>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noAutofit/>
          </a:bodyPr>
          <a:lstStyle/>
          <a:p>
            <a:pPr algn="ctr"/>
            <a:endParaRPr lang="zh-CN" altLang="en-US" sz="1200">
              <a:solidFill>
                <a:srgbClr val="000000"/>
              </a:solidFill>
            </a:endParaRPr>
          </a:p>
        </p:txBody>
      </p:sp>
      <p:sp>
        <p:nvSpPr>
          <p:cNvPr id="37" name="Text Box 20"/>
          <p:cNvSpPr txBox="1">
            <a:spLocks noChangeArrowheads="1"/>
          </p:cNvSpPr>
          <p:nvPr/>
        </p:nvSpPr>
        <p:spPr bwMode="auto">
          <a:xfrm>
            <a:off x="-1161181" y="764704"/>
            <a:ext cx="900000" cy="288000"/>
          </a:xfrm>
          <a:prstGeom prst="rect">
            <a:avLst/>
          </a:prstGeom>
          <a:solidFill>
            <a:srgbClr val="004E97"/>
          </a:solidFill>
          <a:ln w="9525" algn="ctr">
            <a:noFill/>
            <a:miter lim="800000"/>
          </a:ln>
          <a:effectLst/>
        </p:spPr>
        <p:txBody>
          <a:bodyPr wrap="none" anchor="ctr"/>
          <a:lstStyle>
            <a:defPPr>
              <a:defRPr lang="zh-CN"/>
            </a:defPPr>
            <a:lvl1pPr>
              <a:defRPr>
                <a:solidFill>
                  <a:srgbClr val="000000"/>
                </a:solidFill>
                <a:latin typeface="Arial" panose="020B0604020202020204" pitchFamily="34" charset="0"/>
                <a:ea typeface="楷体_GB2312" pitchFamily="49" charset="-122"/>
                <a:cs typeface="Arial" panose="020B0604020202020204" pitchFamily="34" charset="0"/>
              </a:defRPr>
            </a:lvl1pPr>
          </a:lstStyle>
          <a:p>
            <a:pPr algn="ctr"/>
            <a:r>
              <a:rPr lang="en-US" sz="1050" b="1" dirty="0">
                <a:solidFill>
                  <a:srgbClr val="FFFFFF"/>
                </a:solidFill>
              </a:rPr>
              <a:t> 0/78/151</a:t>
            </a:r>
            <a:endParaRPr lang="en-US" sz="1050" b="1" dirty="0">
              <a:solidFill>
                <a:srgbClr val="FFFFFF"/>
              </a:solidFill>
            </a:endParaRPr>
          </a:p>
        </p:txBody>
      </p:sp>
      <p:sp>
        <p:nvSpPr>
          <p:cNvPr id="38" name="Text Box 24"/>
          <p:cNvSpPr txBox="1">
            <a:spLocks noChangeArrowheads="1"/>
          </p:cNvSpPr>
          <p:nvPr/>
        </p:nvSpPr>
        <p:spPr bwMode="auto">
          <a:xfrm>
            <a:off x="-1161181" y="1121147"/>
            <a:ext cx="900000" cy="288000"/>
          </a:xfrm>
          <a:prstGeom prst="rect">
            <a:avLst/>
          </a:prstGeom>
          <a:solidFill>
            <a:srgbClr val="FFCE2E"/>
          </a:solidFill>
          <a:ln w="9525" algn="ctr">
            <a:noFill/>
            <a:miter lim="800000"/>
          </a:ln>
          <a:effectLst/>
        </p:spPr>
        <p:txBody>
          <a:bodyPr wrap="none" anchor="ctr"/>
          <a:lstStyle>
            <a:defPPr>
              <a:defRPr lang="zh-CN"/>
            </a:defPPr>
            <a:lvl1pPr>
              <a:defRPr>
                <a:solidFill>
                  <a:srgbClr val="000000"/>
                </a:solidFill>
                <a:latin typeface="Arial" panose="020B0604020202020204" pitchFamily="34" charset="0"/>
                <a:ea typeface="楷体_GB2312" pitchFamily="49" charset="-122"/>
                <a:cs typeface="Arial" panose="020B0604020202020204" pitchFamily="34" charset="0"/>
              </a:defRPr>
            </a:lvl1pPr>
          </a:lstStyle>
          <a:p>
            <a:pPr algn="ctr"/>
            <a:r>
              <a:rPr lang="en-US" altLang="zh-TW" sz="1050" b="1" dirty="0">
                <a:solidFill>
                  <a:srgbClr val="000000"/>
                </a:solidFill>
              </a:rPr>
              <a:t>255/206/46</a:t>
            </a:r>
            <a:endParaRPr lang="en-US" sz="1050" b="1" dirty="0">
              <a:solidFill>
                <a:srgbClr val="000000"/>
              </a:solidFill>
            </a:endParaRPr>
          </a:p>
        </p:txBody>
      </p:sp>
      <p:sp>
        <p:nvSpPr>
          <p:cNvPr id="39" name="Text Box 24"/>
          <p:cNvSpPr txBox="1">
            <a:spLocks noChangeArrowheads="1"/>
          </p:cNvSpPr>
          <p:nvPr/>
        </p:nvSpPr>
        <p:spPr bwMode="auto">
          <a:xfrm>
            <a:off x="-1161181" y="3477253"/>
            <a:ext cx="900000" cy="288000"/>
          </a:xfrm>
          <a:prstGeom prst="rect">
            <a:avLst/>
          </a:prstGeom>
          <a:solidFill>
            <a:srgbClr val="B5B5B5"/>
          </a:solidFill>
          <a:ln w="9525" algn="ctr">
            <a:noFill/>
            <a:miter lim="800000"/>
          </a:ln>
          <a:effectLst/>
        </p:spPr>
        <p:txBody>
          <a:bodyPr wrap="none" anchor="ctr"/>
          <a:lstStyle>
            <a:defPPr>
              <a:defRPr lang="zh-CN"/>
            </a:defPPr>
            <a:lvl1pPr algn="ctr">
              <a:defRPr sz="1050" b="1">
                <a:solidFill>
                  <a:srgbClr val="000000"/>
                </a:solidFill>
                <a:latin typeface="Arial" panose="020B0604020202020204" pitchFamily="34" charset="0"/>
                <a:ea typeface="楷体_GB2312" pitchFamily="49" charset="-122"/>
                <a:cs typeface="Arial" panose="020B0604020202020204" pitchFamily="34" charset="0"/>
              </a:defRPr>
            </a:lvl1pPr>
          </a:lstStyle>
          <a:p>
            <a:pPr lvl="0"/>
            <a:r>
              <a:rPr lang="en-US" altLang="zh-TW" dirty="0"/>
              <a:t>181/181/181</a:t>
            </a:r>
            <a:endParaRPr lang="en-US" altLang="zh-CN" dirty="0"/>
          </a:p>
        </p:txBody>
      </p:sp>
      <p:sp>
        <p:nvSpPr>
          <p:cNvPr id="40" name="Text Box 20"/>
          <p:cNvSpPr txBox="1">
            <a:spLocks noChangeArrowheads="1"/>
          </p:cNvSpPr>
          <p:nvPr/>
        </p:nvSpPr>
        <p:spPr bwMode="auto">
          <a:xfrm>
            <a:off x="-1161181" y="4419731"/>
            <a:ext cx="900000" cy="288000"/>
          </a:xfrm>
          <a:prstGeom prst="rect">
            <a:avLst/>
          </a:prstGeom>
          <a:solidFill>
            <a:srgbClr val="E4D2AC"/>
          </a:solidFill>
          <a:ln w="9525" algn="ctr">
            <a:noFill/>
            <a:miter lim="800000"/>
          </a:ln>
          <a:effectLst/>
        </p:spPr>
        <p:txBody>
          <a:bodyPr wrap="none" anchor="ctr"/>
          <a:lstStyle>
            <a:defPPr>
              <a:defRPr lang="zh-CN"/>
            </a:defPPr>
            <a:lvl1pPr algn="ctr">
              <a:defRPr sz="1050" b="1">
                <a:solidFill>
                  <a:srgbClr val="000000"/>
                </a:solidFill>
                <a:latin typeface="Arial" panose="020B0604020202020204" pitchFamily="34" charset="0"/>
                <a:ea typeface="楷体_GB2312" pitchFamily="49" charset="-122"/>
                <a:cs typeface="Arial" panose="020B0604020202020204" pitchFamily="34" charset="0"/>
              </a:defRPr>
            </a:lvl1pPr>
          </a:lstStyle>
          <a:p>
            <a:pPr lvl="0"/>
            <a:r>
              <a:rPr lang="en-US" dirty="0"/>
              <a:t>228/210/172</a:t>
            </a:r>
            <a:endParaRPr lang="en-US" dirty="0"/>
          </a:p>
        </p:txBody>
      </p:sp>
      <p:sp>
        <p:nvSpPr>
          <p:cNvPr id="45" name="Text Box 12"/>
          <p:cNvSpPr txBox="1">
            <a:spLocks noChangeArrowheads="1"/>
          </p:cNvSpPr>
          <p:nvPr/>
        </p:nvSpPr>
        <p:spPr bwMode="auto">
          <a:xfrm>
            <a:off x="-1161181" y="3118686"/>
            <a:ext cx="900000" cy="288000"/>
          </a:xfrm>
          <a:prstGeom prst="rect">
            <a:avLst/>
          </a:prstGeom>
          <a:solidFill>
            <a:srgbClr val="002060"/>
          </a:solidFill>
          <a:ln w="9525" algn="ctr">
            <a:noFill/>
            <a:miter lim="800000"/>
          </a:ln>
          <a:effectLst/>
        </p:spPr>
        <p:txBody>
          <a:bodyPr wrap="none" anchor="ctr"/>
          <a:lstStyle>
            <a:defPPr>
              <a:defRPr lang="zh-CN"/>
            </a:defPPr>
            <a:lvl1pPr algn="ctr">
              <a:defRPr sz="1050" b="1">
                <a:solidFill>
                  <a:srgbClr val="000000"/>
                </a:solidFill>
                <a:latin typeface="Arial" panose="020B0604020202020204" pitchFamily="34" charset="0"/>
                <a:ea typeface="楷体_GB2312" pitchFamily="49" charset="-122"/>
                <a:cs typeface="Arial" panose="020B0604020202020204" pitchFamily="34" charset="0"/>
              </a:defRPr>
            </a:lvl1pPr>
          </a:lstStyle>
          <a:p>
            <a:pPr lvl="0"/>
            <a:r>
              <a:rPr lang="en-US" altLang="zh-TW" dirty="0">
                <a:solidFill>
                  <a:schemeClr val="bg1"/>
                </a:solidFill>
              </a:rPr>
              <a:t>0/32/96</a:t>
            </a:r>
            <a:endParaRPr lang="en-US" dirty="0">
              <a:solidFill>
                <a:schemeClr val="bg1"/>
              </a:solidFill>
            </a:endParaRPr>
          </a:p>
        </p:txBody>
      </p:sp>
      <p:sp>
        <p:nvSpPr>
          <p:cNvPr id="49" name="Text Box 24"/>
          <p:cNvSpPr txBox="1">
            <a:spLocks noChangeArrowheads="1"/>
          </p:cNvSpPr>
          <p:nvPr/>
        </p:nvSpPr>
        <p:spPr bwMode="auto">
          <a:xfrm>
            <a:off x="-1161181" y="4783187"/>
            <a:ext cx="900000" cy="288000"/>
          </a:xfrm>
          <a:prstGeom prst="rect">
            <a:avLst/>
          </a:prstGeom>
          <a:solidFill>
            <a:srgbClr val="C00000"/>
          </a:solidFill>
          <a:ln w="9525" algn="ctr">
            <a:noFill/>
            <a:miter lim="800000"/>
          </a:ln>
          <a:effectLst/>
        </p:spPr>
        <p:txBody>
          <a:bodyPr wrap="none" anchor="ctr"/>
          <a:lstStyle>
            <a:defPPr>
              <a:defRPr lang="zh-CN"/>
            </a:defPPr>
            <a:lvl1pPr algn="ctr">
              <a:defRPr sz="1050" b="1">
                <a:solidFill>
                  <a:schemeClr val="bg1"/>
                </a:solidFill>
                <a:latin typeface="Arial" panose="020B0604020202020204" pitchFamily="34" charset="0"/>
                <a:ea typeface="楷体_GB2312" pitchFamily="49" charset="-122"/>
                <a:cs typeface="Arial" panose="020B0604020202020204" pitchFamily="34" charset="0"/>
              </a:defRPr>
            </a:lvl1pPr>
          </a:lstStyle>
          <a:p>
            <a:pPr lvl="0"/>
            <a:r>
              <a:rPr lang="en-US" altLang="zh-TW" dirty="0"/>
              <a:t>192/0/0</a:t>
            </a:r>
            <a:endParaRPr lang="en-US" dirty="0"/>
          </a:p>
        </p:txBody>
      </p:sp>
      <p:sp>
        <p:nvSpPr>
          <p:cNvPr id="51" name="矩形 50"/>
          <p:cNvSpPr/>
          <p:nvPr/>
        </p:nvSpPr>
        <p:spPr>
          <a:xfrm>
            <a:off x="-1601698" y="764703"/>
            <a:ext cx="400110" cy="644443"/>
          </a:xfrm>
          <a:prstGeom prst="rect">
            <a:avLst/>
          </a:prstGeom>
          <a:noFill/>
        </p:spPr>
        <p:txBody>
          <a:bodyPr vert="eaVert" wrap="square">
            <a:spAutoFit/>
          </a:bodyPr>
          <a:lstStyle/>
          <a:p>
            <a:r>
              <a:rPr lang="zh-CN" altLang="en-US" sz="1400" b="1" dirty="0">
                <a:solidFill>
                  <a:srgbClr val="000000"/>
                </a:solidFill>
              </a:rPr>
              <a:t>标志色</a:t>
            </a:r>
            <a:endParaRPr lang="zh-CN" altLang="en-US" sz="1400" b="1" dirty="0">
              <a:solidFill>
                <a:srgbClr val="000000"/>
              </a:solidFill>
            </a:endParaRPr>
          </a:p>
        </p:txBody>
      </p:sp>
      <p:sp>
        <p:nvSpPr>
          <p:cNvPr id="52" name="矩形 51"/>
          <p:cNvSpPr/>
          <p:nvPr/>
        </p:nvSpPr>
        <p:spPr>
          <a:xfrm>
            <a:off x="-1601698" y="1684418"/>
            <a:ext cx="400110" cy="2080835"/>
          </a:xfrm>
          <a:prstGeom prst="rect">
            <a:avLst/>
          </a:prstGeom>
          <a:noFill/>
        </p:spPr>
        <p:txBody>
          <a:bodyPr vert="eaVert" wrap="square">
            <a:spAutoFit/>
          </a:bodyPr>
          <a:lstStyle/>
          <a:p>
            <a:pPr algn="ctr"/>
            <a:r>
              <a:rPr lang="zh-CN" altLang="en-US" sz="1400" b="1" dirty="0">
                <a:solidFill>
                  <a:srgbClr val="000000"/>
                </a:solidFill>
              </a:rPr>
              <a:t>基础色</a:t>
            </a:r>
            <a:endParaRPr lang="zh-CN" altLang="en-US" sz="1400" b="1" dirty="0">
              <a:solidFill>
                <a:srgbClr val="000000"/>
              </a:solidFill>
            </a:endParaRPr>
          </a:p>
        </p:txBody>
      </p:sp>
      <p:sp>
        <p:nvSpPr>
          <p:cNvPr id="53" name="矩形 52"/>
          <p:cNvSpPr/>
          <p:nvPr/>
        </p:nvSpPr>
        <p:spPr>
          <a:xfrm>
            <a:off x="-1601698" y="4056274"/>
            <a:ext cx="400110" cy="1378367"/>
          </a:xfrm>
          <a:prstGeom prst="rect">
            <a:avLst/>
          </a:prstGeom>
          <a:noFill/>
        </p:spPr>
        <p:txBody>
          <a:bodyPr vert="eaVert" wrap="square">
            <a:spAutoFit/>
          </a:bodyPr>
          <a:lstStyle/>
          <a:p>
            <a:pPr algn="ctr"/>
            <a:r>
              <a:rPr lang="zh-CN" altLang="en-US" sz="1400" b="1" dirty="0">
                <a:solidFill>
                  <a:srgbClr val="000000"/>
                </a:solidFill>
              </a:rPr>
              <a:t>辅助色</a:t>
            </a:r>
            <a:endParaRPr lang="zh-CN" altLang="en-US" sz="1400" b="1" dirty="0">
              <a:solidFill>
                <a:srgbClr val="000000"/>
              </a:solidFill>
            </a:endParaRPr>
          </a:p>
        </p:txBody>
      </p:sp>
      <p:sp>
        <p:nvSpPr>
          <p:cNvPr id="25" name="Text Box 20"/>
          <p:cNvSpPr txBox="1">
            <a:spLocks noChangeArrowheads="1"/>
          </p:cNvSpPr>
          <p:nvPr/>
        </p:nvSpPr>
        <p:spPr bwMode="auto">
          <a:xfrm>
            <a:off x="-1161181" y="2401552"/>
            <a:ext cx="900000" cy="288000"/>
          </a:xfrm>
          <a:prstGeom prst="rect">
            <a:avLst/>
          </a:prstGeom>
          <a:solidFill>
            <a:schemeClr val="accent5"/>
          </a:solidFill>
          <a:ln w="9525" algn="ctr">
            <a:noFill/>
            <a:miter lim="800000"/>
          </a:ln>
          <a:effectLst/>
        </p:spPr>
        <p:txBody>
          <a:bodyPr wrap="none" anchor="ctr"/>
          <a:lstStyle>
            <a:defPPr>
              <a:defRPr lang="zh-CN"/>
            </a:defPPr>
            <a:lvl1pPr algn="ctr">
              <a:defRPr sz="1050" b="1">
                <a:solidFill>
                  <a:srgbClr val="000000"/>
                </a:solidFill>
                <a:latin typeface="Arial" panose="020B0604020202020204" pitchFamily="34" charset="0"/>
                <a:ea typeface="楷体_GB2312" pitchFamily="49" charset="-122"/>
                <a:cs typeface="Arial" panose="020B0604020202020204" pitchFamily="34" charset="0"/>
              </a:defRPr>
            </a:lvl1pPr>
          </a:lstStyle>
          <a:p>
            <a:pPr lvl="0"/>
            <a:r>
              <a:rPr lang="en-US" dirty="0"/>
              <a:t>255/242/204</a:t>
            </a:r>
            <a:endParaRPr lang="en-US" dirty="0"/>
          </a:p>
        </p:txBody>
      </p:sp>
      <p:sp>
        <p:nvSpPr>
          <p:cNvPr id="26" name="Text Box 20"/>
          <p:cNvSpPr txBox="1">
            <a:spLocks noChangeArrowheads="1"/>
          </p:cNvSpPr>
          <p:nvPr/>
        </p:nvSpPr>
        <p:spPr bwMode="auto">
          <a:xfrm>
            <a:off x="-1161181" y="2760119"/>
            <a:ext cx="900000" cy="288000"/>
          </a:xfrm>
          <a:prstGeom prst="rect">
            <a:avLst/>
          </a:prstGeom>
          <a:solidFill>
            <a:srgbClr val="F6CECF"/>
          </a:solidFill>
          <a:ln w="9525" algn="ctr">
            <a:noFill/>
            <a:miter lim="800000"/>
          </a:ln>
          <a:effectLst/>
        </p:spPr>
        <p:txBody>
          <a:bodyPr wrap="none" anchor="ctr"/>
          <a:lstStyle>
            <a:defPPr>
              <a:defRPr lang="zh-CN"/>
            </a:defPPr>
            <a:lvl1pPr algn="ctr">
              <a:defRPr sz="1050" b="1">
                <a:latin typeface="Arial" panose="020B0604020202020204" pitchFamily="34" charset="0"/>
                <a:ea typeface="楷体_GB2312" pitchFamily="49" charset="-122"/>
                <a:cs typeface="Arial" panose="020B0604020202020204" pitchFamily="34" charset="0"/>
              </a:defRPr>
            </a:lvl1pPr>
          </a:lstStyle>
          <a:p>
            <a:pPr lvl="0"/>
            <a:r>
              <a:rPr lang="en-US" dirty="0"/>
              <a:t>246/206/207</a:t>
            </a:r>
            <a:endParaRPr lang="en-US" dirty="0"/>
          </a:p>
        </p:txBody>
      </p:sp>
      <p:sp>
        <p:nvSpPr>
          <p:cNvPr id="27" name="Text Box 20"/>
          <p:cNvSpPr txBox="1">
            <a:spLocks noChangeArrowheads="1"/>
          </p:cNvSpPr>
          <p:nvPr/>
        </p:nvSpPr>
        <p:spPr bwMode="auto">
          <a:xfrm>
            <a:off x="-1161181" y="1684418"/>
            <a:ext cx="900000" cy="288000"/>
          </a:xfrm>
          <a:prstGeom prst="rect">
            <a:avLst/>
          </a:prstGeom>
          <a:solidFill>
            <a:srgbClr val="0478D6"/>
          </a:solidFill>
          <a:ln w="9525" algn="ctr">
            <a:noFill/>
            <a:miter lim="800000"/>
          </a:ln>
          <a:effectLst/>
        </p:spPr>
        <p:txBody>
          <a:bodyPr wrap="none" anchor="ctr"/>
          <a:lstStyle>
            <a:defPPr>
              <a:defRPr lang="zh-CN"/>
            </a:defPPr>
            <a:lvl1pPr algn="ctr">
              <a:defRPr sz="1050" b="1">
                <a:solidFill>
                  <a:schemeClr val="bg1"/>
                </a:solidFill>
                <a:latin typeface="Arial" panose="020B0604020202020204" pitchFamily="34" charset="0"/>
                <a:ea typeface="楷体_GB2312" pitchFamily="49" charset="-122"/>
                <a:cs typeface="Arial" panose="020B0604020202020204" pitchFamily="34" charset="0"/>
              </a:defRPr>
            </a:lvl1pPr>
          </a:lstStyle>
          <a:p>
            <a:pPr lvl="0"/>
            <a:r>
              <a:rPr lang="en-US" dirty="0"/>
              <a:t>4/120/214</a:t>
            </a:r>
            <a:endParaRPr lang="en-US" dirty="0"/>
          </a:p>
        </p:txBody>
      </p:sp>
      <p:sp>
        <p:nvSpPr>
          <p:cNvPr id="30" name="Text Box 24"/>
          <p:cNvSpPr txBox="1">
            <a:spLocks noChangeArrowheads="1"/>
          </p:cNvSpPr>
          <p:nvPr userDrawn="1"/>
        </p:nvSpPr>
        <p:spPr bwMode="auto">
          <a:xfrm>
            <a:off x="-1161181" y="2042985"/>
            <a:ext cx="900000" cy="288000"/>
          </a:xfrm>
          <a:prstGeom prst="rect">
            <a:avLst/>
          </a:prstGeom>
          <a:solidFill>
            <a:srgbClr val="59C3F1"/>
          </a:solidFill>
          <a:ln w="9525" algn="ctr">
            <a:noFill/>
            <a:miter lim="800000"/>
          </a:ln>
          <a:effectLst/>
        </p:spPr>
        <p:txBody>
          <a:bodyPr wrap="none" anchor="ctr"/>
          <a:lstStyle>
            <a:defPPr>
              <a:defRPr lang="zh-CN"/>
            </a:defPPr>
            <a:lvl1pPr algn="ctr">
              <a:defRPr sz="1050" b="1">
                <a:solidFill>
                  <a:srgbClr val="FFFFFF"/>
                </a:solidFill>
                <a:latin typeface="Arial" panose="020B0604020202020204" pitchFamily="34" charset="0"/>
                <a:ea typeface="楷体_GB2312" pitchFamily="49" charset="-122"/>
                <a:cs typeface="Arial" panose="020B0604020202020204" pitchFamily="34" charset="0"/>
              </a:defRPr>
            </a:lvl1pPr>
          </a:lstStyle>
          <a:p>
            <a:pPr lvl="0"/>
            <a:r>
              <a:rPr lang="en-US" altLang="zh-TW" dirty="0"/>
              <a:t>89/195/241</a:t>
            </a:r>
            <a:endParaRPr lang="en-US" dirty="0"/>
          </a:p>
        </p:txBody>
      </p:sp>
      <p:sp>
        <p:nvSpPr>
          <p:cNvPr id="31" name="Text Box 20"/>
          <p:cNvSpPr txBox="1">
            <a:spLocks noChangeArrowheads="1"/>
          </p:cNvSpPr>
          <p:nvPr userDrawn="1"/>
        </p:nvSpPr>
        <p:spPr bwMode="auto">
          <a:xfrm>
            <a:off x="-1161181" y="4056275"/>
            <a:ext cx="900000" cy="288000"/>
          </a:xfrm>
          <a:prstGeom prst="rect">
            <a:avLst/>
          </a:prstGeom>
          <a:solidFill>
            <a:srgbClr val="DDDDDD"/>
          </a:solidFill>
          <a:ln w="9525" algn="ctr">
            <a:noFill/>
            <a:miter lim="800000"/>
          </a:ln>
          <a:effectLst/>
        </p:spPr>
        <p:txBody>
          <a:bodyPr wrap="none" anchor="ctr"/>
          <a:lstStyle>
            <a:defPPr>
              <a:defRPr lang="zh-CN"/>
            </a:defPPr>
            <a:lvl1pPr algn="ctr">
              <a:defRPr sz="1050" b="1">
                <a:solidFill>
                  <a:srgbClr val="000000"/>
                </a:solidFill>
                <a:latin typeface="Arial" panose="020B0604020202020204" pitchFamily="34" charset="0"/>
                <a:ea typeface="楷体_GB2312" pitchFamily="49" charset="-122"/>
                <a:cs typeface="Arial" panose="020B0604020202020204" pitchFamily="34" charset="0"/>
              </a:defRPr>
            </a:lvl1pPr>
          </a:lstStyle>
          <a:p>
            <a:pPr lvl="0"/>
            <a:r>
              <a:rPr lang="en-US" dirty="0"/>
              <a:t>221/221/221</a:t>
            </a:r>
            <a:endParaRPr lang="en-US" dirty="0"/>
          </a:p>
        </p:txBody>
      </p:sp>
      <p:sp>
        <p:nvSpPr>
          <p:cNvPr id="54" name="Text Box 24"/>
          <p:cNvSpPr txBox="1">
            <a:spLocks noChangeArrowheads="1"/>
          </p:cNvSpPr>
          <p:nvPr userDrawn="1"/>
        </p:nvSpPr>
        <p:spPr bwMode="auto">
          <a:xfrm>
            <a:off x="-1161181" y="5146642"/>
            <a:ext cx="900000" cy="288000"/>
          </a:xfrm>
          <a:prstGeom prst="rect">
            <a:avLst/>
          </a:prstGeom>
          <a:solidFill>
            <a:srgbClr val="D0DAEA"/>
          </a:solidFill>
          <a:ln w="9525" algn="ctr">
            <a:noFill/>
            <a:miter lim="800000"/>
          </a:ln>
          <a:effectLst/>
        </p:spPr>
        <p:txBody>
          <a:bodyPr wrap="none" anchor="ctr"/>
          <a:lstStyle>
            <a:defPPr>
              <a:defRPr lang="zh-CN"/>
            </a:defPPr>
            <a:lvl1pPr algn="ctr">
              <a:defRPr sz="1050" b="1">
                <a:solidFill>
                  <a:srgbClr val="000000"/>
                </a:solidFill>
                <a:latin typeface="Arial" panose="020B0604020202020204" pitchFamily="34" charset="0"/>
                <a:ea typeface="楷体_GB2312" pitchFamily="49" charset="-122"/>
                <a:cs typeface="Arial" panose="020B0604020202020204" pitchFamily="34" charset="0"/>
              </a:defRPr>
            </a:lvl1pPr>
          </a:lstStyle>
          <a:p>
            <a:pPr lvl="0"/>
            <a:r>
              <a:rPr lang="en-US" altLang="zh-TW" dirty="0"/>
              <a:t>208/218/234</a:t>
            </a:r>
            <a:endParaRPr lang="en-US" dirty="0"/>
          </a:p>
        </p:txBody>
      </p:sp>
      <p:sp>
        <p:nvSpPr>
          <p:cNvPr id="5" name="页脚占位符 4"/>
          <p:cNvSpPr>
            <a:spLocks noGrp="1"/>
          </p:cNvSpPr>
          <p:nvPr>
            <p:ph type="ftr" sz="quarter" idx="3"/>
          </p:nvPr>
        </p:nvSpPr>
        <p:spPr>
          <a:xfrm>
            <a:off x="3294000" y="6135443"/>
            <a:ext cx="6120000" cy="180000"/>
          </a:xfrm>
          <a:prstGeom prst="rect">
            <a:avLst/>
          </a:prstGeom>
        </p:spPr>
        <p:txBody>
          <a:bodyPr vert="horz" lIns="91440" tIns="45720" rIns="91440" bIns="45720" rtlCol="0" anchor="ctr"/>
          <a:lstStyle>
            <a:lvl1pPr algn="r">
              <a:defRPr sz="800">
                <a:solidFill>
                  <a:schemeClr val="tx1"/>
                </a:solidFill>
                <a:latin typeface="+mj-ea"/>
                <a:ea typeface="+mj-ea"/>
              </a:defRPr>
            </a:lvl1pPr>
          </a:lstStyle>
          <a:p>
            <a:r>
              <a:rPr lang="zh-CN" altLang="en-US" dirty="0"/>
              <a:t>资料来源： </a:t>
            </a:r>
            <a:r>
              <a:rPr lang="en-US" altLang="zh-CN" dirty="0"/>
              <a:t>XXXX</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spcBef>
          <a:spcPct val="0"/>
        </a:spcBef>
        <a:buNone/>
        <a:defRPr sz="2800" b="1" kern="1200">
          <a:solidFill>
            <a:srgbClr val="000000"/>
          </a:solidFill>
          <a:latin typeface="黑体" panose="02010609060101010101" pitchFamily="49" charset="-122"/>
          <a:ea typeface="黑体" panose="02010609060101010101" pitchFamily="49" charset="-122"/>
          <a:cs typeface="Arial" panose="020B0604020202020204" pitchFamily="34" charset="0"/>
        </a:defRPr>
      </a:lvl1pPr>
    </p:titleStyle>
    <p:bodyStyle>
      <a:lvl1pPr marL="0" indent="0" algn="l" defTabSz="914400" rtl="0" eaLnBrk="1" latinLnBrk="0" hangingPunct="1">
        <a:spcBef>
          <a:spcPts val="300"/>
        </a:spcBef>
        <a:buClr>
          <a:srgbClr val="C00000"/>
        </a:buClr>
        <a:buSzPct val="80000"/>
        <a:buFontTx/>
        <a:buNone/>
        <a:defRPr lang="zh-CN" altLang="en-US" sz="1600" kern="1200" dirty="0" smtClean="0">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447675" indent="-180975" algn="l" defTabSz="914400" rtl="0" eaLnBrk="1" latinLnBrk="0" hangingPunct="1">
        <a:spcBef>
          <a:spcPts val="300"/>
        </a:spcBef>
        <a:buClr>
          <a:srgbClr val="C00000"/>
        </a:buClr>
        <a:buFont typeface="Wingdings" panose="05000000000000000000" pitchFamily="2" charset="2"/>
        <a:buChar char="Ø"/>
        <a:defRPr lang="zh-CN" altLang="en-US" sz="1600" kern="1200" dirty="0" smtClean="0">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809625" indent="-180975" algn="l" defTabSz="914400" rtl="0" eaLnBrk="1" latinLnBrk="0" hangingPunct="1">
        <a:spcBef>
          <a:spcPts val="300"/>
        </a:spcBef>
        <a:buClr>
          <a:srgbClr val="0E345B"/>
        </a:buClr>
        <a:buSzPct val="80000"/>
        <a:buFont typeface="Wingdings" panose="05000000000000000000" pitchFamily="2" charset="2"/>
        <a:buChar char="l"/>
        <a:defRPr lang="zh-CN" altLang="en-US" sz="1200" kern="1200" dirty="0" smtClean="0">
          <a:solidFill>
            <a:srgbClr val="000000"/>
          </a:solidFill>
          <a:latin typeface="Arial" panose="020B0604020202020204" pitchFamily="34" charset="0"/>
          <a:ea typeface="楷体_GB2312" pitchFamily="49" charset="-122"/>
          <a:cs typeface="Arial" panose="020B0604020202020204" pitchFamily="34" charset="0"/>
        </a:defRPr>
      </a:lvl3pPr>
      <a:lvl4pPr marL="1076325" indent="-180975" algn="l" defTabSz="914400" rtl="0" eaLnBrk="1" latinLnBrk="0" hangingPunct="1">
        <a:spcBef>
          <a:spcPts val="300"/>
        </a:spcBef>
        <a:buFont typeface="Wingdings" panose="05000000000000000000" pitchFamily="2" charset="2"/>
        <a:buChar char="–"/>
        <a:defRPr lang="zh-CN" altLang="en-US" sz="1200" kern="1200" dirty="0" smtClean="0">
          <a:solidFill>
            <a:srgbClr val="000000"/>
          </a:solidFill>
          <a:latin typeface="+mn-lt"/>
          <a:ea typeface="+mn-ea"/>
          <a:cs typeface="+mn-cs"/>
        </a:defRPr>
      </a:lvl4pPr>
      <a:lvl5pPr marL="1343025" indent="-180975" algn="l" defTabSz="914400" rtl="0" eaLnBrk="1" latinLnBrk="0" hangingPunct="1">
        <a:spcBef>
          <a:spcPts val="300"/>
        </a:spcBef>
        <a:buFont typeface="Wingdings" panose="05000000000000000000" pitchFamily="2" charset="2"/>
        <a:buChar char="»"/>
        <a:defRPr lang="zh-CN" altLang="en-US" sz="12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000" y="1973179"/>
            <a:ext cx="7920000" cy="1729688"/>
          </a:xfrm>
        </p:spPr>
        <p:txBody>
          <a:bodyPr/>
          <a:lstStyle/>
          <a:p>
            <a:r>
              <a:rPr lang="en-US" altLang="zh-CN" dirty="0">
                <a:latin typeface="华文楷体" panose="02010600040101010101" charset="-122"/>
                <a:ea typeface="华文楷体" panose="02010600040101010101" charset="-122"/>
              </a:rPr>
              <a:t>Systematic Global Macro</a:t>
            </a:r>
            <a:endParaRPr lang="en-US" altLang="zh-CN" dirty="0">
              <a:latin typeface="华文楷体" panose="02010600040101010101" charset="-122"/>
              <a:ea typeface="华文楷体" panose="02010600040101010101" charset="-122"/>
            </a:endParaRPr>
          </a:p>
        </p:txBody>
      </p:sp>
      <p:sp>
        <p:nvSpPr>
          <p:cNvPr id="3" name="文本占位符 2"/>
          <p:cNvSpPr>
            <a:spLocks noGrp="1"/>
          </p:cNvSpPr>
          <p:nvPr>
            <p:ph type="body" sz="quarter" idx="12"/>
          </p:nvPr>
        </p:nvSpPr>
        <p:spPr>
          <a:xfrm>
            <a:off x="3873000" y="5328442"/>
            <a:ext cx="2160000" cy="360000"/>
          </a:xfrm>
        </p:spPr>
        <p:txBody>
          <a:bodyPr/>
          <a:lstStyle/>
          <a:p>
            <a:r>
              <a:rPr lang="en-US" altLang="zh-CN" dirty="0"/>
              <a:t>2022</a:t>
            </a:r>
            <a:r>
              <a:rPr lang="zh-CN" altLang="en-US" dirty="0"/>
              <a:t>年</a:t>
            </a:r>
            <a:r>
              <a:rPr lang="en-US" altLang="zh-CN" dirty="0"/>
              <a:t>11</a:t>
            </a:r>
            <a:r>
              <a:rPr lang="zh-CN" altLang="en-US" dirty="0"/>
              <a:t>月</a:t>
            </a:r>
            <a:endParaRPr lang="zh-CN" altLang="en-US" dirty="0"/>
          </a:p>
        </p:txBody>
      </p:sp>
      <p:sp>
        <p:nvSpPr>
          <p:cNvPr id="4" name="文本框 3"/>
          <p:cNvSpPr txBox="1"/>
          <p:nvPr/>
        </p:nvSpPr>
        <p:spPr>
          <a:xfrm>
            <a:off x="3689350" y="4100195"/>
            <a:ext cx="2526665" cy="603250"/>
          </a:xfrm>
          <a:prstGeom prst="rect">
            <a:avLst/>
          </a:prstGeom>
          <a:noFill/>
          <a:ln>
            <a:noFill/>
          </a:ln>
        </p:spPr>
        <p:txBody>
          <a:bodyPr wrap="square" lIns="18000" tIns="18000" rIns="18000" bIns="18000" rtlCol="0" anchor="ctr" anchorCtr="0">
            <a:noAutofit/>
          </a:bodyPr>
          <a:lstStyle/>
          <a:p>
            <a:pPr marL="0" indent="0" algn="ctr">
              <a:spcBef>
                <a:spcPts val="300"/>
              </a:spcBef>
              <a:buSzPct val="80000"/>
              <a:buFontTx/>
              <a:buNone/>
            </a:pPr>
            <a:r>
              <a:rPr lang="zh-CN" altLang="en-US" sz="1400" b="1" dirty="0">
                <a:solidFill>
                  <a:srgbClr val="000000"/>
                </a:solidFill>
                <a:latin typeface="黑体" panose="02010609060101010101" pitchFamily="49" charset="-122"/>
                <a:ea typeface="黑体" panose="02010609060101010101" pitchFamily="49" charset="-122"/>
                <a:cs typeface="黑体" panose="02010609060101010101" pitchFamily="49" charset="-122"/>
              </a:rPr>
              <a:t>作者</a:t>
            </a:r>
            <a:r>
              <a:rPr lang="en-US" altLang="zh-CN" sz="1400" b="1" dirty="0">
                <a:solidFill>
                  <a:srgbClr val="000000"/>
                </a:solidFill>
                <a:latin typeface="黑体" panose="02010609060101010101" pitchFamily="49" charset="-122"/>
                <a:ea typeface="黑体" panose="02010609060101010101" pitchFamily="49" charset="-122"/>
                <a:cs typeface="黑体" panose="02010609060101010101" pitchFamily="49" charset="-122"/>
              </a:rPr>
              <a:t>:</a:t>
            </a:r>
            <a:r>
              <a:rPr lang="zh-CN" altLang="en-US" sz="1400" b="1" dirty="0">
                <a:solidFill>
                  <a:srgbClr val="000000"/>
                </a:solidFill>
                <a:latin typeface="黑体" panose="02010609060101010101" pitchFamily="49" charset="-122"/>
                <a:ea typeface="黑体" panose="02010609060101010101" pitchFamily="49" charset="-122"/>
                <a:cs typeface="黑体" panose="02010609060101010101" pitchFamily="49" charset="-122"/>
              </a:rPr>
              <a:t>燕柯</a:t>
            </a:r>
            <a:endParaRPr lang="zh-CN" altLang="en-US" sz="1400" b="1" dirty="0">
              <a:solidFill>
                <a:srgbClr val="000000"/>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4" grpId="0"/>
      <p:bldP spid="4" grpId="1"/>
      <p:bldP spid="3" grpId="0" build="p"/>
      <p:bldP spid="3" grpI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D9BB5D0-35E4-459D-AEF3-FE4D7C45CC19}" type="slidenum">
              <a:rPr lang="zh-CN" altLang="en-US" smtClean="0"/>
            </a:fld>
            <a:endParaRPr lang="zh-CN" altLang="en-US"/>
          </a:p>
        </p:txBody>
      </p:sp>
      <p:sp>
        <p:nvSpPr>
          <p:cNvPr id="3" name="文本框 2"/>
          <p:cNvSpPr txBox="1"/>
          <p:nvPr/>
        </p:nvSpPr>
        <p:spPr>
          <a:xfrm>
            <a:off x="-132715" y="276860"/>
            <a:ext cx="3222625" cy="520700"/>
          </a:xfrm>
          <a:prstGeom prst="rect">
            <a:avLst/>
          </a:prstGeom>
          <a:noFill/>
          <a:ln>
            <a:noFill/>
          </a:ln>
        </p:spPr>
        <p:txBody>
          <a:bodyPr wrap="square" lIns="18000" tIns="18000" rIns="18000" bIns="18000" rtlCol="0" anchor="ctr" anchorCtr="0">
            <a:noAutofit/>
          </a:bodyPr>
          <a:p>
            <a:pPr marL="0" indent="0" algn="ctr">
              <a:spcBef>
                <a:spcPts val="300"/>
              </a:spcBef>
              <a:buSzPct val="80000"/>
              <a:buFontTx/>
              <a:buNone/>
            </a:pPr>
            <a:r>
              <a:rPr lang="en-US" altLang="zh-CN" sz="3200" dirty="0" smtClean="0">
                <a:solidFill>
                  <a:srgbClr val="000000"/>
                </a:solidFill>
              </a:rPr>
              <a:t>Benefit</a:t>
            </a:r>
            <a:endParaRPr lang="en-US" altLang="zh-CN" sz="1200" dirty="0" smtClean="0">
              <a:solidFill>
                <a:srgbClr val="000000"/>
              </a:solidFill>
            </a:endParaRPr>
          </a:p>
        </p:txBody>
      </p:sp>
      <p:sp>
        <p:nvSpPr>
          <p:cNvPr id="4" name="文本框 3"/>
          <p:cNvSpPr txBox="1"/>
          <p:nvPr/>
        </p:nvSpPr>
        <p:spPr>
          <a:xfrm>
            <a:off x="1209040" y="1189990"/>
            <a:ext cx="2922270" cy="671830"/>
          </a:xfrm>
          <a:prstGeom prst="rect">
            <a:avLst/>
          </a:prstGeom>
          <a:noFill/>
          <a:ln>
            <a:noFill/>
          </a:ln>
        </p:spPr>
        <p:txBody>
          <a:bodyPr wrap="square" lIns="18000" tIns="18000" rIns="18000" bIns="18000" rtlCol="0" anchor="t" anchorCtr="0">
            <a:noAutofit/>
          </a:bodyPr>
          <a:p>
            <a:pPr marL="0" indent="0" algn="just">
              <a:spcBef>
                <a:spcPts val="300"/>
              </a:spcBef>
              <a:buSzPct val="80000"/>
              <a:buFontTx/>
              <a:buNone/>
            </a:pPr>
            <a:r>
              <a:rPr lang="zh-CN" altLang="en-US" sz="2400" dirty="0" smtClean="0">
                <a:solidFill>
                  <a:srgbClr val="000000"/>
                </a:solidFill>
              </a:rPr>
              <a:t> Broader universe</a:t>
            </a:r>
            <a:endParaRPr lang="zh-CN" altLang="en-US" sz="2400" dirty="0" smtClean="0">
              <a:solidFill>
                <a:srgbClr val="000000"/>
              </a:solidFill>
            </a:endParaRPr>
          </a:p>
        </p:txBody>
      </p:sp>
      <p:sp>
        <p:nvSpPr>
          <p:cNvPr id="8" name="文本框 7"/>
          <p:cNvSpPr txBox="1"/>
          <p:nvPr/>
        </p:nvSpPr>
        <p:spPr>
          <a:xfrm>
            <a:off x="1209040" y="2505075"/>
            <a:ext cx="2130425" cy="886460"/>
          </a:xfrm>
          <a:prstGeom prst="rect">
            <a:avLst/>
          </a:prstGeom>
          <a:noFill/>
          <a:ln>
            <a:noFill/>
          </a:ln>
        </p:spPr>
        <p:txBody>
          <a:bodyPr wrap="square" lIns="18000" tIns="18000" rIns="18000" bIns="18000" rtlCol="0" anchor="ctr" anchorCtr="0">
            <a:noAutofit/>
          </a:bodyPr>
          <a:p>
            <a:pPr marL="0" indent="0" algn="just">
              <a:lnSpc>
                <a:spcPct val="100000"/>
              </a:lnSpc>
              <a:spcBef>
                <a:spcPts val="300"/>
              </a:spcBef>
              <a:buSzPct val="80000"/>
              <a:buFontTx/>
              <a:buNone/>
            </a:pPr>
            <a:r>
              <a:rPr lang="en-US" altLang="zh-CN" sz="2000" dirty="0" smtClean="0">
                <a:solidFill>
                  <a:srgbClr val="000000"/>
                </a:solidFill>
              </a:rPr>
              <a:t>系统的投资提供了巨大的规模经济。关于特定基础的获胜策略几乎可以立即在广泛和多样化的基础工具上进行测试和复制</a:t>
            </a:r>
            <a:r>
              <a:rPr lang="en-US" altLang="zh-CN" sz="1200" dirty="0" smtClean="0">
                <a:solidFill>
                  <a:srgbClr val="000000"/>
                </a:solidFill>
              </a:rPr>
              <a:t>。</a:t>
            </a:r>
            <a:endParaRPr lang="en-US" altLang="zh-CN" sz="1200" dirty="0" smtClean="0">
              <a:solidFill>
                <a:srgbClr val="000000"/>
              </a:solidFill>
            </a:endParaRPr>
          </a:p>
        </p:txBody>
      </p:sp>
      <p:sp>
        <p:nvSpPr>
          <p:cNvPr id="5" name="文本框 4"/>
          <p:cNvSpPr txBox="1"/>
          <p:nvPr/>
        </p:nvSpPr>
        <p:spPr>
          <a:xfrm>
            <a:off x="5481320" y="1861820"/>
            <a:ext cx="2500630" cy="3588385"/>
          </a:xfrm>
          <a:prstGeom prst="rect">
            <a:avLst/>
          </a:prstGeom>
          <a:noFill/>
          <a:ln>
            <a:noFill/>
          </a:ln>
        </p:spPr>
        <p:txBody>
          <a:bodyPr wrap="square" lIns="18000" tIns="18000" rIns="18000" bIns="18000" rtlCol="0" anchor="t" anchorCtr="0">
            <a:noAutofit/>
          </a:bodyPr>
          <a:p>
            <a:pPr marL="0" indent="0" algn="just">
              <a:spcBef>
                <a:spcPts val="300"/>
              </a:spcBef>
              <a:buSzPct val="80000"/>
              <a:buFontTx/>
              <a:buNone/>
            </a:pPr>
            <a:r>
              <a:rPr lang="zh-CN" altLang="en-US" sz="2000" dirty="0" smtClean="0">
                <a:solidFill>
                  <a:srgbClr val="000000"/>
                </a:solidFill>
              </a:rPr>
              <a:t>算法对情绪</a:t>
            </a:r>
            <a:r>
              <a:rPr lang="zh-CN" altLang="en-US" sz="2000" dirty="0" smtClean="0">
                <a:solidFill>
                  <a:srgbClr val="000000"/>
                </a:solidFill>
              </a:rPr>
              <a:t>免疫，并对相同的输入做出相同的响应。它们的响应只会在设计的基础数据的变化下有所变化</a:t>
            </a:r>
            <a:endParaRPr lang="zh-CN" altLang="en-US" sz="2000" dirty="0" smtClean="0">
              <a:solidFill>
                <a:srgbClr val="000000"/>
              </a:solidFill>
            </a:endParaRPr>
          </a:p>
        </p:txBody>
      </p:sp>
      <p:sp>
        <p:nvSpPr>
          <p:cNvPr id="6" name="文本框 5"/>
          <p:cNvSpPr txBox="1"/>
          <p:nvPr/>
        </p:nvSpPr>
        <p:spPr>
          <a:xfrm>
            <a:off x="4659630" y="1189990"/>
            <a:ext cx="4396105" cy="404495"/>
          </a:xfrm>
          <a:prstGeom prst="rect">
            <a:avLst/>
          </a:prstGeom>
          <a:noFill/>
          <a:ln>
            <a:noFill/>
          </a:ln>
        </p:spPr>
        <p:txBody>
          <a:bodyPr wrap="square" lIns="18000" tIns="18000" rIns="18000" bIns="18000" rtlCol="0" anchor="t" anchorCtr="0">
            <a:spAutoFit/>
          </a:bodyPr>
          <a:p>
            <a:pPr marL="0" indent="0" algn="ctr">
              <a:spcBef>
                <a:spcPts val="300"/>
              </a:spcBef>
              <a:buSzPct val="80000"/>
              <a:buFontTx/>
              <a:buNone/>
            </a:pPr>
            <a:r>
              <a:rPr lang="zh-CN" altLang="en-US" sz="2400" dirty="0" smtClean="0">
                <a:solidFill>
                  <a:srgbClr val="000000"/>
                </a:solidFill>
              </a:rPr>
              <a:t> Rigorous and emotionless process</a:t>
            </a:r>
            <a:endParaRPr lang="zh-CN" altLang="en-US" sz="2400" dirty="0" smtClea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8" grpId="0"/>
      <p:bldP spid="8" grpId="1"/>
      <p:bldP spid="6" grpId="0"/>
      <p:bldP spid="6" grpId="1"/>
      <p:bldP spid="5" grpId="0"/>
      <p:bldP spid="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D9BB5D0-35E4-459D-AEF3-FE4D7C45CC19}" type="slidenum">
              <a:rPr lang="zh-CN" altLang="en-US" smtClean="0"/>
            </a:fld>
            <a:endParaRPr lang="zh-CN" altLang="en-US"/>
          </a:p>
        </p:txBody>
      </p:sp>
      <p:sp>
        <p:nvSpPr>
          <p:cNvPr id="9" name="文本框 8"/>
          <p:cNvSpPr txBox="1"/>
          <p:nvPr/>
        </p:nvSpPr>
        <p:spPr>
          <a:xfrm>
            <a:off x="5770880" y="2427605"/>
            <a:ext cx="2505075" cy="1974215"/>
          </a:xfrm>
          <a:prstGeom prst="rect">
            <a:avLst/>
          </a:prstGeom>
          <a:noFill/>
          <a:ln>
            <a:noFill/>
          </a:ln>
        </p:spPr>
        <p:txBody>
          <a:bodyPr wrap="square" lIns="18000" tIns="18000" rIns="18000" bIns="18000" rtlCol="0" anchor="t" anchorCtr="0">
            <a:spAutoFit/>
          </a:bodyPr>
          <a:p>
            <a:pPr marL="0" indent="0" algn="just">
              <a:spcBef>
                <a:spcPts val="300"/>
              </a:spcBef>
              <a:buSzPct val="80000"/>
              <a:buFontTx/>
              <a:buNone/>
            </a:pPr>
            <a:r>
              <a:rPr lang="zh-CN" altLang="en-US" dirty="0" smtClean="0">
                <a:solidFill>
                  <a:srgbClr val="000000"/>
                </a:solidFill>
              </a:rPr>
              <a:t>信息和数据一直是宏观驱动战略的核心。算法是一种不知疲倦的工作人员，他们不断地连接到多个数据源，能够快速跟踪和消化千兆字节的数据。</a:t>
            </a:r>
            <a:endParaRPr lang="en-US" altLang="zh-CN" dirty="0" smtClean="0">
              <a:solidFill>
                <a:srgbClr val="000000"/>
              </a:solidFill>
            </a:endParaRPr>
          </a:p>
        </p:txBody>
      </p:sp>
      <p:sp>
        <p:nvSpPr>
          <p:cNvPr id="7" name="文本框 6"/>
          <p:cNvSpPr txBox="1"/>
          <p:nvPr/>
        </p:nvSpPr>
        <p:spPr>
          <a:xfrm>
            <a:off x="4955540" y="1146810"/>
            <a:ext cx="4135120" cy="774065"/>
          </a:xfrm>
          <a:prstGeom prst="rect">
            <a:avLst/>
          </a:prstGeom>
          <a:noFill/>
          <a:ln>
            <a:noFill/>
          </a:ln>
        </p:spPr>
        <p:txBody>
          <a:bodyPr wrap="square" lIns="18000" tIns="18000" rIns="18000" bIns="18000" rtlCol="0" anchor="t" anchorCtr="0">
            <a:spAutoFit/>
          </a:bodyPr>
          <a:p>
            <a:pPr marL="0" indent="0" algn="just">
              <a:spcBef>
                <a:spcPts val="300"/>
              </a:spcBef>
              <a:buSzPct val="80000"/>
              <a:buFontTx/>
              <a:buNone/>
            </a:pPr>
            <a:r>
              <a:rPr lang="zh-CN" altLang="en-US" sz="2400" dirty="0" smtClean="0">
                <a:solidFill>
                  <a:srgbClr val="000000"/>
                </a:solidFill>
              </a:rPr>
              <a:t>Ability to track and integrate a wide set of informational inputs</a:t>
            </a:r>
            <a:endParaRPr lang="zh-CN" altLang="en-US" sz="2400" dirty="0" smtClean="0">
              <a:solidFill>
                <a:srgbClr val="000000"/>
              </a:solidFill>
            </a:endParaRPr>
          </a:p>
        </p:txBody>
      </p:sp>
      <p:sp>
        <p:nvSpPr>
          <p:cNvPr id="3" name="文本框 2"/>
          <p:cNvSpPr txBox="1"/>
          <p:nvPr/>
        </p:nvSpPr>
        <p:spPr>
          <a:xfrm>
            <a:off x="553720" y="879475"/>
            <a:ext cx="4149725" cy="1143000"/>
          </a:xfrm>
          <a:prstGeom prst="rect">
            <a:avLst/>
          </a:prstGeom>
          <a:noFill/>
          <a:ln>
            <a:noFill/>
          </a:ln>
        </p:spPr>
        <p:txBody>
          <a:bodyPr wrap="square" lIns="18000" tIns="18000" rIns="18000" bIns="18000" rtlCol="0" anchor="t" anchorCtr="0">
            <a:spAutoFit/>
          </a:bodyPr>
          <a:p>
            <a:pPr marL="0" indent="0" algn="just">
              <a:spcBef>
                <a:spcPts val="300"/>
              </a:spcBef>
              <a:buSzPct val="80000"/>
              <a:buFontTx/>
              <a:buNone/>
            </a:pPr>
            <a:r>
              <a:rPr lang="zh-CN" altLang="en-US" sz="2400" dirty="0" smtClean="0">
                <a:solidFill>
                  <a:srgbClr val="000000"/>
                </a:solidFill>
              </a:rPr>
              <a:t>Rise of dynamic learning techniques to better adapt</a:t>
            </a:r>
            <a:r>
              <a:rPr lang="en-US" altLang="zh-CN" sz="2400" dirty="0" smtClean="0">
                <a:solidFill>
                  <a:srgbClr val="000000"/>
                </a:solidFill>
              </a:rPr>
              <a:t> </a:t>
            </a:r>
            <a:r>
              <a:rPr lang="zh-CN" altLang="en-US" sz="2400" dirty="0" smtClean="0">
                <a:solidFill>
                  <a:srgbClr val="000000"/>
                </a:solidFill>
              </a:rPr>
              <a:t>to changes in market conditions</a:t>
            </a:r>
            <a:endParaRPr lang="zh-CN" altLang="en-US" sz="2400" dirty="0" smtClean="0">
              <a:solidFill>
                <a:srgbClr val="000000"/>
              </a:solidFill>
            </a:endParaRPr>
          </a:p>
        </p:txBody>
      </p:sp>
      <p:sp>
        <p:nvSpPr>
          <p:cNvPr id="4" name="文本框 3"/>
          <p:cNvSpPr txBox="1"/>
          <p:nvPr/>
        </p:nvSpPr>
        <p:spPr>
          <a:xfrm>
            <a:off x="1413510" y="2427605"/>
            <a:ext cx="2430145" cy="4128135"/>
          </a:xfrm>
          <a:prstGeom prst="rect">
            <a:avLst/>
          </a:prstGeom>
          <a:noFill/>
          <a:ln>
            <a:noFill/>
          </a:ln>
        </p:spPr>
        <p:txBody>
          <a:bodyPr wrap="square" lIns="18000" tIns="18000" rIns="18000" bIns="18000" rtlCol="0" anchor="t" anchorCtr="0">
            <a:noAutofit/>
          </a:bodyPr>
          <a:p>
            <a:pPr marL="0" indent="0" algn="just">
              <a:spcBef>
                <a:spcPts val="300"/>
              </a:spcBef>
              <a:buSzPct val="80000"/>
              <a:buFontTx/>
              <a:buNone/>
            </a:pPr>
            <a:r>
              <a:rPr lang="zh-CN" altLang="en-US" dirty="0" smtClean="0">
                <a:solidFill>
                  <a:srgbClr val="000000"/>
                </a:solidFill>
              </a:rPr>
              <a:t>近计算机科学的不断发展引入了自我学习算法，能够在不需要外部干预的情况下调整自己。动态学习源于这种方法，并允许模型在新数据输入系统时修改自己的参数，以更好地适应新的市场条件。</a:t>
            </a:r>
            <a:endParaRPr lang="zh-CN" altLang="en-US" dirty="0" smtClea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7" grpId="0"/>
      <p:bldP spid="7" grpId="1"/>
      <p:bldP spid="9" grpId="0"/>
      <p:bldP spid="9"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D9BB5D0-35E4-459D-AEF3-FE4D7C45CC19}" type="slidenum">
              <a:rPr lang="zh-CN" altLang="en-US" smtClean="0"/>
            </a:fld>
            <a:endParaRPr lang="zh-CN" altLang="en-US"/>
          </a:p>
        </p:txBody>
      </p:sp>
      <p:sp>
        <p:nvSpPr>
          <p:cNvPr id="3" name="文本框 2"/>
          <p:cNvSpPr txBox="1"/>
          <p:nvPr/>
        </p:nvSpPr>
        <p:spPr>
          <a:xfrm>
            <a:off x="764540" y="1331595"/>
            <a:ext cx="2682875" cy="404495"/>
          </a:xfrm>
          <a:prstGeom prst="rect">
            <a:avLst/>
          </a:prstGeom>
          <a:noFill/>
          <a:ln>
            <a:noFill/>
          </a:ln>
        </p:spPr>
        <p:txBody>
          <a:bodyPr wrap="square" lIns="18000" tIns="18000" rIns="18000" bIns="18000" rtlCol="0" anchor="t" anchorCtr="0">
            <a:spAutoFit/>
          </a:bodyPr>
          <a:p>
            <a:pPr marL="0" indent="0" algn="ctr">
              <a:spcBef>
                <a:spcPts val="300"/>
              </a:spcBef>
              <a:buSzPct val="80000"/>
              <a:buFontTx/>
              <a:buNone/>
            </a:pPr>
            <a:r>
              <a:rPr lang="zh-CN" altLang="en-US" sz="2400" dirty="0" smtClean="0">
                <a:solidFill>
                  <a:srgbClr val="000000"/>
                </a:solidFill>
              </a:rPr>
              <a:t> Low key-man risk</a:t>
            </a:r>
            <a:endParaRPr lang="zh-CN" altLang="en-US" sz="2400" dirty="0" smtClean="0">
              <a:solidFill>
                <a:srgbClr val="000000"/>
              </a:solidFill>
            </a:endParaRPr>
          </a:p>
        </p:txBody>
      </p:sp>
      <p:sp>
        <p:nvSpPr>
          <p:cNvPr id="4" name="文本框 3"/>
          <p:cNvSpPr txBox="1"/>
          <p:nvPr/>
        </p:nvSpPr>
        <p:spPr>
          <a:xfrm>
            <a:off x="1136650" y="2308225"/>
            <a:ext cx="2162810" cy="1574165"/>
          </a:xfrm>
          <a:prstGeom prst="rect">
            <a:avLst/>
          </a:prstGeom>
          <a:noFill/>
          <a:ln>
            <a:noFill/>
          </a:ln>
        </p:spPr>
        <p:txBody>
          <a:bodyPr wrap="square" lIns="18000" tIns="18000" rIns="18000" bIns="18000" rtlCol="0" anchor="t" anchorCtr="0">
            <a:spAutoFit/>
          </a:bodyPr>
          <a:p>
            <a:pPr marL="0" indent="0" algn="just">
              <a:spcBef>
                <a:spcPts val="300"/>
              </a:spcBef>
              <a:buSzPct val="80000"/>
              <a:buFontTx/>
              <a:buNone/>
            </a:pPr>
            <a:r>
              <a:rPr lang="zh-CN" altLang="en-US" sz="2000" dirty="0" smtClean="0">
                <a:solidFill>
                  <a:srgbClr val="000000"/>
                </a:solidFill>
              </a:rPr>
              <a:t>模型开发、测试和维护模型需要一个集体框架，其中信息在多个团队之间共享可自由支配。</a:t>
            </a:r>
            <a:endParaRPr lang="zh-CN" altLang="en-US" sz="2000" dirty="0" smtClean="0">
              <a:solidFill>
                <a:srgbClr val="000000"/>
              </a:solidFill>
            </a:endParaRPr>
          </a:p>
        </p:txBody>
      </p:sp>
      <p:sp>
        <p:nvSpPr>
          <p:cNvPr id="5" name="文本框 4"/>
          <p:cNvSpPr txBox="1"/>
          <p:nvPr/>
        </p:nvSpPr>
        <p:spPr>
          <a:xfrm>
            <a:off x="4069080" y="1028065"/>
            <a:ext cx="4023360" cy="774065"/>
          </a:xfrm>
          <a:prstGeom prst="rect">
            <a:avLst/>
          </a:prstGeom>
          <a:noFill/>
          <a:ln>
            <a:noFill/>
          </a:ln>
        </p:spPr>
        <p:txBody>
          <a:bodyPr wrap="square" lIns="18000" tIns="18000" rIns="18000" bIns="18000" rtlCol="0" anchor="t" anchorCtr="0">
            <a:spAutoFit/>
          </a:bodyPr>
          <a:p>
            <a:pPr marL="0" indent="0" algn="ctr">
              <a:spcBef>
                <a:spcPts val="300"/>
              </a:spcBef>
              <a:buSzPct val="80000"/>
              <a:buFontTx/>
              <a:buNone/>
            </a:pPr>
            <a:r>
              <a:rPr lang="zh-CN" altLang="en-US" sz="2400" dirty="0" smtClean="0">
                <a:solidFill>
                  <a:srgbClr val="000000"/>
                </a:solidFill>
              </a:rPr>
              <a:t>Low correlation with key benchmark asset classes </a:t>
            </a:r>
            <a:endParaRPr lang="zh-CN" altLang="en-US" sz="2400" dirty="0" smtClean="0">
              <a:solidFill>
                <a:srgbClr val="000000"/>
              </a:solidFill>
            </a:endParaRPr>
          </a:p>
        </p:txBody>
      </p:sp>
      <p:sp>
        <p:nvSpPr>
          <p:cNvPr id="6" name="文本框 5"/>
          <p:cNvSpPr txBox="1"/>
          <p:nvPr/>
        </p:nvSpPr>
        <p:spPr>
          <a:xfrm>
            <a:off x="4935855" y="2308225"/>
            <a:ext cx="1978025" cy="3470275"/>
          </a:xfrm>
          <a:prstGeom prst="rect">
            <a:avLst/>
          </a:prstGeom>
          <a:noFill/>
          <a:ln>
            <a:noFill/>
          </a:ln>
        </p:spPr>
        <p:txBody>
          <a:bodyPr wrap="square" lIns="18000" tIns="18000" rIns="18000" bIns="18000" rtlCol="0" anchor="t" anchorCtr="0">
            <a:noAutofit/>
          </a:bodyPr>
          <a:p>
            <a:pPr marL="0" indent="0" algn="just">
              <a:spcBef>
                <a:spcPts val="300"/>
              </a:spcBef>
              <a:buSzPct val="80000"/>
              <a:buFontTx/>
              <a:buNone/>
            </a:pPr>
            <a:r>
              <a:rPr lang="zh-CN" altLang="en-US" sz="2000" dirty="0" smtClean="0">
                <a:solidFill>
                  <a:srgbClr val="000000"/>
                </a:solidFill>
              </a:rPr>
              <a:t>算法带来的多样性和异质性为系统的宏观战略提供了潜力，具有额外的多元化潜力。</a:t>
            </a:r>
            <a:endParaRPr lang="zh-CN" altLang="en-US" sz="1200" dirty="0" smtClea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P spid="6" grpId="0"/>
      <p:bldP spid="6"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D9BB5D0-35E4-459D-AEF3-FE4D7C45CC19}" type="slidenum">
              <a:rPr lang="zh-CN" altLang="en-US" smtClean="0"/>
            </a:fld>
            <a:endParaRPr lang="zh-CN" altLang="en-US"/>
          </a:p>
        </p:txBody>
      </p:sp>
      <p:sp>
        <p:nvSpPr>
          <p:cNvPr id="4" name="文本框 3"/>
          <p:cNvSpPr txBox="1"/>
          <p:nvPr/>
        </p:nvSpPr>
        <p:spPr>
          <a:xfrm>
            <a:off x="5527675" y="1691005"/>
            <a:ext cx="1946275" cy="3713480"/>
          </a:xfrm>
          <a:prstGeom prst="rect">
            <a:avLst/>
          </a:prstGeom>
          <a:noFill/>
          <a:ln>
            <a:noFill/>
          </a:ln>
        </p:spPr>
        <p:txBody>
          <a:bodyPr wrap="square" lIns="18000" tIns="18000" rIns="18000" bIns="18000" rtlCol="0" anchor="t" anchorCtr="0">
            <a:noAutofit/>
          </a:bodyPr>
          <a:p>
            <a:pPr marL="0" indent="0" algn="just">
              <a:spcBef>
                <a:spcPts val="300"/>
              </a:spcBef>
              <a:buSzPct val="80000"/>
              <a:buFontTx/>
              <a:buNone/>
            </a:pPr>
            <a:r>
              <a:rPr lang="zh-CN" altLang="en-US" dirty="0" smtClean="0">
                <a:solidFill>
                  <a:srgbClr val="000000"/>
                </a:solidFill>
              </a:rPr>
              <a:t>通过用在1994年1月至2013年3月的历史期间的</a:t>
            </a:r>
            <a:r>
              <a:rPr lang="zh-CN" altLang="en-US" dirty="0" smtClean="0">
                <a:solidFill>
                  <a:srgbClr val="000000"/>
                </a:solidFill>
              </a:rPr>
              <a:t>数据最大化年信息比率</a:t>
            </a:r>
            <a:r>
              <a:rPr lang="en-US" altLang="zh-CN" dirty="0" smtClean="0">
                <a:solidFill>
                  <a:srgbClr val="000000"/>
                </a:solidFill>
              </a:rPr>
              <a:t>,</a:t>
            </a:r>
            <a:r>
              <a:rPr lang="zh-CN" altLang="en-US" dirty="0" smtClean="0">
                <a:solidFill>
                  <a:srgbClr val="000000"/>
                </a:solidFill>
              </a:rPr>
              <a:t>年信息比率</a:t>
            </a:r>
            <a:r>
              <a:rPr lang="en-US" altLang="zh-CN" dirty="0" smtClean="0">
                <a:solidFill>
                  <a:srgbClr val="000000"/>
                </a:solidFill>
              </a:rPr>
              <a:t>,</a:t>
            </a:r>
            <a:r>
              <a:rPr lang="zh-CN" altLang="en-US" dirty="0" smtClean="0">
                <a:solidFill>
                  <a:srgbClr val="000000"/>
                </a:solidFill>
              </a:rPr>
              <a:t>Sortino比率和Calmar比率</a:t>
            </a:r>
            <a:r>
              <a:rPr lang="zh-CN" altLang="en-US" dirty="0" smtClean="0">
                <a:solidFill>
                  <a:srgbClr val="000000"/>
                </a:solidFill>
              </a:rPr>
              <a:t>并分析不同投资组合中的各种指标，并对策略权重进行比较。</a:t>
            </a:r>
            <a:endParaRPr lang="zh-CN" altLang="en-US" dirty="0" smtClean="0">
              <a:solidFill>
                <a:srgbClr val="000000"/>
              </a:solidFill>
            </a:endParaRPr>
          </a:p>
        </p:txBody>
      </p:sp>
      <p:sp>
        <p:nvSpPr>
          <p:cNvPr id="5" name="文本框 4"/>
          <p:cNvSpPr txBox="1"/>
          <p:nvPr/>
        </p:nvSpPr>
        <p:spPr>
          <a:xfrm>
            <a:off x="594995" y="102235"/>
            <a:ext cx="3302000" cy="914400"/>
          </a:xfrm>
          <a:prstGeom prst="rect">
            <a:avLst/>
          </a:prstGeom>
          <a:noFill/>
          <a:ln>
            <a:noFill/>
          </a:ln>
        </p:spPr>
        <p:txBody>
          <a:bodyPr wrap="square" lIns="18000" tIns="18000" rIns="18000" bIns="18000" rtlCol="0" anchor="ctr" anchorCtr="0">
            <a:noAutofit/>
          </a:bodyPr>
          <a:p>
            <a:pPr marL="0" indent="0" algn="ctr">
              <a:spcBef>
                <a:spcPts val="300"/>
              </a:spcBef>
              <a:buSzPct val="80000"/>
              <a:buFontTx/>
              <a:buNone/>
            </a:pPr>
            <a:r>
              <a:rPr lang="en-US" altLang="zh-CN" sz="3600" dirty="0" smtClean="0">
                <a:solidFill>
                  <a:srgbClr val="000000"/>
                </a:solidFill>
              </a:rPr>
              <a:t>Portfolios</a:t>
            </a:r>
            <a:endParaRPr lang="en-US" altLang="zh-CN" sz="3600" dirty="0" smtClean="0">
              <a:solidFill>
                <a:srgbClr val="000000"/>
              </a:solidFill>
            </a:endParaRPr>
          </a:p>
        </p:txBody>
      </p:sp>
      <p:sp>
        <p:nvSpPr>
          <p:cNvPr id="6" name="文本框 5"/>
          <p:cNvSpPr txBox="1"/>
          <p:nvPr/>
        </p:nvSpPr>
        <p:spPr>
          <a:xfrm>
            <a:off x="1658620" y="1691005"/>
            <a:ext cx="1964690" cy="2500630"/>
          </a:xfrm>
          <a:prstGeom prst="rect">
            <a:avLst/>
          </a:prstGeom>
          <a:noFill/>
          <a:ln>
            <a:noFill/>
          </a:ln>
        </p:spPr>
        <p:txBody>
          <a:bodyPr wrap="square" lIns="18000" tIns="18000" rIns="18000" bIns="18000" rtlCol="0" anchor="ctr" anchorCtr="0">
            <a:noAutofit/>
          </a:bodyPr>
          <a:p>
            <a:pPr marL="0" indent="0" algn="just">
              <a:spcBef>
                <a:spcPts val="300"/>
              </a:spcBef>
              <a:buSzPct val="80000"/>
              <a:buFontTx/>
              <a:buNone/>
            </a:pPr>
            <a:r>
              <a:rPr lang="zh-CN" altLang="en-US" sz="1800" dirty="0" smtClean="0">
                <a:solidFill>
                  <a:srgbClr val="000000"/>
                </a:solidFill>
                <a:sym typeface="+mn-ea"/>
              </a:rPr>
              <a:t>通过分析四种不同的对冲基金组合，每一种都是针对不同目标优化的结果。目的是根据之前关于衡量风险的讨论来比较和对比这些投资组合。</a:t>
            </a:r>
            <a:endParaRPr lang="zh-CN" altLang="en-US" sz="1800" dirty="0" smtClea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p:bldP spid="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D9BB5D0-35E4-459D-AEF3-FE4D7C45CC19}" type="slidenum">
              <a:rPr lang="zh-CN" altLang="en-US" smtClean="0"/>
            </a:fld>
            <a:endParaRPr lang="zh-CN" altLang="en-US"/>
          </a:p>
        </p:txBody>
      </p:sp>
      <p:sp>
        <p:nvSpPr>
          <p:cNvPr id="3" name="文本框 2"/>
          <p:cNvSpPr txBox="1"/>
          <p:nvPr/>
        </p:nvSpPr>
        <p:spPr>
          <a:xfrm>
            <a:off x="1739265" y="2901950"/>
            <a:ext cx="5697855" cy="2392680"/>
          </a:xfrm>
          <a:prstGeom prst="rect">
            <a:avLst/>
          </a:prstGeom>
          <a:noFill/>
          <a:ln>
            <a:noFill/>
          </a:ln>
        </p:spPr>
        <p:txBody>
          <a:bodyPr wrap="square" lIns="18000" tIns="18000" rIns="18000" bIns="18000" rtlCol="0" anchor="t" anchorCtr="0">
            <a:noAutofit/>
          </a:bodyPr>
          <a:p>
            <a:pPr marL="0" indent="0" algn="just">
              <a:spcBef>
                <a:spcPts val="300"/>
              </a:spcBef>
              <a:buSzPct val="80000"/>
              <a:buFontTx/>
              <a:buNone/>
            </a:pPr>
            <a:r>
              <a:rPr lang="zh-CN" altLang="en-US" dirty="0" smtClean="0">
                <a:solidFill>
                  <a:srgbClr val="000000"/>
                </a:solidFill>
              </a:rPr>
              <a:t>值得注意的是，最大化年化信息比率没有纠正月度回报的自相关创造了投资组合最低年度信息比率，最低下降，最低的Calmar比率。使用更全面的风险度量，考虑到更高的矩分布特性以及自相关，导致投资组合具有更好的下降统计数据。正如预期的那样，这些投资组合对于具有有利的高矩和自相关统计的策略有更大的权重。</a:t>
            </a:r>
            <a:endParaRPr lang="zh-CN" altLang="en-US" dirty="0" smtClean="0">
              <a:solidFill>
                <a:srgbClr val="000000"/>
              </a:solidFill>
            </a:endParaRPr>
          </a:p>
        </p:txBody>
      </p:sp>
      <p:sp>
        <p:nvSpPr>
          <p:cNvPr id="4" name="文本框 3"/>
          <p:cNvSpPr txBox="1"/>
          <p:nvPr/>
        </p:nvSpPr>
        <p:spPr>
          <a:xfrm>
            <a:off x="349250" y="102235"/>
            <a:ext cx="3302000" cy="914400"/>
          </a:xfrm>
          <a:prstGeom prst="rect">
            <a:avLst/>
          </a:prstGeom>
          <a:noFill/>
          <a:ln>
            <a:noFill/>
          </a:ln>
        </p:spPr>
        <p:txBody>
          <a:bodyPr wrap="square" lIns="18000" tIns="18000" rIns="18000" bIns="18000" rtlCol="0" anchor="ctr" anchorCtr="0">
            <a:noAutofit/>
          </a:bodyPr>
          <a:p>
            <a:pPr marL="0" indent="0" algn="ctr">
              <a:spcBef>
                <a:spcPts val="300"/>
              </a:spcBef>
              <a:buSzPct val="80000"/>
              <a:buFontTx/>
              <a:buNone/>
            </a:pPr>
            <a:r>
              <a:rPr lang="en-US" altLang="zh-CN" sz="3600" dirty="0" smtClean="0">
                <a:solidFill>
                  <a:srgbClr val="000000"/>
                </a:solidFill>
              </a:rPr>
              <a:t>conclusion</a:t>
            </a:r>
            <a:endParaRPr lang="en-US" altLang="zh-CN" sz="3600" dirty="0" smtClean="0">
              <a:solidFill>
                <a:srgbClr val="000000"/>
              </a:solidFill>
            </a:endParaRPr>
          </a:p>
        </p:txBody>
      </p:sp>
      <p:pic>
        <p:nvPicPr>
          <p:cNvPr id="5" name="图片 4"/>
          <p:cNvPicPr>
            <a:picLocks noChangeAspect="1"/>
          </p:cNvPicPr>
          <p:nvPr/>
        </p:nvPicPr>
        <p:blipFill>
          <a:blip r:embed="rId1"/>
          <a:stretch>
            <a:fillRect/>
          </a:stretch>
        </p:blipFill>
        <p:spPr>
          <a:xfrm>
            <a:off x="1315720" y="1336675"/>
            <a:ext cx="6878320" cy="13138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D9BB5D0-35E4-459D-AEF3-FE4D7C45CC19}" type="slidenum">
              <a:rPr lang="zh-CN" altLang="en-US" smtClean="0"/>
            </a:fld>
            <a:endParaRPr lang="zh-CN" altLang="en-US"/>
          </a:p>
        </p:txBody>
      </p:sp>
      <p:sp>
        <p:nvSpPr>
          <p:cNvPr id="3" name="文本框 2"/>
          <p:cNvSpPr txBox="1"/>
          <p:nvPr/>
        </p:nvSpPr>
        <p:spPr>
          <a:xfrm>
            <a:off x="4843145" y="2773045"/>
            <a:ext cx="2131060" cy="1701800"/>
          </a:xfrm>
          <a:prstGeom prst="rect">
            <a:avLst/>
          </a:prstGeom>
          <a:noFill/>
          <a:ln>
            <a:noFill/>
          </a:ln>
        </p:spPr>
        <p:txBody>
          <a:bodyPr wrap="square" lIns="18000" tIns="18000" rIns="18000" bIns="18000" rtlCol="0" anchor="t" anchorCtr="0">
            <a:noAutofit/>
          </a:bodyPr>
          <a:p>
            <a:pPr marL="0" indent="0" algn="just">
              <a:spcBef>
                <a:spcPts val="300"/>
              </a:spcBef>
              <a:buSzPct val="80000"/>
              <a:buFontTx/>
              <a:buNone/>
            </a:pPr>
            <a:endParaRPr lang="zh-CN" altLang="en-US" sz="1600" dirty="0" smtClean="0">
              <a:solidFill>
                <a:srgbClr val="000000"/>
              </a:solidFill>
            </a:endParaRPr>
          </a:p>
        </p:txBody>
      </p:sp>
      <p:sp>
        <p:nvSpPr>
          <p:cNvPr id="4" name="文本框 3"/>
          <p:cNvSpPr txBox="1"/>
          <p:nvPr/>
        </p:nvSpPr>
        <p:spPr>
          <a:xfrm>
            <a:off x="4725670" y="2086610"/>
            <a:ext cx="2127250" cy="4344670"/>
          </a:xfrm>
          <a:prstGeom prst="rect">
            <a:avLst/>
          </a:prstGeom>
          <a:noFill/>
          <a:ln>
            <a:noFill/>
          </a:ln>
        </p:spPr>
        <p:txBody>
          <a:bodyPr wrap="square" lIns="18000" tIns="18000" rIns="18000" bIns="18000" rtlCol="0" anchor="t" anchorCtr="0">
            <a:noAutofit/>
          </a:bodyPr>
          <a:p>
            <a:pPr marL="0" indent="0" algn="just">
              <a:spcBef>
                <a:spcPts val="300"/>
              </a:spcBef>
              <a:buSzPct val="80000"/>
              <a:buFontTx/>
              <a:buNone/>
            </a:pPr>
            <a:r>
              <a:rPr lang="zh-CN" altLang="en-US" sz="1600" dirty="0" smtClean="0">
                <a:solidFill>
                  <a:srgbClr val="000000"/>
                </a:solidFill>
              </a:rPr>
              <a:t>传统的基于年率波动率计算年化信息比率而不考虑月收益的自相关的方法是有问题的。</a:t>
            </a:r>
            <a:r>
              <a:rPr lang="zh-CN" altLang="en-US" sz="1600" dirty="0" smtClean="0">
                <a:solidFill>
                  <a:srgbClr val="000000"/>
                </a:solidFill>
                <a:sym typeface="+mn-ea"/>
              </a:rPr>
              <a:t>正确地比较不同战略类型的历史回报需要比粗略地使用年化信息比率更深入的分析。应该无条件地考虑与其他策略类型和资产类别的相关性，包括无条件地和有条件地考虑较差的业绩周期。</a:t>
            </a:r>
            <a:endParaRPr lang="zh-CN" altLang="en-US" sz="1600" dirty="0" smtClean="0">
              <a:solidFill>
                <a:srgbClr val="000000"/>
              </a:solidFill>
            </a:endParaRPr>
          </a:p>
          <a:p>
            <a:pPr marL="0" indent="0" algn="just">
              <a:spcBef>
                <a:spcPts val="300"/>
              </a:spcBef>
              <a:buSzPct val="80000"/>
              <a:buFontTx/>
              <a:buNone/>
            </a:pPr>
            <a:endParaRPr lang="zh-CN" altLang="en-US" sz="1600" dirty="0" smtClean="0">
              <a:solidFill>
                <a:srgbClr val="000000"/>
              </a:solidFill>
            </a:endParaRPr>
          </a:p>
        </p:txBody>
      </p:sp>
      <p:sp>
        <p:nvSpPr>
          <p:cNvPr id="5" name="文本框 4"/>
          <p:cNvSpPr txBox="1"/>
          <p:nvPr/>
        </p:nvSpPr>
        <p:spPr>
          <a:xfrm>
            <a:off x="1450340" y="2847340"/>
            <a:ext cx="2404110" cy="1012190"/>
          </a:xfrm>
          <a:prstGeom prst="rect">
            <a:avLst/>
          </a:prstGeom>
          <a:noFill/>
          <a:ln>
            <a:noFill/>
          </a:ln>
        </p:spPr>
        <p:txBody>
          <a:bodyPr wrap="square" lIns="18000" tIns="18000" rIns="18000" bIns="18000" rtlCol="0" anchor="ctr" anchorCtr="0">
            <a:noAutofit/>
          </a:bodyPr>
          <a:p>
            <a:pPr marL="0" indent="0" algn="ctr">
              <a:spcBef>
                <a:spcPts val="300"/>
              </a:spcBef>
              <a:buSzPct val="80000"/>
              <a:buFontTx/>
              <a:buNone/>
            </a:pPr>
            <a:r>
              <a:rPr lang="zh-CN" altLang="en-US" sz="4800" dirty="0" smtClean="0">
                <a:solidFill>
                  <a:srgbClr val="000000"/>
                </a:solidFill>
              </a:rPr>
              <a:t>结论</a:t>
            </a:r>
            <a:endParaRPr lang="zh-CN" altLang="en-US" sz="4800" dirty="0" smtClea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quarter" idx="16"/>
          </p:nvPr>
        </p:nvSpPr>
        <p:spPr/>
        <p:txBody>
          <a:bodyPr/>
          <a:lstStyle/>
          <a:p>
            <a:pPr algn="l"/>
            <a:r>
              <a:rPr lang="en-US" altLang="zh-CN">
                <a:sym typeface="+mn-ea"/>
              </a:rPr>
              <a:t>Definition</a:t>
            </a:r>
            <a:endParaRPr lang="en-US" altLang="zh-CN"/>
          </a:p>
          <a:p>
            <a:endParaRPr lang="en-US" altLang="zh-CN"/>
          </a:p>
        </p:txBody>
      </p:sp>
      <p:sp>
        <p:nvSpPr>
          <p:cNvPr id="4" name="文本占位符 3"/>
          <p:cNvSpPr>
            <a:spLocks noGrp="1"/>
          </p:cNvSpPr>
          <p:nvPr>
            <p:ph type="body" sz="quarter" idx="17"/>
          </p:nvPr>
        </p:nvSpPr>
        <p:spPr/>
        <p:txBody>
          <a:bodyPr/>
          <a:lstStyle/>
          <a:p>
            <a:pPr algn="l"/>
            <a:r>
              <a:rPr lang="en-US" altLang="zh-CN">
                <a:sym typeface="+mn-ea"/>
              </a:rPr>
              <a:t>Background</a:t>
            </a:r>
            <a:endParaRPr lang="en-US" altLang="zh-CN"/>
          </a:p>
          <a:p>
            <a:endParaRPr lang="zh-CN" altLang="en-US"/>
          </a:p>
        </p:txBody>
      </p:sp>
      <p:sp>
        <p:nvSpPr>
          <p:cNvPr id="5" name="文本占位符 4"/>
          <p:cNvSpPr>
            <a:spLocks noGrp="1"/>
          </p:cNvSpPr>
          <p:nvPr>
            <p:ph type="body" sz="quarter" idx="18"/>
          </p:nvPr>
        </p:nvSpPr>
        <p:spPr/>
        <p:txBody>
          <a:bodyPr/>
          <a:lstStyle/>
          <a:p>
            <a:pPr algn="l"/>
            <a:r>
              <a:rPr>
                <a:sym typeface="+mn-ea"/>
              </a:rPr>
              <a:t>Common characteristics and benefit</a:t>
            </a:r>
            <a:endParaRPr>
              <a:sym typeface="+mn-ea"/>
            </a:endParaRPr>
          </a:p>
          <a:p>
            <a:endParaRPr lang="zh-CN" altLang="en-US"/>
          </a:p>
        </p:txBody>
      </p:sp>
      <p:sp>
        <p:nvSpPr>
          <p:cNvPr id="6" name="文本占位符 5"/>
          <p:cNvSpPr>
            <a:spLocks noGrp="1"/>
          </p:cNvSpPr>
          <p:nvPr>
            <p:ph type="body" sz="quarter" idx="19"/>
          </p:nvPr>
        </p:nvSpPr>
        <p:spPr/>
        <p:txBody>
          <a:bodyPr/>
          <a:lstStyle/>
          <a:p>
            <a:pPr algn="l"/>
            <a:r>
              <a:rPr lang="en-US" altLang="zh-CN">
                <a:sym typeface="+mn-ea"/>
              </a:rPr>
              <a:t>Conclusion</a:t>
            </a:r>
            <a:endParaRPr lang="en-US" altLang="zh-CN"/>
          </a:p>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en-US" altLang="zh-CN" dirty="0">
                <a:solidFill>
                  <a:schemeClr val="tx1"/>
                </a:solidFill>
                <a:sym typeface="+mn-ea"/>
              </a:rPr>
              <a:t>Conclusion</a:t>
            </a:r>
            <a:endParaRPr lang="en-US" altLang="zh-CN" dirty="0">
              <a:solidFill>
                <a:schemeClr val="tx1"/>
              </a:solidFill>
              <a:sym typeface="+mn-ea"/>
            </a:endParaRPr>
          </a:p>
        </p:txBody>
      </p:sp>
      <p:sp>
        <p:nvSpPr>
          <p:cNvPr id="3" name="内容占位符 2"/>
          <p:cNvSpPr>
            <a:spLocks noGrp="1"/>
          </p:cNvSpPr>
          <p:nvPr>
            <p:ph sz="quarter" idx="10"/>
          </p:nvPr>
        </p:nvSpPr>
        <p:spPr>
          <a:xfrm>
            <a:off x="2153285" y="1896745"/>
            <a:ext cx="1523365" cy="2446020"/>
          </a:xfrm>
        </p:spPr>
        <p:txBody>
          <a:bodyPr/>
          <a:lstStyle/>
          <a:p>
            <a:r>
              <a:rPr lang="zh-CN" altLang="en-US" dirty="0"/>
              <a:t>市场正在努力应对股票估值过高，收益率过低，且不缺乏不确定性。</a:t>
            </a:r>
            <a:endParaRPr lang="zh-CN" altLang="en-US" dirty="0"/>
          </a:p>
          <a:p>
            <a:endParaRPr lang="zh-CN" altLang="en-US" sz="2800" b="1" dirty="0"/>
          </a:p>
        </p:txBody>
      </p:sp>
      <p:sp>
        <p:nvSpPr>
          <p:cNvPr id="2" name="文本框 1"/>
          <p:cNvSpPr txBox="1"/>
          <p:nvPr/>
        </p:nvSpPr>
        <p:spPr>
          <a:xfrm>
            <a:off x="1397635" y="4111625"/>
            <a:ext cx="6686550" cy="897255"/>
          </a:xfrm>
          <a:prstGeom prst="rect">
            <a:avLst/>
          </a:prstGeom>
          <a:noFill/>
          <a:ln>
            <a:noFill/>
          </a:ln>
        </p:spPr>
        <p:txBody>
          <a:bodyPr wrap="square" lIns="18000" tIns="18000" rIns="18000" bIns="18000" rtlCol="0" anchor="t" anchorCtr="0">
            <a:spAutoFit/>
          </a:bodyPr>
          <a:p>
            <a:pPr marL="0" indent="0" algn="ctr">
              <a:spcBef>
                <a:spcPts val="300"/>
              </a:spcBef>
              <a:buSzPct val="80000"/>
              <a:buFontTx/>
              <a:buNone/>
            </a:pPr>
            <a:r>
              <a:rPr lang="zh-CN" altLang="en-US" sz="2800" b="1" dirty="0">
                <a:sym typeface="+mn-ea"/>
              </a:rPr>
              <a:t>投资者应该考虑将系统的宏观战略作为他们的投资组合组合的补充。</a:t>
            </a:r>
            <a:endParaRPr lang="zh-CN" altLang="en-US" sz="2800" b="1" dirty="0" smtClean="0">
              <a:solidFill>
                <a:srgbClr val="000000"/>
              </a:solidFill>
              <a:sym typeface="+mn-ea"/>
            </a:endParaRPr>
          </a:p>
        </p:txBody>
      </p:sp>
      <p:sp>
        <p:nvSpPr>
          <p:cNvPr id="4" name="文本框 3"/>
          <p:cNvSpPr txBox="1"/>
          <p:nvPr/>
        </p:nvSpPr>
        <p:spPr>
          <a:xfrm>
            <a:off x="5960110" y="1896745"/>
            <a:ext cx="1708785" cy="1266190"/>
          </a:xfrm>
          <a:prstGeom prst="rect">
            <a:avLst/>
          </a:prstGeom>
          <a:noFill/>
          <a:ln>
            <a:noFill/>
          </a:ln>
        </p:spPr>
        <p:txBody>
          <a:bodyPr wrap="square" lIns="18000" tIns="18000" rIns="18000" bIns="18000" rtlCol="0" anchor="t" anchorCtr="0">
            <a:spAutoFit/>
          </a:bodyPr>
          <a:p>
            <a:pPr marL="0" algn="ctr">
              <a:spcBef>
                <a:spcPts val="300"/>
              </a:spcBef>
              <a:buClrTx/>
              <a:buSzPct val="80000"/>
              <a:buFontTx/>
              <a:buNone/>
            </a:pPr>
            <a:r>
              <a:rPr lang="zh-CN" altLang="en-US" sz="1600" dirty="0" smtClean="0">
                <a:solidFill>
                  <a:srgbClr val="000000"/>
                </a:solidFill>
                <a:latin typeface="黑体" panose="02010609060101010101" pitchFamily="49" charset="-122"/>
                <a:ea typeface="黑体" panose="02010609060101010101" pitchFamily="49" charset="-122"/>
                <a:cs typeface="Arial" panose="020B0604020202020204" pitchFamily="34" charset="0"/>
                <a:sym typeface="+mn-ea"/>
              </a:rPr>
              <a:t>全球宏观战略并已被证明在不同的经济周期中提供具有吸引力的风险调整回报</a:t>
            </a:r>
            <a:endParaRPr lang="zh-CN" altLang="en-US" sz="1600" dirty="0" smtClean="0">
              <a:solidFill>
                <a:srgbClr val="000000"/>
              </a:solidFill>
              <a:latin typeface="黑体" panose="02010609060101010101" pitchFamily="49" charset="-122"/>
              <a:ea typeface="黑体" panose="02010609060101010101" pitchFamily="49" charset="-122"/>
              <a:cs typeface="Arial" panose="020B0604020202020204" pitchFamily="34" charset="0"/>
              <a:sym typeface="+mn-ea"/>
            </a:endParaRPr>
          </a:p>
        </p:txBody>
      </p:sp>
      <p:sp>
        <p:nvSpPr>
          <p:cNvPr id="5" name="文本框 4"/>
          <p:cNvSpPr txBox="1"/>
          <p:nvPr/>
        </p:nvSpPr>
        <p:spPr>
          <a:xfrm>
            <a:off x="3997960" y="1896745"/>
            <a:ext cx="1485265" cy="2214880"/>
          </a:xfrm>
          <a:prstGeom prst="rect">
            <a:avLst/>
          </a:prstGeom>
          <a:noFill/>
          <a:ln>
            <a:noFill/>
          </a:ln>
        </p:spPr>
        <p:txBody>
          <a:bodyPr wrap="square" lIns="18000" tIns="18000" rIns="18000" bIns="18000" rtlCol="0" anchor="t" anchorCtr="0">
            <a:noAutofit/>
          </a:bodyPr>
          <a:p>
            <a:pPr marL="0" indent="0" algn="just">
              <a:spcBef>
                <a:spcPts val="300"/>
              </a:spcBef>
              <a:buSzPct val="80000"/>
              <a:buFontTx/>
              <a:buNone/>
            </a:pPr>
            <a:r>
              <a:rPr lang="zh-CN" altLang="en-US" sz="1600" dirty="0" smtClean="0">
                <a:solidFill>
                  <a:srgbClr val="000000"/>
                </a:solidFill>
                <a:latin typeface="黑体" panose="02010609060101010101" pitchFamily="49" charset="-122"/>
                <a:ea typeface="黑体" panose="02010609060101010101" pitchFamily="49" charset="-122"/>
                <a:cs typeface="Arial" panose="020B0604020202020204" pitchFamily="34" charset="0"/>
                <a:sym typeface="+mn-ea"/>
              </a:rPr>
              <a:t>全球宏观战略已经准备好地驾驭这些市场，全球宏观战略货币化提供了多种机会。</a:t>
            </a:r>
            <a:endParaRPr lang="zh-CN" altLang="en-US" sz="1600" dirty="0" smtClean="0">
              <a:solidFill>
                <a:srgbClr val="000000"/>
              </a:solidFill>
              <a:latin typeface="黑体" panose="02010609060101010101" pitchFamily="49" charset="-122"/>
              <a:ea typeface="黑体" panose="02010609060101010101" pitchFamily="49" charset="-122"/>
              <a:cs typeface="Arial" panose="020B0604020202020204"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3" grpId="0" build="p"/>
      <p:bldP spid="3" grpId="1" build="p"/>
      <p:bldP spid="5" grpId="0"/>
      <p:bldP spid="5" grpId="1"/>
      <p:bldP spid="4" grpId="0"/>
      <p:bldP spid="4" grpId="1"/>
      <p:bldP spid="2" grpId="0"/>
      <p:bldP spid="2"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quarter" idx="16"/>
          </p:nvPr>
        </p:nvSpPr>
        <p:spPr/>
        <p:txBody>
          <a:bodyPr/>
          <a:lstStyle/>
          <a:p>
            <a:r>
              <a:rPr lang="en-US" altLang="zh-CN" dirty="0"/>
              <a:t>Definition</a:t>
            </a:r>
            <a:endParaRPr lang="en-US" altLang="zh-CN" dirty="0"/>
          </a:p>
        </p:txBody>
      </p:sp>
      <p:sp>
        <p:nvSpPr>
          <p:cNvPr id="4" name="文本占位符 3"/>
          <p:cNvSpPr>
            <a:spLocks noGrp="1"/>
          </p:cNvSpPr>
          <p:nvPr>
            <p:ph type="body" sz="quarter" idx="17"/>
          </p:nvPr>
        </p:nvSpPr>
        <p:spPr/>
        <p:txBody>
          <a:bodyPr/>
          <a:lstStyle/>
          <a:p>
            <a:r>
              <a:rPr lang="en-US" altLang="zh-CN"/>
              <a:t>Background</a:t>
            </a:r>
            <a:endParaRPr lang="en-US" altLang="zh-CN"/>
          </a:p>
        </p:txBody>
      </p:sp>
      <p:sp>
        <p:nvSpPr>
          <p:cNvPr id="6" name="文本占位符 5"/>
          <p:cNvSpPr>
            <a:spLocks noGrp="1"/>
          </p:cNvSpPr>
          <p:nvPr>
            <p:ph type="body" sz="quarter" idx="19"/>
          </p:nvPr>
        </p:nvSpPr>
        <p:spPr/>
        <p:txBody>
          <a:bodyPr/>
          <a:lstStyle/>
          <a:p>
            <a:pPr algn="l"/>
            <a:r>
              <a:rPr lang="en-US" altLang="zh-CN">
                <a:sym typeface="+mn-ea"/>
              </a:rPr>
              <a:t>Conclusion</a:t>
            </a:r>
            <a:endParaRPr lang="en-US" altLang="zh-CN"/>
          </a:p>
          <a:p>
            <a:endParaRPr lang="en-US" altLang="zh-CN"/>
          </a:p>
        </p:txBody>
      </p:sp>
      <p:sp>
        <p:nvSpPr>
          <p:cNvPr id="7" name="文本占位符 6"/>
          <p:cNvSpPr/>
          <p:nvPr>
            <p:ph type="body" sz="quarter" idx="18"/>
          </p:nvPr>
        </p:nvSpPr>
        <p:spPr/>
        <p:txBody>
          <a:bodyPr/>
          <a:p>
            <a:pPr algn="l"/>
            <a:r>
              <a:rPr lang="en-US" altLang="zh-CN"/>
              <a:t>C</a:t>
            </a:r>
            <a:r>
              <a:rPr lang="zh-CN" altLang="en-US"/>
              <a:t>ommon characteristics and </a:t>
            </a:r>
            <a:r>
              <a:rPr lang="en-US" altLang="zh-CN"/>
              <a:t>b</a:t>
            </a:r>
            <a:r>
              <a:rPr lang="zh-CN" altLang="en-US"/>
              <a:t>ene</a:t>
            </a:r>
            <a:r>
              <a:rPr lang="en-US" altLang="zh-CN"/>
              <a:t>fit</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991870" y="222885"/>
            <a:ext cx="2326005" cy="582295"/>
          </a:xfrm>
        </p:spPr>
        <p:txBody>
          <a:bodyPr/>
          <a:p>
            <a:r>
              <a:rPr lang="en-US" altLang="zh-CN"/>
              <a:t>Definition</a:t>
            </a:r>
            <a:endParaRPr lang="en-US" altLang="zh-CN"/>
          </a:p>
        </p:txBody>
      </p:sp>
      <p:sp>
        <p:nvSpPr>
          <p:cNvPr id="9" name="文本框 8"/>
          <p:cNvSpPr txBox="1"/>
          <p:nvPr/>
        </p:nvSpPr>
        <p:spPr>
          <a:xfrm>
            <a:off x="3792855" y="1652905"/>
            <a:ext cx="2063750" cy="3053715"/>
          </a:xfrm>
          <a:prstGeom prst="rect">
            <a:avLst/>
          </a:prstGeom>
          <a:noFill/>
          <a:ln>
            <a:noFill/>
          </a:ln>
        </p:spPr>
        <p:txBody>
          <a:bodyPr wrap="square" lIns="18000" tIns="18000" rIns="18000" bIns="18000" rtlCol="0" anchor="t" anchorCtr="0">
            <a:noAutofit/>
          </a:bodyPr>
          <a:p>
            <a:pPr marL="0" indent="0" algn="just">
              <a:spcBef>
                <a:spcPts val="300"/>
              </a:spcBef>
              <a:buSzPct val="80000"/>
              <a:buFontTx/>
              <a:buNone/>
            </a:pPr>
            <a:r>
              <a:rPr lang="zh-CN" altLang="en-US" sz="2000" dirty="0" smtClean="0">
                <a:solidFill>
                  <a:srgbClr val="000000"/>
                </a:solidFill>
                <a:sym typeface="+mn-ea"/>
              </a:rPr>
              <a:t>“系统全球宏观”的对冲基金风格是众多风格当中的</a:t>
            </a:r>
            <a:r>
              <a:rPr lang="zh-CN" altLang="en-US" sz="2000" dirty="0" smtClean="0">
                <a:solidFill>
                  <a:srgbClr val="000000"/>
                </a:solidFill>
                <a:sym typeface="+mn-ea"/>
              </a:rPr>
              <a:t>一种。广义来说，全球宏观战略代表了一种高度机会主义的投资风格，围绕着国家、区域或全球范围内宏观经济事件的解释。</a:t>
            </a:r>
            <a:endParaRPr lang="zh-CN" altLang="en-US" sz="2000" dirty="0" smtClean="0">
              <a:solidFill>
                <a:srgbClr val="000000"/>
              </a:solidFill>
              <a:sym typeface="+mn-ea"/>
            </a:endParaRPr>
          </a:p>
        </p:txBody>
      </p:sp>
      <p:sp>
        <p:nvSpPr>
          <p:cNvPr id="4" name="文本框 3"/>
          <p:cNvSpPr txBox="1"/>
          <p:nvPr/>
        </p:nvSpPr>
        <p:spPr>
          <a:xfrm>
            <a:off x="1080135" y="1652905"/>
            <a:ext cx="1745615" cy="2369185"/>
          </a:xfrm>
          <a:prstGeom prst="rect">
            <a:avLst/>
          </a:prstGeom>
          <a:noFill/>
          <a:ln>
            <a:noFill/>
          </a:ln>
        </p:spPr>
        <p:txBody>
          <a:bodyPr wrap="square" lIns="18000" tIns="18000" rIns="18000" bIns="18000" rtlCol="0" anchor="t" anchorCtr="0">
            <a:noAutofit/>
          </a:bodyPr>
          <a:p>
            <a:pPr marL="0" indent="0" algn="just">
              <a:spcBef>
                <a:spcPts val="300"/>
              </a:spcBef>
              <a:buSzPct val="80000"/>
              <a:buFontTx/>
              <a:buNone/>
            </a:pPr>
            <a:r>
              <a:rPr lang="zh-CN" altLang="en-US" sz="2000" dirty="0" smtClean="0">
                <a:solidFill>
                  <a:srgbClr val="000000"/>
                </a:solidFill>
              </a:rPr>
              <a:t>对冲基金作为一种快速成熟的投资选择，可以为投资者提供更多的机会来获得正回报，加强多样化，降低更低的波动性</a:t>
            </a:r>
            <a:endParaRPr lang="zh-CN" altLang="en-US" sz="2000" dirty="0" smtClean="0">
              <a:solidFill>
                <a:srgbClr val="000000"/>
              </a:solidFill>
            </a:endParaRPr>
          </a:p>
        </p:txBody>
      </p:sp>
      <p:sp>
        <p:nvSpPr>
          <p:cNvPr id="5" name="文本框 4"/>
          <p:cNvSpPr txBox="1"/>
          <p:nvPr/>
        </p:nvSpPr>
        <p:spPr>
          <a:xfrm>
            <a:off x="7054215" y="1652905"/>
            <a:ext cx="1910080" cy="3133725"/>
          </a:xfrm>
          <a:prstGeom prst="rect">
            <a:avLst/>
          </a:prstGeom>
          <a:noFill/>
          <a:ln>
            <a:noFill/>
          </a:ln>
        </p:spPr>
        <p:txBody>
          <a:bodyPr wrap="square" lIns="18000" tIns="18000" rIns="18000" bIns="18000" rtlCol="0" anchor="t" anchorCtr="0">
            <a:noAutofit/>
          </a:bodyPr>
          <a:p>
            <a:pPr marL="0" indent="0" algn="just">
              <a:spcBef>
                <a:spcPts val="300"/>
              </a:spcBef>
              <a:buSzPct val="80000"/>
              <a:buFontTx/>
              <a:buNone/>
            </a:pPr>
            <a:r>
              <a:rPr lang="zh-CN" altLang="en-US" sz="2000" dirty="0" smtClean="0">
                <a:solidFill>
                  <a:srgbClr val="000000"/>
                </a:solidFill>
              </a:rPr>
              <a:t>它们通常在全球固定收益、货币、大宗商品和股票指数和行业中交易期货和远期市场。基于通过统计和历史分析设计出来的机械规则，通过算法做出投资决策。</a:t>
            </a:r>
            <a:endParaRPr lang="zh-CN" altLang="en-US" sz="1200" dirty="0" smtClea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9" grpId="0"/>
      <p:bldP spid="9" grpId="1"/>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D9BB5D0-35E4-459D-AEF3-FE4D7C45CC19}" type="slidenum">
              <a:rPr lang="zh-CN" altLang="en-US" smtClean="0"/>
            </a:fld>
            <a:endParaRPr lang="zh-CN" altLang="en-US"/>
          </a:p>
        </p:txBody>
      </p:sp>
      <p:sp>
        <p:nvSpPr>
          <p:cNvPr id="3" name="文本框 2"/>
          <p:cNvSpPr txBox="1"/>
          <p:nvPr/>
        </p:nvSpPr>
        <p:spPr>
          <a:xfrm>
            <a:off x="1407160" y="2774315"/>
            <a:ext cx="2600960" cy="1994535"/>
          </a:xfrm>
          <a:prstGeom prst="rect">
            <a:avLst/>
          </a:prstGeom>
          <a:noFill/>
          <a:ln>
            <a:noFill/>
          </a:ln>
        </p:spPr>
        <p:txBody>
          <a:bodyPr wrap="square" lIns="18000" tIns="18000" rIns="18000" bIns="18000" rtlCol="0" anchor="t" anchorCtr="0">
            <a:noAutofit/>
          </a:bodyPr>
          <a:p>
            <a:pPr marL="0" indent="0" algn="just">
              <a:spcBef>
                <a:spcPts val="300"/>
              </a:spcBef>
              <a:buSzPct val="80000"/>
              <a:buFontTx/>
              <a:buNone/>
            </a:pPr>
            <a:r>
              <a:rPr lang="zh-CN" altLang="en-US" dirty="0" smtClean="0">
                <a:solidFill>
                  <a:srgbClr val="000000"/>
                </a:solidFill>
              </a:rPr>
              <a:t>Systematic global macro programs are usually comprised of multiple strategies, most of which can be classified as either trend-following or relative value.</a:t>
            </a:r>
            <a:endParaRPr lang="zh-CN" altLang="en-US" dirty="0" smtClean="0">
              <a:solidFill>
                <a:srgbClr val="000000"/>
              </a:solidFill>
            </a:endParaRPr>
          </a:p>
        </p:txBody>
      </p:sp>
      <p:sp>
        <p:nvSpPr>
          <p:cNvPr id="4" name="文本框 3"/>
          <p:cNvSpPr txBox="1"/>
          <p:nvPr/>
        </p:nvSpPr>
        <p:spPr>
          <a:xfrm>
            <a:off x="334645" y="1374775"/>
            <a:ext cx="2910840" cy="885825"/>
          </a:xfrm>
          <a:prstGeom prst="rect">
            <a:avLst/>
          </a:prstGeom>
          <a:noFill/>
          <a:ln>
            <a:noFill/>
          </a:ln>
        </p:spPr>
        <p:txBody>
          <a:bodyPr wrap="square" lIns="18000" tIns="18000" rIns="18000" bIns="18000" rtlCol="0" anchor="ctr" anchorCtr="0">
            <a:noAutofit/>
          </a:bodyPr>
          <a:p>
            <a:pPr marL="0" indent="0" algn="ctr">
              <a:spcBef>
                <a:spcPts val="300"/>
              </a:spcBef>
              <a:buSzPct val="80000"/>
              <a:buFontTx/>
              <a:buNone/>
            </a:pPr>
            <a:r>
              <a:rPr lang="en-US" altLang="zh-CN" sz="2800" dirty="0" smtClean="0">
                <a:solidFill>
                  <a:srgbClr val="000000"/>
                </a:solidFill>
              </a:rPr>
              <a:t>Strategies</a:t>
            </a:r>
            <a:endParaRPr lang="en-US" altLang="zh-CN" sz="2800" dirty="0" smtClean="0">
              <a:solidFill>
                <a:srgbClr val="000000"/>
              </a:solidFill>
            </a:endParaRPr>
          </a:p>
        </p:txBody>
      </p:sp>
      <p:sp>
        <p:nvSpPr>
          <p:cNvPr id="5" name="文本框 4"/>
          <p:cNvSpPr txBox="1"/>
          <p:nvPr/>
        </p:nvSpPr>
        <p:spPr>
          <a:xfrm>
            <a:off x="4634865" y="2774315"/>
            <a:ext cx="1031240" cy="550545"/>
          </a:xfrm>
          <a:prstGeom prst="rect">
            <a:avLst/>
          </a:prstGeom>
          <a:noFill/>
          <a:ln>
            <a:noFill/>
          </a:ln>
        </p:spPr>
        <p:txBody>
          <a:bodyPr wrap="square" lIns="18000" tIns="18000" rIns="18000" bIns="18000" rtlCol="0" anchor="t" anchorCtr="0">
            <a:noAutofit/>
          </a:bodyPr>
          <a:p>
            <a:pPr marL="0" indent="0" algn="just">
              <a:spcBef>
                <a:spcPts val="300"/>
              </a:spcBef>
              <a:buSzPct val="80000"/>
              <a:buFontTx/>
              <a:buNone/>
            </a:pPr>
            <a:r>
              <a:rPr lang="zh-CN" altLang="en-US" dirty="0" smtClean="0">
                <a:solidFill>
                  <a:srgbClr val="000000"/>
                </a:solidFill>
              </a:rPr>
              <a:t>趋势跟踪是最成熟和最成熟的系统交易方式之一。</a:t>
            </a:r>
            <a:endParaRPr lang="zh-CN" altLang="en-US" dirty="0" smtClean="0">
              <a:solidFill>
                <a:srgbClr val="000000"/>
              </a:solidFill>
            </a:endParaRPr>
          </a:p>
        </p:txBody>
      </p:sp>
      <p:sp>
        <p:nvSpPr>
          <p:cNvPr id="6" name="文本框 5"/>
          <p:cNvSpPr txBox="1"/>
          <p:nvPr/>
        </p:nvSpPr>
        <p:spPr>
          <a:xfrm>
            <a:off x="6653530" y="2774315"/>
            <a:ext cx="1350010" cy="2557780"/>
          </a:xfrm>
          <a:prstGeom prst="rect">
            <a:avLst/>
          </a:prstGeom>
          <a:noFill/>
          <a:ln>
            <a:noFill/>
          </a:ln>
        </p:spPr>
        <p:txBody>
          <a:bodyPr wrap="square" lIns="18000" tIns="18000" rIns="18000" bIns="18000" rtlCol="0" anchor="t" anchorCtr="0">
            <a:noAutofit/>
          </a:bodyPr>
          <a:p>
            <a:pPr marL="0" indent="0" algn="just">
              <a:spcBef>
                <a:spcPts val="300"/>
              </a:spcBef>
              <a:buSzPct val="80000"/>
              <a:buFontTx/>
              <a:buNone/>
            </a:pPr>
            <a:r>
              <a:rPr lang="zh-CN" altLang="en-US" dirty="0" smtClean="0">
                <a:solidFill>
                  <a:srgbClr val="000000"/>
                </a:solidFill>
              </a:rPr>
              <a:t>相对价值策略比趋势跟随策略更具有异质性。这些策略试图利用市场的错误定价。</a:t>
            </a:r>
            <a:endParaRPr lang="zh-CN" altLang="en-US" dirty="0" smtClea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5" grpId="0"/>
      <p:bldP spid="5" grpId="1"/>
      <p:bldP spid="6" grpId="0"/>
      <p:bldP spid="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quarter" idx="16"/>
          </p:nvPr>
        </p:nvSpPr>
        <p:spPr/>
        <p:txBody>
          <a:bodyPr/>
          <a:lstStyle/>
          <a:p>
            <a:r>
              <a:rPr lang="en-US" altLang="zh-CN" dirty="0"/>
              <a:t>D</a:t>
            </a:r>
            <a:r>
              <a:rPr lang="en-US" altLang="zh-CN" dirty="0"/>
              <a:t>efinition</a:t>
            </a:r>
            <a:endParaRPr lang="en-US" altLang="zh-CN" dirty="0"/>
          </a:p>
        </p:txBody>
      </p:sp>
      <p:sp>
        <p:nvSpPr>
          <p:cNvPr id="4" name="文本占位符 3"/>
          <p:cNvSpPr>
            <a:spLocks noGrp="1"/>
          </p:cNvSpPr>
          <p:nvPr>
            <p:ph type="body" sz="quarter" idx="17"/>
          </p:nvPr>
        </p:nvSpPr>
        <p:spPr/>
        <p:txBody>
          <a:bodyPr/>
          <a:lstStyle/>
          <a:p>
            <a:r>
              <a:t>Background</a:t>
            </a:r>
          </a:p>
        </p:txBody>
      </p:sp>
      <p:sp>
        <p:nvSpPr>
          <p:cNvPr id="5" name="文本占位符 4"/>
          <p:cNvSpPr>
            <a:spLocks noGrp="1"/>
          </p:cNvSpPr>
          <p:nvPr>
            <p:ph type="body" sz="quarter" idx="18"/>
          </p:nvPr>
        </p:nvSpPr>
        <p:spPr/>
        <p:txBody>
          <a:bodyPr/>
          <a:lstStyle/>
          <a:p>
            <a:pPr algn="l"/>
            <a:r>
              <a:rPr lang="en-US" altLang="zh-CN">
                <a:sym typeface="+mn-ea"/>
              </a:rPr>
              <a:t>C</a:t>
            </a:r>
            <a:r>
              <a:rPr>
                <a:sym typeface="+mn-ea"/>
              </a:rPr>
              <a:t>ommon characteristics and </a:t>
            </a:r>
            <a:r>
              <a:rPr lang="en-US" altLang="zh-CN">
                <a:sym typeface="+mn-ea"/>
              </a:rPr>
              <a:t>b</a:t>
            </a:r>
            <a:r>
              <a:rPr>
                <a:sym typeface="+mn-ea"/>
              </a:rPr>
              <a:t>ene</a:t>
            </a:r>
            <a:r>
              <a:rPr lang="en-US" altLang="zh-CN">
                <a:sym typeface="+mn-ea"/>
              </a:rPr>
              <a:t>fit</a:t>
            </a:r>
            <a:endParaRPr lang="zh-CN" altLang="en-US"/>
          </a:p>
        </p:txBody>
      </p:sp>
      <p:sp>
        <p:nvSpPr>
          <p:cNvPr id="6" name="文本占位符 5"/>
          <p:cNvSpPr>
            <a:spLocks noGrp="1"/>
          </p:cNvSpPr>
          <p:nvPr>
            <p:ph type="body" sz="quarter" idx="19"/>
          </p:nvPr>
        </p:nvSpPr>
        <p:spPr/>
        <p:txBody>
          <a:bodyPr/>
          <a:lstStyle/>
          <a:p>
            <a:r>
              <a:rPr lang="en-US" altLang="zh-CN"/>
              <a:t>Methods</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D9BB5D0-35E4-459D-AEF3-FE4D7C45CC19}" type="slidenum">
              <a:rPr lang="zh-CN" altLang="en-US" smtClean="0"/>
            </a:fld>
            <a:endParaRPr lang="zh-CN" altLang="en-US"/>
          </a:p>
        </p:txBody>
      </p:sp>
      <p:sp>
        <p:nvSpPr>
          <p:cNvPr id="3" name="文本框 2"/>
          <p:cNvSpPr txBox="1"/>
          <p:nvPr/>
        </p:nvSpPr>
        <p:spPr>
          <a:xfrm>
            <a:off x="5497830" y="2144395"/>
            <a:ext cx="1260475" cy="1365250"/>
          </a:xfrm>
          <a:prstGeom prst="rect">
            <a:avLst/>
          </a:prstGeom>
          <a:noFill/>
          <a:ln>
            <a:noFill/>
          </a:ln>
        </p:spPr>
        <p:txBody>
          <a:bodyPr wrap="square" lIns="18000" tIns="18000" rIns="18000" bIns="18000" rtlCol="0" anchor="t" anchorCtr="0">
            <a:noAutofit/>
          </a:bodyPr>
          <a:p>
            <a:pPr marL="0" indent="0" algn="just">
              <a:spcBef>
                <a:spcPts val="300"/>
              </a:spcBef>
              <a:buSzPct val="80000"/>
              <a:buFontTx/>
              <a:buNone/>
            </a:pPr>
            <a:r>
              <a:rPr lang="zh-CN" altLang="en-US" sz="1600" dirty="0" smtClean="0">
                <a:solidFill>
                  <a:srgbClr val="000000"/>
                </a:solidFill>
              </a:rPr>
              <a:t>。</a:t>
            </a:r>
            <a:r>
              <a:rPr lang="zh-CN" altLang="en-US" sz="1600" dirty="0" smtClean="0">
                <a:solidFill>
                  <a:srgbClr val="000000"/>
                </a:solidFill>
                <a:sym typeface="+mn-ea"/>
              </a:rPr>
              <a:t>对冲基金投资组合的部分目标是提供股票的多元化，系统的宏观战略实现了这一目标</a:t>
            </a:r>
            <a:endParaRPr lang="zh-CN" altLang="en-US" sz="1600" dirty="0" smtClean="0">
              <a:solidFill>
                <a:srgbClr val="000000"/>
              </a:solidFill>
              <a:sym typeface="+mn-ea"/>
            </a:endParaRPr>
          </a:p>
        </p:txBody>
      </p:sp>
      <p:sp>
        <p:nvSpPr>
          <p:cNvPr id="4" name="文本框 3"/>
          <p:cNvSpPr txBox="1"/>
          <p:nvPr/>
        </p:nvSpPr>
        <p:spPr>
          <a:xfrm>
            <a:off x="913130" y="2053590"/>
            <a:ext cx="1574165" cy="1981200"/>
          </a:xfrm>
          <a:prstGeom prst="rect">
            <a:avLst/>
          </a:prstGeom>
          <a:noFill/>
          <a:ln>
            <a:noFill/>
          </a:ln>
        </p:spPr>
        <p:txBody>
          <a:bodyPr wrap="square" lIns="18000" tIns="18000" rIns="18000" bIns="18000" rtlCol="0" anchor="t" anchorCtr="0">
            <a:noAutofit/>
          </a:bodyPr>
          <a:p>
            <a:pPr marL="0" indent="0" algn="just">
              <a:spcBef>
                <a:spcPts val="300"/>
              </a:spcBef>
              <a:buSzPct val="80000"/>
              <a:buFontTx/>
              <a:buNone/>
            </a:pPr>
            <a:r>
              <a:rPr lang="zh-CN" altLang="en-US" sz="1600" dirty="0" smtClean="0">
                <a:solidFill>
                  <a:srgbClr val="000000"/>
                </a:solidFill>
                <a:sym typeface="+mn-ea"/>
              </a:rPr>
              <a:t>自2008年信贷危机以来，美国的股市表现强劲。随着对这些市场的主要增持配置的风险回报减少，寻求重新平衡股票收益的投资者应考虑将系统型宏观策略作为其对冲基金投资组合的一部分。。</a:t>
            </a:r>
            <a:endParaRPr lang="zh-CN" altLang="en-US" sz="1600" dirty="0" smtClean="0">
              <a:solidFill>
                <a:srgbClr val="000000"/>
              </a:solidFill>
              <a:sym typeface="+mn-ea"/>
            </a:endParaRPr>
          </a:p>
        </p:txBody>
      </p:sp>
      <p:sp>
        <p:nvSpPr>
          <p:cNvPr id="12" name="文本框 11"/>
          <p:cNvSpPr txBox="1"/>
          <p:nvPr/>
        </p:nvSpPr>
        <p:spPr>
          <a:xfrm>
            <a:off x="415290" y="822325"/>
            <a:ext cx="1835785" cy="914400"/>
          </a:xfrm>
          <a:prstGeom prst="rect">
            <a:avLst/>
          </a:prstGeom>
          <a:noFill/>
          <a:ln>
            <a:noFill/>
          </a:ln>
        </p:spPr>
        <p:txBody>
          <a:bodyPr wrap="square" lIns="18000" tIns="18000" rIns="18000" bIns="18000" rtlCol="0" anchor="ctr" anchorCtr="0">
            <a:noAutofit/>
          </a:bodyPr>
          <a:p>
            <a:pPr marL="0" indent="0" algn="ctr">
              <a:spcBef>
                <a:spcPts val="300"/>
              </a:spcBef>
              <a:buSzPct val="80000"/>
              <a:buFontTx/>
              <a:buNone/>
            </a:pPr>
            <a:r>
              <a:rPr lang="en-US" altLang="zh-CN" sz="4000" dirty="0" smtClean="0">
                <a:solidFill>
                  <a:srgbClr val="000000"/>
                </a:solidFill>
              </a:rPr>
              <a:t>Facts</a:t>
            </a:r>
            <a:endParaRPr lang="en-US" altLang="zh-CN" sz="4000" dirty="0" smtClean="0">
              <a:solidFill>
                <a:srgbClr val="000000"/>
              </a:solidFill>
            </a:endParaRPr>
          </a:p>
        </p:txBody>
      </p:sp>
      <p:sp>
        <p:nvSpPr>
          <p:cNvPr id="19" name="文本框 18"/>
          <p:cNvSpPr txBox="1"/>
          <p:nvPr/>
        </p:nvSpPr>
        <p:spPr>
          <a:xfrm>
            <a:off x="2792095" y="2053590"/>
            <a:ext cx="2237105" cy="1218565"/>
          </a:xfrm>
          <a:prstGeom prst="rect">
            <a:avLst/>
          </a:prstGeom>
          <a:noFill/>
          <a:ln>
            <a:noFill/>
          </a:ln>
        </p:spPr>
        <p:txBody>
          <a:bodyPr wrap="square" lIns="18000" tIns="18000" rIns="18000" bIns="18000" rtlCol="0" anchor="t" anchorCtr="0">
            <a:noAutofit/>
          </a:bodyPr>
          <a:p>
            <a:pPr marL="0" indent="0" algn="l">
              <a:spcBef>
                <a:spcPts val="300"/>
              </a:spcBef>
              <a:buSzPct val="80000"/>
              <a:buFontTx/>
              <a:buNone/>
            </a:pPr>
            <a:r>
              <a:rPr lang="zh-CN" altLang="en-US" sz="2400" dirty="0" smtClean="0">
                <a:solidFill>
                  <a:srgbClr val="FF0000"/>
                </a:solidFill>
              </a:rPr>
              <a:t>鉴于这些策略提供高水平的多元化，同时拥有提供有吸引力的风险回报</a:t>
            </a:r>
            <a:r>
              <a:rPr lang="zh-CN" altLang="en-US" sz="2400" dirty="0" smtClean="0">
                <a:solidFill>
                  <a:srgbClr val="FF0000"/>
                </a:solidFill>
                <a:sym typeface="+mn-ea"/>
              </a:rPr>
              <a:t>长期记录</a:t>
            </a:r>
            <a:endParaRPr lang="zh-CN" altLang="en-US" sz="2400" dirty="0" smtClean="0">
              <a:solidFill>
                <a:srgbClr val="FF0000"/>
              </a:solidFill>
            </a:endParaRPr>
          </a:p>
        </p:txBody>
      </p:sp>
      <p:sp>
        <p:nvSpPr>
          <p:cNvPr id="18" name="文本框 17"/>
          <p:cNvSpPr txBox="1"/>
          <p:nvPr/>
        </p:nvSpPr>
        <p:spPr>
          <a:xfrm>
            <a:off x="7226935" y="2144395"/>
            <a:ext cx="1866900" cy="1127760"/>
          </a:xfrm>
          <a:prstGeom prst="rect">
            <a:avLst/>
          </a:prstGeom>
          <a:noFill/>
          <a:ln>
            <a:noFill/>
          </a:ln>
        </p:spPr>
        <p:txBody>
          <a:bodyPr wrap="square" lIns="18000" tIns="18000" rIns="18000" bIns="18000" rtlCol="0" anchor="t" anchorCtr="0">
            <a:noAutofit/>
          </a:bodyPr>
          <a:p>
            <a:pPr marL="0" indent="0" algn="l">
              <a:spcBef>
                <a:spcPts val="300"/>
              </a:spcBef>
              <a:buSzPct val="80000"/>
              <a:buFontTx/>
              <a:buNone/>
            </a:pPr>
            <a:r>
              <a:rPr lang="zh-CN" altLang="en-US" sz="2400" dirty="0" smtClean="0">
                <a:solidFill>
                  <a:srgbClr val="FF0000"/>
                </a:solidFill>
              </a:rPr>
              <a:t>所以对</a:t>
            </a:r>
            <a:r>
              <a:rPr lang="en-US" altLang="zh-CN" sz="2400" dirty="0" smtClean="0">
                <a:solidFill>
                  <a:srgbClr val="FF0000"/>
                </a:solidFill>
              </a:rPr>
              <a:t>任何现有资产配置，对冲基金配置</a:t>
            </a:r>
            <a:r>
              <a:rPr lang="zh-CN" altLang="en-US" sz="2400" dirty="0" smtClean="0">
                <a:solidFill>
                  <a:srgbClr val="FF0000"/>
                </a:solidFill>
              </a:rPr>
              <a:t>都</a:t>
            </a:r>
            <a:r>
              <a:rPr lang="en-US" altLang="zh-CN" sz="2400" dirty="0" smtClean="0">
                <a:solidFill>
                  <a:srgbClr val="FF0000"/>
                </a:solidFill>
                <a:sym typeface="+mn-ea"/>
              </a:rPr>
              <a:t>是一个很好的补充</a:t>
            </a:r>
            <a:r>
              <a:rPr lang="en-US" altLang="zh-CN" sz="2400" dirty="0" smtClean="0">
                <a:solidFill>
                  <a:srgbClr val="FF0000"/>
                </a:solidFill>
              </a:rPr>
              <a:t>。</a:t>
            </a:r>
            <a:endParaRPr lang="zh-CN" altLang="en-US" sz="2400"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4" grpId="0"/>
      <p:bldP spid="4" grpId="1"/>
      <p:bldP spid="3" grpId="0"/>
      <p:bldP spid="3" grpId="1"/>
      <p:bldP spid="19" grpId="0"/>
      <p:bldP spid="19" grpId="1"/>
      <p:bldP spid="18" grpId="0"/>
      <p:bldP spid="18"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quarter" idx="16"/>
          </p:nvPr>
        </p:nvSpPr>
        <p:spPr/>
        <p:txBody>
          <a:bodyPr/>
          <a:lstStyle/>
          <a:p>
            <a:r>
              <a:rPr lang="en-US" altLang="zh-CN"/>
              <a:t>Definition</a:t>
            </a:r>
            <a:endParaRPr lang="en-US" altLang="zh-CN"/>
          </a:p>
        </p:txBody>
      </p:sp>
      <p:sp>
        <p:nvSpPr>
          <p:cNvPr id="4" name="文本占位符 3"/>
          <p:cNvSpPr>
            <a:spLocks noGrp="1"/>
          </p:cNvSpPr>
          <p:nvPr>
            <p:ph type="body" sz="quarter" idx="17"/>
          </p:nvPr>
        </p:nvSpPr>
        <p:spPr/>
        <p:txBody>
          <a:bodyPr/>
          <a:lstStyle/>
          <a:p>
            <a:r>
              <a:rPr lang="en-US" altLang="zh-CN"/>
              <a:t>Background</a:t>
            </a:r>
            <a:endParaRPr lang="en-US" altLang="zh-CN"/>
          </a:p>
        </p:txBody>
      </p:sp>
      <p:sp>
        <p:nvSpPr>
          <p:cNvPr id="5" name="文本占位符 4"/>
          <p:cNvSpPr>
            <a:spLocks noGrp="1"/>
          </p:cNvSpPr>
          <p:nvPr>
            <p:ph type="body" sz="quarter" idx="18"/>
          </p:nvPr>
        </p:nvSpPr>
        <p:spPr/>
        <p:txBody>
          <a:bodyPr/>
          <a:lstStyle/>
          <a:p>
            <a:pPr algn="l"/>
            <a:r>
              <a:t>C</a:t>
            </a:r>
            <a:r>
              <a:rPr lang="zh-CN" altLang="en-US"/>
              <a:t>ommon characteristics and bene</a:t>
            </a:r>
            <a:r>
              <a:t>fit</a:t>
            </a:r>
          </a:p>
        </p:txBody>
      </p:sp>
      <p:sp>
        <p:nvSpPr>
          <p:cNvPr id="6" name="文本占位符 5"/>
          <p:cNvSpPr>
            <a:spLocks noGrp="1"/>
          </p:cNvSpPr>
          <p:nvPr>
            <p:ph type="body" sz="quarter" idx="19"/>
          </p:nvPr>
        </p:nvSpPr>
        <p:spPr/>
        <p:txBody>
          <a:bodyPr/>
          <a:lstStyle/>
          <a:p>
            <a:r>
              <a:rPr lang="en-US" altLang="zh-CN"/>
              <a:t>Conclusion</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D9BB5D0-35E4-459D-AEF3-FE4D7C45CC19}" type="slidenum">
              <a:rPr lang="zh-CN" altLang="en-US" smtClean="0"/>
            </a:fld>
            <a:endParaRPr lang="zh-CN" altLang="en-US"/>
          </a:p>
        </p:txBody>
      </p:sp>
      <p:sp>
        <p:nvSpPr>
          <p:cNvPr id="8" name="文本框 7"/>
          <p:cNvSpPr txBox="1"/>
          <p:nvPr/>
        </p:nvSpPr>
        <p:spPr>
          <a:xfrm>
            <a:off x="675640" y="967740"/>
            <a:ext cx="4923155" cy="812165"/>
          </a:xfrm>
          <a:prstGeom prst="rect">
            <a:avLst/>
          </a:prstGeom>
          <a:noFill/>
          <a:ln>
            <a:noFill/>
          </a:ln>
        </p:spPr>
        <p:txBody>
          <a:bodyPr wrap="square" lIns="18000" tIns="18000" rIns="18000" bIns="18000" rtlCol="0" anchor="t" anchorCtr="0">
            <a:spAutoFit/>
          </a:bodyPr>
          <a:p>
            <a:pPr marL="0" indent="0" algn="just">
              <a:spcBef>
                <a:spcPts val="300"/>
              </a:spcBef>
              <a:buSzPct val="80000"/>
              <a:buFontTx/>
              <a:buNone/>
            </a:pPr>
            <a:r>
              <a:rPr lang="zh-CN" altLang="en-US" sz="2400" dirty="0" smtClean="0">
                <a:solidFill>
                  <a:srgbClr val="FF0000"/>
                </a:solidFill>
              </a:rPr>
              <a:t>I. Capturing shifting market dynamics </a:t>
            </a:r>
            <a:endParaRPr lang="zh-CN" altLang="en-US" sz="2400" dirty="0" smtClean="0">
              <a:solidFill>
                <a:srgbClr val="FF0000"/>
              </a:solidFill>
            </a:endParaRPr>
          </a:p>
          <a:p>
            <a:pPr marL="0" indent="0" algn="just">
              <a:spcBef>
                <a:spcPts val="300"/>
              </a:spcBef>
              <a:buSzPct val="80000"/>
              <a:buFontTx/>
              <a:buNone/>
            </a:pPr>
            <a:r>
              <a:rPr lang="zh-CN" altLang="en-US" sz="2400" dirty="0" smtClean="0">
                <a:solidFill>
                  <a:srgbClr val="FF0000"/>
                </a:solidFill>
              </a:rPr>
              <a:t>an</a:t>
            </a:r>
            <a:r>
              <a:rPr lang="en-US" altLang="zh-CN" sz="2400" dirty="0" smtClean="0">
                <a:solidFill>
                  <a:srgbClr val="FF0000"/>
                </a:solidFill>
              </a:rPr>
              <a:t>d </a:t>
            </a:r>
            <a:r>
              <a:rPr lang="zh-CN" altLang="en-US" sz="2400" dirty="0" smtClean="0">
                <a:solidFill>
                  <a:srgbClr val="FF0000"/>
                </a:solidFill>
              </a:rPr>
              <a:t>fundamental factors</a:t>
            </a:r>
            <a:endParaRPr lang="zh-CN" altLang="en-US" sz="2400" dirty="0" smtClean="0">
              <a:solidFill>
                <a:srgbClr val="FF0000"/>
              </a:solidFill>
            </a:endParaRPr>
          </a:p>
        </p:txBody>
      </p:sp>
      <p:sp>
        <p:nvSpPr>
          <p:cNvPr id="11" name="文本框 10"/>
          <p:cNvSpPr txBox="1"/>
          <p:nvPr/>
        </p:nvSpPr>
        <p:spPr>
          <a:xfrm>
            <a:off x="1766570" y="2865120"/>
            <a:ext cx="1865630" cy="979170"/>
          </a:xfrm>
          <a:prstGeom prst="rect">
            <a:avLst/>
          </a:prstGeom>
          <a:noFill/>
          <a:ln>
            <a:noFill/>
          </a:ln>
        </p:spPr>
        <p:txBody>
          <a:bodyPr wrap="square" lIns="18000" tIns="18000" rIns="18000" bIns="18000" rtlCol="0" anchor="t" anchorCtr="0">
            <a:noAutofit/>
          </a:bodyPr>
          <a:p>
            <a:pPr marL="0" indent="0" algn="just">
              <a:spcBef>
                <a:spcPts val="300"/>
              </a:spcBef>
              <a:buSzPct val="80000"/>
              <a:buFontTx/>
              <a:buNone/>
            </a:pPr>
            <a:r>
              <a:rPr lang="zh-CN" altLang="en-US" dirty="0" smtClean="0">
                <a:solidFill>
                  <a:srgbClr val="000000"/>
                </a:solidFill>
              </a:rPr>
              <a:t>1. The ability to trade across an extensive range of </a:t>
            </a:r>
            <a:endParaRPr lang="zh-CN" altLang="en-US" dirty="0" smtClean="0">
              <a:solidFill>
                <a:srgbClr val="000000"/>
              </a:solidFill>
            </a:endParaRPr>
          </a:p>
          <a:p>
            <a:pPr marL="0" indent="0" algn="just">
              <a:spcBef>
                <a:spcPts val="300"/>
              </a:spcBef>
              <a:buSzPct val="80000"/>
              <a:buFontTx/>
              <a:buNone/>
            </a:pPr>
            <a:r>
              <a:rPr lang="zh-CN" altLang="en-US" dirty="0" smtClean="0">
                <a:solidFill>
                  <a:srgbClr val="000000"/>
                </a:solidFill>
              </a:rPr>
              <a:t>diversification potential via instruments less commonly traded by typical practitioners.</a:t>
            </a:r>
            <a:endParaRPr lang="zh-CN" altLang="en-US" dirty="0" smtClean="0">
              <a:solidFill>
                <a:srgbClr val="000000"/>
              </a:solidFill>
            </a:endParaRPr>
          </a:p>
        </p:txBody>
      </p:sp>
      <p:sp>
        <p:nvSpPr>
          <p:cNvPr id="12" name="文本框 11"/>
          <p:cNvSpPr txBox="1"/>
          <p:nvPr/>
        </p:nvSpPr>
        <p:spPr>
          <a:xfrm>
            <a:off x="2252980" y="2005965"/>
            <a:ext cx="4953000" cy="650875"/>
          </a:xfrm>
          <a:prstGeom prst="rect">
            <a:avLst/>
          </a:prstGeom>
          <a:noFill/>
          <a:ln>
            <a:noFill/>
          </a:ln>
        </p:spPr>
        <p:txBody>
          <a:bodyPr wrap="square" lIns="18000" tIns="18000" rIns="18000" bIns="18000" rtlCol="0" anchor="t" anchorCtr="0">
            <a:spAutoFit/>
          </a:bodyPr>
          <a:p>
            <a:pPr marL="0" indent="0" algn="ctr">
              <a:spcBef>
                <a:spcPts val="300"/>
              </a:spcBef>
              <a:buSzPct val="80000"/>
              <a:buFontTx/>
              <a:buNone/>
            </a:pPr>
            <a:r>
              <a:rPr lang="zh-CN" altLang="en-US" sz="2000" dirty="0" smtClean="0">
                <a:solidFill>
                  <a:srgbClr val="000000"/>
                </a:solidFill>
              </a:rPr>
              <a:t>To capture these effects, global macro strategies have:</a:t>
            </a:r>
            <a:endParaRPr lang="zh-CN" altLang="en-US" sz="2000" dirty="0" smtClean="0">
              <a:solidFill>
                <a:srgbClr val="000000"/>
              </a:solidFill>
            </a:endParaRPr>
          </a:p>
        </p:txBody>
      </p:sp>
      <p:sp>
        <p:nvSpPr>
          <p:cNvPr id="13" name="文本框 12"/>
          <p:cNvSpPr txBox="1"/>
          <p:nvPr/>
        </p:nvSpPr>
        <p:spPr>
          <a:xfrm>
            <a:off x="5449570" y="2816225"/>
            <a:ext cx="2132330" cy="2528570"/>
          </a:xfrm>
          <a:prstGeom prst="rect">
            <a:avLst/>
          </a:prstGeom>
          <a:noFill/>
          <a:ln>
            <a:noFill/>
          </a:ln>
        </p:spPr>
        <p:txBody>
          <a:bodyPr wrap="square" lIns="18000" tIns="18000" rIns="18000" bIns="18000" rtlCol="0" anchor="t" anchorCtr="0">
            <a:spAutoFit/>
          </a:bodyPr>
          <a:p>
            <a:pPr marL="0" indent="0" algn="just">
              <a:spcBef>
                <a:spcPts val="300"/>
              </a:spcBef>
              <a:buSzPct val="80000"/>
              <a:buFontTx/>
              <a:buNone/>
            </a:pPr>
            <a:r>
              <a:rPr lang="zh-CN" altLang="en-US" dirty="0" smtClean="0">
                <a:solidFill>
                  <a:srgbClr val="000000"/>
                </a:solidFill>
              </a:rPr>
              <a:t>2. The ability to take both long and short positions across this universe and adapt the positions dynamically to seekperformance throughout market cycles</a:t>
            </a:r>
            <a:r>
              <a:rPr lang="zh-CN" altLang="en-US" sz="1200" dirty="0" smtClean="0">
                <a:solidFill>
                  <a:srgbClr val="000000"/>
                </a:solidFill>
              </a:rPr>
              <a:t>.</a:t>
            </a:r>
            <a:endParaRPr lang="zh-CN" altLang="en-US" sz="1200" dirty="0" smtClean="0">
              <a:solidFill>
                <a:srgbClr val="000000"/>
              </a:solidFill>
            </a:endParaRPr>
          </a:p>
        </p:txBody>
      </p:sp>
      <p:sp>
        <p:nvSpPr>
          <p:cNvPr id="14" name="文本框 13"/>
          <p:cNvSpPr txBox="1"/>
          <p:nvPr/>
        </p:nvSpPr>
        <p:spPr>
          <a:xfrm>
            <a:off x="575945" y="111760"/>
            <a:ext cx="3632200" cy="781685"/>
          </a:xfrm>
          <a:prstGeom prst="rect">
            <a:avLst/>
          </a:prstGeom>
          <a:noFill/>
          <a:ln>
            <a:noFill/>
          </a:ln>
        </p:spPr>
        <p:txBody>
          <a:bodyPr wrap="square" lIns="18000" tIns="18000" rIns="18000" bIns="18000" rtlCol="0" anchor="ctr" anchorCtr="0">
            <a:noAutofit/>
          </a:bodyPr>
          <a:p>
            <a:pPr marL="0" indent="0" algn="ctr">
              <a:spcBef>
                <a:spcPts val="300"/>
              </a:spcBef>
              <a:buSzPct val="80000"/>
              <a:buFontTx/>
              <a:buNone/>
            </a:pPr>
            <a:r>
              <a:rPr lang="en-US" altLang="zh-CN" sz="3200" dirty="0" smtClean="0">
                <a:solidFill>
                  <a:srgbClr val="000000"/>
                </a:solidFill>
              </a:rPr>
              <a:t>Characteristic</a:t>
            </a:r>
            <a:endParaRPr lang="en-US" altLang="zh-CN" sz="3200" dirty="0" smtClea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down)">
                                      <p:cBhvr>
                                        <p:cTn id="12" dur="500"/>
                                        <p:tgtEl>
                                          <p:spTgt spid="8">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wipe(down)">
                                      <p:cBhvr>
                                        <p:cTn id="15" dur="500"/>
                                        <p:tgtEl>
                                          <p:spTgt spid="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wipe(down)">
                                      <p:cBhvr>
                                        <p:cTn id="20" dur="500"/>
                                        <p:tgtEl>
                                          <p:spTgt spid="1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1" grpId="0"/>
      <p:bldP spid="11" grpId="1"/>
      <p:bldP spid="13" grpId="0"/>
      <p:bldP spid="1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D9BB5D0-35E4-459D-AEF3-FE4D7C45CC19}" type="slidenum">
              <a:rPr lang="zh-CN" altLang="en-US" smtClean="0"/>
            </a:fld>
            <a:endParaRPr lang="zh-CN" altLang="en-US"/>
          </a:p>
        </p:txBody>
      </p:sp>
      <p:sp>
        <p:nvSpPr>
          <p:cNvPr id="3" name="文本框 2"/>
          <p:cNvSpPr txBox="1"/>
          <p:nvPr/>
        </p:nvSpPr>
        <p:spPr>
          <a:xfrm>
            <a:off x="393065" y="1146810"/>
            <a:ext cx="4953000" cy="774065"/>
          </a:xfrm>
          <a:prstGeom prst="rect">
            <a:avLst/>
          </a:prstGeom>
          <a:noFill/>
          <a:ln>
            <a:noFill/>
          </a:ln>
        </p:spPr>
        <p:txBody>
          <a:bodyPr wrap="square" lIns="18000" tIns="18000" rIns="18000" bIns="18000" rtlCol="0" anchor="t" anchorCtr="0">
            <a:spAutoFit/>
          </a:bodyPr>
          <a:p>
            <a:pPr marL="0" indent="0" algn="ctr">
              <a:spcBef>
                <a:spcPts val="300"/>
              </a:spcBef>
              <a:buSzPct val="80000"/>
              <a:buFontTx/>
              <a:buNone/>
            </a:pPr>
            <a:r>
              <a:rPr lang="zh-CN" altLang="en-US" sz="2400" dirty="0" smtClean="0">
                <a:solidFill>
                  <a:srgbClr val="FF0000"/>
                </a:solidFill>
              </a:rPr>
              <a:t>II. Performance throughout various market environments</a:t>
            </a:r>
            <a:endParaRPr lang="zh-CN" altLang="en-US" sz="2400" dirty="0" smtClean="0">
              <a:solidFill>
                <a:srgbClr val="FF0000"/>
              </a:solidFill>
            </a:endParaRPr>
          </a:p>
        </p:txBody>
      </p:sp>
      <p:sp>
        <p:nvSpPr>
          <p:cNvPr id="4" name="文本框 3"/>
          <p:cNvSpPr txBox="1"/>
          <p:nvPr/>
        </p:nvSpPr>
        <p:spPr>
          <a:xfrm>
            <a:off x="720725" y="2137410"/>
            <a:ext cx="4476750" cy="1420495"/>
          </a:xfrm>
          <a:prstGeom prst="rect">
            <a:avLst/>
          </a:prstGeom>
          <a:noFill/>
          <a:ln>
            <a:noFill/>
          </a:ln>
        </p:spPr>
        <p:txBody>
          <a:bodyPr wrap="square" lIns="18000" tIns="18000" rIns="18000" bIns="18000" rtlCol="0" anchor="t" anchorCtr="0">
            <a:spAutoFit/>
          </a:bodyPr>
          <a:p>
            <a:pPr marL="0" indent="0" algn="l">
              <a:spcBef>
                <a:spcPts val="300"/>
              </a:spcBef>
              <a:buSzPct val="80000"/>
              <a:buFontTx/>
              <a:buNone/>
            </a:pPr>
            <a:r>
              <a:rPr lang="zh-CN" altLang="en-US" dirty="0" smtClean="0">
                <a:solidFill>
                  <a:srgbClr val="000000"/>
                </a:solidFill>
              </a:rPr>
              <a:t>全球宏观投资的固有特征，以及全球宏观管理者的机会主义态度，已被证明在各种经济环境中具有弹性。很少有资产类别或投资策略在不同的商业或经济周期中提供了如此一致的回报。</a:t>
            </a:r>
            <a:endParaRPr lang="zh-CN" altLang="en-US" dirty="0" smtClean="0">
              <a:solidFill>
                <a:srgbClr val="000000"/>
              </a:solidFill>
            </a:endParaRPr>
          </a:p>
        </p:txBody>
      </p:sp>
      <p:pic>
        <p:nvPicPr>
          <p:cNvPr id="5" name="图片 4"/>
          <p:cNvPicPr>
            <a:picLocks noChangeAspect="1"/>
          </p:cNvPicPr>
          <p:nvPr/>
        </p:nvPicPr>
        <p:blipFill>
          <a:blip r:embed="rId1"/>
          <a:stretch>
            <a:fillRect/>
          </a:stretch>
        </p:blipFill>
        <p:spPr>
          <a:xfrm>
            <a:off x="5453380" y="1064895"/>
            <a:ext cx="3594100" cy="2315845"/>
          </a:xfrm>
          <a:prstGeom prst="rect">
            <a:avLst/>
          </a:prstGeom>
        </p:spPr>
      </p:pic>
      <p:sp>
        <p:nvSpPr>
          <p:cNvPr id="6" name="文本框 5"/>
          <p:cNvSpPr txBox="1"/>
          <p:nvPr/>
        </p:nvSpPr>
        <p:spPr>
          <a:xfrm>
            <a:off x="4679315" y="3493135"/>
            <a:ext cx="4953000" cy="250825"/>
          </a:xfrm>
          <a:prstGeom prst="rect">
            <a:avLst/>
          </a:prstGeom>
          <a:noFill/>
          <a:ln>
            <a:noFill/>
          </a:ln>
        </p:spPr>
        <p:txBody>
          <a:bodyPr wrap="square" lIns="18000" tIns="18000" rIns="18000" bIns="18000" rtlCol="0" anchor="t" anchorCtr="0">
            <a:spAutoFit/>
          </a:bodyPr>
          <a:p>
            <a:pPr marL="0" indent="0" algn="ctr">
              <a:spcBef>
                <a:spcPts val="300"/>
              </a:spcBef>
              <a:buSzPct val="80000"/>
              <a:buFontTx/>
              <a:buNone/>
            </a:pPr>
            <a:r>
              <a:rPr lang="zh-CN" altLang="en-US" sz="1400" dirty="0" smtClean="0">
                <a:solidFill>
                  <a:srgbClr val="000000"/>
                </a:solidFill>
              </a:rPr>
              <a:t>performance across multiple business cycles</a:t>
            </a:r>
            <a:endParaRPr lang="zh-CN" altLang="en-US" sz="1400" dirty="0" smtClean="0">
              <a:solidFill>
                <a:srgbClr val="000000"/>
              </a:solidFill>
            </a:endParaRPr>
          </a:p>
        </p:txBody>
      </p:sp>
      <p:pic>
        <p:nvPicPr>
          <p:cNvPr id="7" name="图片 6"/>
          <p:cNvPicPr>
            <a:picLocks noChangeAspect="1"/>
          </p:cNvPicPr>
          <p:nvPr/>
        </p:nvPicPr>
        <p:blipFill>
          <a:blip r:embed="rId2"/>
          <a:stretch>
            <a:fillRect/>
          </a:stretch>
        </p:blipFill>
        <p:spPr>
          <a:xfrm>
            <a:off x="721360" y="3557905"/>
            <a:ext cx="3957955" cy="2276475"/>
          </a:xfrm>
          <a:prstGeom prst="rect">
            <a:avLst/>
          </a:prstGeom>
        </p:spPr>
      </p:pic>
      <p:sp>
        <p:nvSpPr>
          <p:cNvPr id="8" name="文本框 7"/>
          <p:cNvSpPr txBox="1"/>
          <p:nvPr/>
        </p:nvSpPr>
        <p:spPr>
          <a:xfrm>
            <a:off x="5023485" y="4090035"/>
            <a:ext cx="4454525" cy="1420495"/>
          </a:xfrm>
          <a:prstGeom prst="rect">
            <a:avLst/>
          </a:prstGeom>
          <a:noFill/>
          <a:ln>
            <a:noFill/>
          </a:ln>
        </p:spPr>
        <p:txBody>
          <a:bodyPr wrap="square" lIns="18000" tIns="18000" rIns="18000" bIns="18000" rtlCol="0" anchor="t" anchorCtr="0">
            <a:spAutoFit/>
          </a:bodyPr>
          <a:p>
            <a:pPr marL="0" indent="0" algn="l">
              <a:spcBef>
                <a:spcPts val="300"/>
              </a:spcBef>
              <a:buSzPct val="80000"/>
              <a:buFontTx/>
              <a:buNone/>
            </a:pPr>
            <a:r>
              <a:rPr lang="zh-CN" altLang="en-US" dirty="0" smtClean="0">
                <a:solidFill>
                  <a:srgbClr val="000000"/>
                </a:solidFill>
              </a:rPr>
              <a:t>股票回报率已经变得不那么低，使传统的类似60：40的投资组合处于风险之中。通常依赖债券来对冲股票下跌风险的投资者被迫寻找替代方案，而能够捕捉全球效应的宏观策略则是可行的竞争者。</a:t>
            </a:r>
            <a:endParaRPr lang="zh-CN" altLang="en-US" dirty="0" smtClean="0">
              <a:solidFill>
                <a:srgbClr val="000000"/>
              </a:solidFill>
            </a:endParaRPr>
          </a:p>
        </p:txBody>
      </p:sp>
      <p:sp>
        <p:nvSpPr>
          <p:cNvPr id="9" name="文本框 8"/>
          <p:cNvSpPr txBox="1"/>
          <p:nvPr/>
        </p:nvSpPr>
        <p:spPr>
          <a:xfrm>
            <a:off x="223520" y="5856605"/>
            <a:ext cx="4953000" cy="250825"/>
          </a:xfrm>
          <a:prstGeom prst="rect">
            <a:avLst/>
          </a:prstGeom>
          <a:noFill/>
          <a:ln>
            <a:noFill/>
          </a:ln>
        </p:spPr>
        <p:txBody>
          <a:bodyPr wrap="square" lIns="18000" tIns="18000" rIns="18000" bIns="18000" rtlCol="0" anchor="t" anchorCtr="0">
            <a:spAutoFit/>
          </a:bodyPr>
          <a:p>
            <a:pPr marL="0" indent="0" algn="ctr">
              <a:spcBef>
                <a:spcPts val="300"/>
              </a:spcBef>
              <a:buSzPct val="80000"/>
              <a:buFontTx/>
              <a:buNone/>
            </a:pPr>
            <a:r>
              <a:rPr lang="zh-CN" altLang="en-US" sz="1400" dirty="0" smtClean="0">
                <a:solidFill>
                  <a:srgbClr val="000000"/>
                </a:solidFill>
              </a:rPr>
              <a:t>equity returns having become less negative</a:t>
            </a:r>
            <a:r>
              <a:rPr lang="zh-CN" altLang="en-US" sz="1200" dirty="0" smtClean="0">
                <a:solidFill>
                  <a:srgbClr val="000000"/>
                </a:solidFill>
              </a:rPr>
              <a:t> </a:t>
            </a:r>
            <a:endParaRPr lang="zh-CN" altLang="en-US" sz="1200" dirty="0" smtClea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8" grpId="0"/>
      <p:bldP spid="8" grpId="1"/>
    </p:bldLst>
  </p:timing>
</p:sld>
</file>

<file path=ppt/tags/tag1.xml><?xml version="1.0" encoding="utf-8"?>
<p:tagLst xmlns:p="http://schemas.openxmlformats.org/presentationml/2006/main">
  <p:tag name="KSO_WPP_MARK_KEY" val="79fae59b-15c0-4243-85e9-df45cbf496e0"/>
  <p:tag name="COMMONDATA" val="eyJoZGlkIjoiODVkNDAwODYxZTQzMDMxMTU1OGMzZDMwMGUyZjFlOTEifQ=="/>
</p:tagLst>
</file>

<file path=ppt/theme/theme1.xml><?xml version="1.0" encoding="utf-8"?>
<a:theme xmlns:a="http://schemas.openxmlformats.org/drawingml/2006/main" name="国君PPT文件模板_V1.0_蓝色版">
  <a:themeElements>
    <a:clrScheme name="国君">
      <a:dk1>
        <a:sysClr val="windowText" lastClr="000000"/>
      </a:dk1>
      <a:lt1>
        <a:sysClr val="window" lastClr="FFFFFF"/>
      </a:lt1>
      <a:dk2>
        <a:srgbClr val="002060"/>
      </a:dk2>
      <a:lt2>
        <a:srgbClr val="FFFFFF"/>
      </a:lt2>
      <a:accent1>
        <a:srgbClr val="D3C792"/>
      </a:accent1>
      <a:accent2>
        <a:srgbClr val="FFC000"/>
      </a:accent2>
      <a:accent3>
        <a:srgbClr val="0070C0"/>
      </a:accent3>
      <a:accent4>
        <a:srgbClr val="C2DFFD"/>
      </a:accent4>
      <a:accent5>
        <a:srgbClr val="FFF2CC"/>
      </a:accent5>
      <a:accent6>
        <a:srgbClr val="DEEBF6"/>
      </a:accent6>
      <a:hlink>
        <a:srgbClr val="002060"/>
      </a:hlink>
      <a:folHlink>
        <a:srgbClr val="FFFFFF"/>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rgbClr val="000000"/>
          </a:solidFill>
        </a:ln>
      </a:spPr>
      <a:bodyPr rot="0" spcFirstLastPara="0" vertOverflow="overflow" horzOverflow="overflow" vert="horz" wrap="square" lIns="18000" tIns="10800" rIns="18000" bIns="10800" numCol="1" spcCol="0" rtlCol="0" fromWordArt="0" anchor="ctr" anchorCtr="0" forceAA="0" compatLnSpc="1">
        <a:noAutofit/>
      </a:bodyPr>
      <a:lstStyle>
        <a:defPPr algn="ctr">
          <a:defRPr sz="120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rgbClr val="000000"/>
          </a:solidFill>
        </a:ln>
      </a:spPr>
      <a:bodyPr/>
      <a:lstStyle/>
      <a:style>
        <a:lnRef idx="1">
          <a:schemeClr val="accent1"/>
        </a:lnRef>
        <a:fillRef idx="0">
          <a:schemeClr val="accent1"/>
        </a:fillRef>
        <a:effectRef idx="0">
          <a:schemeClr val="accent1"/>
        </a:effectRef>
        <a:fontRef idx="minor">
          <a:schemeClr val="tx1"/>
        </a:fontRef>
      </a:style>
    </a:lnDef>
    <a:txDef>
      <a:spPr>
        <a:noFill/>
        <a:ln>
          <a:solidFill>
            <a:srgbClr val="000000"/>
          </a:solidFill>
        </a:ln>
      </a:spPr>
      <a:bodyPr wrap="square" lIns="18000" tIns="18000" rIns="18000" bIns="18000" rtlCol="0" anchor="ctr" anchorCtr="0">
        <a:noAutofit/>
      </a:bodyPr>
      <a:lstStyle>
        <a:defPPr marL="0" indent="0" algn="ctr">
          <a:spcBef>
            <a:spcPts val="300"/>
          </a:spcBef>
          <a:buSzPct val="80000"/>
          <a:buFontTx/>
          <a:buNone/>
          <a:defRPr sz="1200" dirty="0" smtClean="0">
            <a:solidFill>
              <a:srgbClr val="000000"/>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2835</Words>
  <Application>WPS 演示</Application>
  <PresentationFormat>A4 纸张(210x297 毫米)</PresentationFormat>
  <Paragraphs>163</Paragraphs>
  <Slides>18</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宋体</vt:lpstr>
      <vt:lpstr>Wingdings</vt:lpstr>
      <vt:lpstr>楷体_GB2312</vt:lpstr>
      <vt:lpstr>新宋体</vt:lpstr>
      <vt:lpstr>黑体</vt:lpstr>
      <vt:lpstr>微软雅黑</vt:lpstr>
      <vt:lpstr>华文楷体</vt:lpstr>
      <vt:lpstr>Calibri</vt:lpstr>
      <vt:lpstr>Arial Unicode MS</vt:lpstr>
      <vt:lpstr>等线</vt:lpstr>
      <vt:lpstr>国君PPT文件模板_V1.0_蓝色版</vt:lpstr>
      <vt:lpstr>Systematic Global Macro</vt:lpstr>
      <vt:lpstr>PowerPoint 演示文稿</vt:lpstr>
      <vt:lpstr>Definition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赵建英022298</dc:creator>
  <cp:lastModifiedBy>Faker</cp:lastModifiedBy>
  <cp:revision>683</cp:revision>
  <cp:lastPrinted>2018-05-22T06:18:00Z</cp:lastPrinted>
  <dcterms:created xsi:type="dcterms:W3CDTF">2018-01-16T00:53:00Z</dcterms:created>
  <dcterms:modified xsi:type="dcterms:W3CDTF">2022-11-25T15:43:41Z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3DCE1E4547154B628AB188A760A5C8FA</vt:lpwstr>
  </property>
  <property fmtid="{D5CDD505-2E9C-101B-9397-08002B2CF9AE}" pid="3" name="KSOProductBuildVer">
    <vt:lpwstr>2052-11.1.0.12763</vt:lpwstr>
  </property>
</Properties>
</file>