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574"/>
  </p:normalViewPr>
  <p:slideViewPr>
    <p:cSldViewPr snapToGrid="0">
      <p:cViewPr>
        <p:scale>
          <a:sx n="122" d="100"/>
          <a:sy n="122" d="100"/>
        </p:scale>
        <p:origin x="4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9A747-3B6D-4FD7-B805-7750C0AF7CF5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F0918F82-C016-4E69-A4DE-F7ACA2241147}">
      <dgm:prSet phldrT="[Текст]"/>
      <dgm:spPr/>
      <dgm:t>
        <a:bodyPr/>
        <a:lstStyle/>
        <a:p>
          <a:r>
            <a:rPr lang="en-US" dirty="0"/>
            <a:t>Balance the set</a:t>
          </a:r>
          <a:endParaRPr lang="ru-RU" dirty="0"/>
        </a:p>
      </dgm:t>
    </dgm:pt>
    <dgm:pt modelId="{1E120084-2E2A-4393-A5DA-B0EA461E93AA}" type="parTrans" cxnId="{1BF7B2FC-0D38-4949-9F6D-D6AE254E8B26}">
      <dgm:prSet/>
      <dgm:spPr/>
      <dgm:t>
        <a:bodyPr/>
        <a:lstStyle/>
        <a:p>
          <a:endParaRPr lang="ru-RU"/>
        </a:p>
      </dgm:t>
    </dgm:pt>
    <dgm:pt modelId="{0F298783-9783-43BF-A93C-88BFF2451DD8}" type="sibTrans" cxnId="{1BF7B2FC-0D38-4949-9F6D-D6AE254E8B26}">
      <dgm:prSet/>
      <dgm:spPr/>
      <dgm:t>
        <a:bodyPr/>
        <a:lstStyle/>
        <a:p>
          <a:endParaRPr lang="ru-RU"/>
        </a:p>
      </dgm:t>
    </dgm:pt>
    <dgm:pt modelId="{C415CC07-CE95-472E-9D20-DA7AF3AC8A30}">
      <dgm:prSet phldrT="[Текст]"/>
      <dgm:spPr/>
      <dgm:t>
        <a:bodyPr/>
        <a:lstStyle/>
        <a:p>
          <a:r>
            <a:rPr lang="en-US" dirty="0"/>
            <a:t>Predict probability</a:t>
          </a:r>
          <a:endParaRPr lang="ru-RU" dirty="0"/>
        </a:p>
      </dgm:t>
    </dgm:pt>
    <dgm:pt modelId="{2A04790A-A7B5-4DF6-B794-45A4E3D68FC9}" type="parTrans" cxnId="{0F31CD98-5ACC-4EF4-9DB6-A6CE2655767D}">
      <dgm:prSet/>
      <dgm:spPr/>
      <dgm:t>
        <a:bodyPr/>
        <a:lstStyle/>
        <a:p>
          <a:endParaRPr lang="ru-RU"/>
        </a:p>
      </dgm:t>
    </dgm:pt>
    <dgm:pt modelId="{D4E827F8-4634-459D-8B02-58EB678B6E61}" type="sibTrans" cxnId="{0F31CD98-5ACC-4EF4-9DB6-A6CE2655767D}">
      <dgm:prSet/>
      <dgm:spPr/>
      <dgm:t>
        <a:bodyPr/>
        <a:lstStyle/>
        <a:p>
          <a:endParaRPr lang="ru-RU"/>
        </a:p>
      </dgm:t>
    </dgm:pt>
    <dgm:pt modelId="{51AE42D8-3442-4C2E-9823-D47715CA0BA7}">
      <dgm:prSet phldrT="[Текст]"/>
      <dgm:spPr/>
      <dgm:t>
        <a:bodyPr/>
        <a:lstStyle/>
        <a:p>
          <a:r>
            <a:rPr lang="en-US" dirty="0"/>
            <a:t>Compare with the benchmark</a:t>
          </a:r>
          <a:endParaRPr lang="ru-RU" dirty="0"/>
        </a:p>
      </dgm:t>
    </dgm:pt>
    <dgm:pt modelId="{6E68273E-707C-433C-BA3B-1F4AC15CEF0C}" type="parTrans" cxnId="{207AEED4-939C-4E05-93E0-46B3A12CEA6D}">
      <dgm:prSet/>
      <dgm:spPr/>
      <dgm:t>
        <a:bodyPr/>
        <a:lstStyle/>
        <a:p>
          <a:endParaRPr lang="ru-RU"/>
        </a:p>
      </dgm:t>
    </dgm:pt>
    <dgm:pt modelId="{CA73C07A-DD75-417F-8501-D43EE2BA2A29}" type="sibTrans" cxnId="{207AEED4-939C-4E05-93E0-46B3A12CEA6D}">
      <dgm:prSet/>
      <dgm:spPr/>
      <dgm:t>
        <a:bodyPr/>
        <a:lstStyle/>
        <a:p>
          <a:endParaRPr lang="ru-RU"/>
        </a:p>
      </dgm:t>
    </dgm:pt>
    <dgm:pt modelId="{E0C541DB-DD66-4989-854C-4F976FBDCC9B}">
      <dgm:prSet phldrT="[Текст]"/>
      <dgm:spPr/>
      <dgm:t>
        <a:bodyPr/>
        <a:lstStyle/>
        <a:p>
          <a:r>
            <a:rPr lang="en-US" dirty="0"/>
            <a:t>Train the model</a:t>
          </a:r>
          <a:endParaRPr lang="ru-RU" dirty="0"/>
        </a:p>
      </dgm:t>
    </dgm:pt>
    <dgm:pt modelId="{75C251AE-EFE5-42D8-B914-F3833EB9A4EB}" type="parTrans" cxnId="{C445F13B-42CF-4FF2-BDC6-566758CD89CA}">
      <dgm:prSet/>
      <dgm:spPr/>
      <dgm:t>
        <a:bodyPr/>
        <a:lstStyle/>
        <a:p>
          <a:endParaRPr lang="ru-RU"/>
        </a:p>
      </dgm:t>
    </dgm:pt>
    <dgm:pt modelId="{F12DD49A-1C28-4CD6-9362-5C7B3C42986D}" type="sibTrans" cxnId="{C445F13B-42CF-4FF2-BDC6-566758CD89CA}">
      <dgm:prSet/>
      <dgm:spPr/>
      <dgm:t>
        <a:bodyPr/>
        <a:lstStyle/>
        <a:p>
          <a:endParaRPr lang="ru-RU"/>
        </a:p>
      </dgm:t>
    </dgm:pt>
    <dgm:pt modelId="{6C38D90B-57F0-43FE-859F-6EEC9906CC20}">
      <dgm:prSet phldrT="[Текст]"/>
      <dgm:spPr/>
      <dgm:t>
        <a:bodyPr/>
        <a:lstStyle/>
        <a:p>
          <a:r>
            <a:rPr lang="en-US" dirty="0"/>
            <a:t>Tune the tree</a:t>
          </a:r>
          <a:endParaRPr lang="ru-RU" dirty="0"/>
        </a:p>
      </dgm:t>
    </dgm:pt>
    <dgm:pt modelId="{40DC63A7-833E-4872-8352-B9CBB1BCB786}" type="parTrans" cxnId="{69904EF2-3CC4-4A91-B3DB-AB184E781217}">
      <dgm:prSet/>
      <dgm:spPr/>
      <dgm:t>
        <a:bodyPr/>
        <a:lstStyle/>
        <a:p>
          <a:endParaRPr lang="ru-RU"/>
        </a:p>
      </dgm:t>
    </dgm:pt>
    <dgm:pt modelId="{FE00A127-D62F-42AD-88EE-BC8C35813B5D}" type="sibTrans" cxnId="{69904EF2-3CC4-4A91-B3DB-AB184E781217}">
      <dgm:prSet/>
      <dgm:spPr/>
      <dgm:t>
        <a:bodyPr/>
        <a:lstStyle/>
        <a:p>
          <a:endParaRPr lang="ru-RU"/>
        </a:p>
      </dgm:t>
    </dgm:pt>
    <dgm:pt modelId="{4CBD150E-3794-4E68-9893-0342B37E6CC9}" type="pres">
      <dgm:prSet presAssocID="{6E79A747-3B6D-4FD7-B805-7750C0AF7CF5}" presName="outerComposite" presStyleCnt="0">
        <dgm:presLayoutVars>
          <dgm:chMax val="5"/>
          <dgm:dir/>
          <dgm:resizeHandles val="exact"/>
        </dgm:presLayoutVars>
      </dgm:prSet>
      <dgm:spPr/>
    </dgm:pt>
    <dgm:pt modelId="{A91D157E-0F53-4627-9361-3E87ED3CA9D1}" type="pres">
      <dgm:prSet presAssocID="{6E79A747-3B6D-4FD7-B805-7750C0AF7CF5}" presName="dummyMaxCanvas" presStyleCnt="0">
        <dgm:presLayoutVars/>
      </dgm:prSet>
      <dgm:spPr/>
    </dgm:pt>
    <dgm:pt modelId="{D81094E8-5E51-4007-AC5A-E290982DC5A3}" type="pres">
      <dgm:prSet presAssocID="{6E79A747-3B6D-4FD7-B805-7750C0AF7CF5}" presName="FiveNodes_1" presStyleLbl="node1" presStyleIdx="0" presStyleCnt="5">
        <dgm:presLayoutVars>
          <dgm:bulletEnabled val="1"/>
        </dgm:presLayoutVars>
      </dgm:prSet>
      <dgm:spPr/>
    </dgm:pt>
    <dgm:pt modelId="{EC69925A-8532-4E95-8CBA-D4CB1B2B6244}" type="pres">
      <dgm:prSet presAssocID="{6E79A747-3B6D-4FD7-B805-7750C0AF7CF5}" presName="FiveNodes_2" presStyleLbl="node1" presStyleIdx="1" presStyleCnt="5">
        <dgm:presLayoutVars>
          <dgm:bulletEnabled val="1"/>
        </dgm:presLayoutVars>
      </dgm:prSet>
      <dgm:spPr/>
    </dgm:pt>
    <dgm:pt modelId="{E0FCDC7F-1B58-4957-8DF4-895B92580757}" type="pres">
      <dgm:prSet presAssocID="{6E79A747-3B6D-4FD7-B805-7750C0AF7CF5}" presName="FiveNodes_3" presStyleLbl="node1" presStyleIdx="2" presStyleCnt="5">
        <dgm:presLayoutVars>
          <dgm:bulletEnabled val="1"/>
        </dgm:presLayoutVars>
      </dgm:prSet>
      <dgm:spPr/>
    </dgm:pt>
    <dgm:pt modelId="{0996294B-0CA2-4EA6-81AA-1AD144941ED4}" type="pres">
      <dgm:prSet presAssocID="{6E79A747-3B6D-4FD7-B805-7750C0AF7CF5}" presName="FiveNodes_4" presStyleLbl="node1" presStyleIdx="3" presStyleCnt="5">
        <dgm:presLayoutVars>
          <dgm:bulletEnabled val="1"/>
        </dgm:presLayoutVars>
      </dgm:prSet>
      <dgm:spPr/>
    </dgm:pt>
    <dgm:pt modelId="{E644C299-A3A7-4F76-A551-E4237982F35A}" type="pres">
      <dgm:prSet presAssocID="{6E79A747-3B6D-4FD7-B805-7750C0AF7CF5}" presName="FiveNodes_5" presStyleLbl="node1" presStyleIdx="4" presStyleCnt="5">
        <dgm:presLayoutVars>
          <dgm:bulletEnabled val="1"/>
        </dgm:presLayoutVars>
      </dgm:prSet>
      <dgm:spPr/>
    </dgm:pt>
    <dgm:pt modelId="{362A5C27-06E1-4B14-A096-EF0AE55FEF86}" type="pres">
      <dgm:prSet presAssocID="{6E79A747-3B6D-4FD7-B805-7750C0AF7CF5}" presName="FiveConn_1-2" presStyleLbl="fgAccFollowNode1" presStyleIdx="0" presStyleCnt="4">
        <dgm:presLayoutVars>
          <dgm:bulletEnabled val="1"/>
        </dgm:presLayoutVars>
      </dgm:prSet>
      <dgm:spPr/>
    </dgm:pt>
    <dgm:pt modelId="{0958C0CD-E41F-4188-9E35-8FCA46BD9B0D}" type="pres">
      <dgm:prSet presAssocID="{6E79A747-3B6D-4FD7-B805-7750C0AF7CF5}" presName="FiveConn_2-3" presStyleLbl="fgAccFollowNode1" presStyleIdx="1" presStyleCnt="4">
        <dgm:presLayoutVars>
          <dgm:bulletEnabled val="1"/>
        </dgm:presLayoutVars>
      </dgm:prSet>
      <dgm:spPr/>
    </dgm:pt>
    <dgm:pt modelId="{CBBBA449-60A4-457F-B5A0-86847958F710}" type="pres">
      <dgm:prSet presAssocID="{6E79A747-3B6D-4FD7-B805-7750C0AF7CF5}" presName="FiveConn_3-4" presStyleLbl="fgAccFollowNode1" presStyleIdx="2" presStyleCnt="4">
        <dgm:presLayoutVars>
          <dgm:bulletEnabled val="1"/>
        </dgm:presLayoutVars>
      </dgm:prSet>
      <dgm:spPr/>
    </dgm:pt>
    <dgm:pt modelId="{EDBF6269-2B08-4880-BE37-BD83CDF33AC8}" type="pres">
      <dgm:prSet presAssocID="{6E79A747-3B6D-4FD7-B805-7750C0AF7CF5}" presName="FiveConn_4-5" presStyleLbl="fgAccFollowNode1" presStyleIdx="3" presStyleCnt="4">
        <dgm:presLayoutVars>
          <dgm:bulletEnabled val="1"/>
        </dgm:presLayoutVars>
      </dgm:prSet>
      <dgm:spPr/>
    </dgm:pt>
    <dgm:pt modelId="{F3E378D8-390C-4AD9-A1F9-FCAF46FA7CEE}" type="pres">
      <dgm:prSet presAssocID="{6E79A747-3B6D-4FD7-B805-7750C0AF7CF5}" presName="FiveNodes_1_text" presStyleLbl="node1" presStyleIdx="4" presStyleCnt="5">
        <dgm:presLayoutVars>
          <dgm:bulletEnabled val="1"/>
        </dgm:presLayoutVars>
      </dgm:prSet>
      <dgm:spPr/>
    </dgm:pt>
    <dgm:pt modelId="{37030F71-94E9-447E-9370-EC202C47DCBF}" type="pres">
      <dgm:prSet presAssocID="{6E79A747-3B6D-4FD7-B805-7750C0AF7CF5}" presName="FiveNodes_2_text" presStyleLbl="node1" presStyleIdx="4" presStyleCnt="5">
        <dgm:presLayoutVars>
          <dgm:bulletEnabled val="1"/>
        </dgm:presLayoutVars>
      </dgm:prSet>
      <dgm:spPr/>
    </dgm:pt>
    <dgm:pt modelId="{B869E69A-C587-4C96-8FD8-3A761115DD4F}" type="pres">
      <dgm:prSet presAssocID="{6E79A747-3B6D-4FD7-B805-7750C0AF7CF5}" presName="FiveNodes_3_text" presStyleLbl="node1" presStyleIdx="4" presStyleCnt="5">
        <dgm:presLayoutVars>
          <dgm:bulletEnabled val="1"/>
        </dgm:presLayoutVars>
      </dgm:prSet>
      <dgm:spPr/>
    </dgm:pt>
    <dgm:pt modelId="{622D9F17-BE37-4437-8EF0-003BA609D17A}" type="pres">
      <dgm:prSet presAssocID="{6E79A747-3B6D-4FD7-B805-7750C0AF7CF5}" presName="FiveNodes_4_text" presStyleLbl="node1" presStyleIdx="4" presStyleCnt="5">
        <dgm:presLayoutVars>
          <dgm:bulletEnabled val="1"/>
        </dgm:presLayoutVars>
      </dgm:prSet>
      <dgm:spPr/>
    </dgm:pt>
    <dgm:pt modelId="{438B18F1-78E6-4420-BBAA-DAE3FF818754}" type="pres">
      <dgm:prSet presAssocID="{6E79A747-3B6D-4FD7-B805-7750C0AF7CF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D018400-91FF-4584-90F7-34B5ADC716F1}" type="presOf" srcId="{0F298783-9783-43BF-A93C-88BFF2451DD8}" destId="{362A5C27-06E1-4B14-A096-EF0AE55FEF86}" srcOrd="0" destOrd="0" presId="urn:microsoft.com/office/officeart/2005/8/layout/vProcess5"/>
    <dgm:cxn modelId="{149E6D0D-BB5D-431E-82C1-27FBD34883F1}" type="presOf" srcId="{6C38D90B-57F0-43FE-859F-6EEC9906CC20}" destId="{EC69925A-8532-4E95-8CBA-D4CB1B2B6244}" srcOrd="0" destOrd="0" presId="urn:microsoft.com/office/officeart/2005/8/layout/vProcess5"/>
    <dgm:cxn modelId="{E20B1B15-664B-411D-BEF5-35F431853FBD}" type="presOf" srcId="{6E79A747-3B6D-4FD7-B805-7750C0AF7CF5}" destId="{4CBD150E-3794-4E68-9893-0342B37E6CC9}" srcOrd="0" destOrd="0" presId="urn:microsoft.com/office/officeart/2005/8/layout/vProcess5"/>
    <dgm:cxn modelId="{A796E537-8AB6-42D3-BBF9-820F441E17F2}" type="presOf" srcId="{E0C541DB-DD66-4989-854C-4F976FBDCC9B}" destId="{B869E69A-C587-4C96-8FD8-3A761115DD4F}" srcOrd="1" destOrd="0" presId="urn:microsoft.com/office/officeart/2005/8/layout/vProcess5"/>
    <dgm:cxn modelId="{C445F13B-42CF-4FF2-BDC6-566758CD89CA}" srcId="{6E79A747-3B6D-4FD7-B805-7750C0AF7CF5}" destId="{E0C541DB-DD66-4989-854C-4F976FBDCC9B}" srcOrd="2" destOrd="0" parTransId="{75C251AE-EFE5-42D8-B914-F3833EB9A4EB}" sibTransId="{F12DD49A-1C28-4CD6-9362-5C7B3C42986D}"/>
    <dgm:cxn modelId="{85A84156-E7AB-4DEF-BD52-138505F7F3F3}" type="presOf" srcId="{F0918F82-C016-4E69-A4DE-F7ACA2241147}" destId="{D81094E8-5E51-4007-AC5A-E290982DC5A3}" srcOrd="0" destOrd="0" presId="urn:microsoft.com/office/officeart/2005/8/layout/vProcess5"/>
    <dgm:cxn modelId="{5401AD72-2B51-49D5-91D6-F6C3A370F74C}" type="presOf" srcId="{F0918F82-C016-4E69-A4DE-F7ACA2241147}" destId="{F3E378D8-390C-4AD9-A1F9-FCAF46FA7CEE}" srcOrd="1" destOrd="0" presId="urn:microsoft.com/office/officeart/2005/8/layout/vProcess5"/>
    <dgm:cxn modelId="{895C927B-22A9-4560-96E5-57CE11C1AC5C}" type="presOf" srcId="{C415CC07-CE95-472E-9D20-DA7AF3AC8A30}" destId="{622D9F17-BE37-4437-8EF0-003BA609D17A}" srcOrd="1" destOrd="0" presId="urn:microsoft.com/office/officeart/2005/8/layout/vProcess5"/>
    <dgm:cxn modelId="{2F3BB58C-B1C7-4462-92D1-CFB80FD18883}" type="presOf" srcId="{C415CC07-CE95-472E-9D20-DA7AF3AC8A30}" destId="{0996294B-0CA2-4EA6-81AA-1AD144941ED4}" srcOrd="0" destOrd="0" presId="urn:microsoft.com/office/officeart/2005/8/layout/vProcess5"/>
    <dgm:cxn modelId="{A6AF5698-EF65-4769-B067-D809EA00A9FF}" type="presOf" srcId="{51AE42D8-3442-4C2E-9823-D47715CA0BA7}" destId="{E644C299-A3A7-4F76-A551-E4237982F35A}" srcOrd="0" destOrd="0" presId="urn:microsoft.com/office/officeart/2005/8/layout/vProcess5"/>
    <dgm:cxn modelId="{0F31CD98-5ACC-4EF4-9DB6-A6CE2655767D}" srcId="{6E79A747-3B6D-4FD7-B805-7750C0AF7CF5}" destId="{C415CC07-CE95-472E-9D20-DA7AF3AC8A30}" srcOrd="3" destOrd="0" parTransId="{2A04790A-A7B5-4DF6-B794-45A4E3D68FC9}" sibTransId="{D4E827F8-4634-459D-8B02-58EB678B6E61}"/>
    <dgm:cxn modelId="{329BE0A0-A0D5-4D14-AB8B-6E39FB8EB12C}" type="presOf" srcId="{F12DD49A-1C28-4CD6-9362-5C7B3C42986D}" destId="{CBBBA449-60A4-457F-B5A0-86847958F710}" srcOrd="0" destOrd="0" presId="urn:microsoft.com/office/officeart/2005/8/layout/vProcess5"/>
    <dgm:cxn modelId="{891624A8-EAD0-4D15-BAF1-5891DE8D05D2}" type="presOf" srcId="{6C38D90B-57F0-43FE-859F-6EEC9906CC20}" destId="{37030F71-94E9-447E-9370-EC202C47DCBF}" srcOrd="1" destOrd="0" presId="urn:microsoft.com/office/officeart/2005/8/layout/vProcess5"/>
    <dgm:cxn modelId="{B1D46DB3-9E94-4644-8DD1-336BE4E3E7F7}" type="presOf" srcId="{51AE42D8-3442-4C2E-9823-D47715CA0BA7}" destId="{438B18F1-78E6-4420-BBAA-DAE3FF818754}" srcOrd="1" destOrd="0" presId="urn:microsoft.com/office/officeart/2005/8/layout/vProcess5"/>
    <dgm:cxn modelId="{379EF2BC-9354-4099-A1A1-7F0F2D751329}" type="presOf" srcId="{D4E827F8-4634-459D-8B02-58EB678B6E61}" destId="{EDBF6269-2B08-4880-BE37-BD83CDF33AC8}" srcOrd="0" destOrd="0" presId="urn:microsoft.com/office/officeart/2005/8/layout/vProcess5"/>
    <dgm:cxn modelId="{B5705DCC-EDBD-462C-BF07-E062678FF9E3}" type="presOf" srcId="{FE00A127-D62F-42AD-88EE-BC8C35813B5D}" destId="{0958C0CD-E41F-4188-9E35-8FCA46BD9B0D}" srcOrd="0" destOrd="0" presId="urn:microsoft.com/office/officeart/2005/8/layout/vProcess5"/>
    <dgm:cxn modelId="{B0C6FCD3-624F-420B-9E65-712F682E98C5}" type="presOf" srcId="{E0C541DB-DD66-4989-854C-4F976FBDCC9B}" destId="{E0FCDC7F-1B58-4957-8DF4-895B92580757}" srcOrd="0" destOrd="0" presId="urn:microsoft.com/office/officeart/2005/8/layout/vProcess5"/>
    <dgm:cxn modelId="{207AEED4-939C-4E05-93E0-46B3A12CEA6D}" srcId="{6E79A747-3B6D-4FD7-B805-7750C0AF7CF5}" destId="{51AE42D8-3442-4C2E-9823-D47715CA0BA7}" srcOrd="4" destOrd="0" parTransId="{6E68273E-707C-433C-BA3B-1F4AC15CEF0C}" sibTransId="{CA73C07A-DD75-417F-8501-D43EE2BA2A29}"/>
    <dgm:cxn modelId="{69904EF2-3CC4-4A91-B3DB-AB184E781217}" srcId="{6E79A747-3B6D-4FD7-B805-7750C0AF7CF5}" destId="{6C38D90B-57F0-43FE-859F-6EEC9906CC20}" srcOrd="1" destOrd="0" parTransId="{40DC63A7-833E-4872-8352-B9CBB1BCB786}" sibTransId="{FE00A127-D62F-42AD-88EE-BC8C35813B5D}"/>
    <dgm:cxn modelId="{1BF7B2FC-0D38-4949-9F6D-D6AE254E8B26}" srcId="{6E79A747-3B6D-4FD7-B805-7750C0AF7CF5}" destId="{F0918F82-C016-4E69-A4DE-F7ACA2241147}" srcOrd="0" destOrd="0" parTransId="{1E120084-2E2A-4393-A5DA-B0EA461E93AA}" sibTransId="{0F298783-9783-43BF-A93C-88BFF2451DD8}"/>
    <dgm:cxn modelId="{223178A2-8F5F-4FED-8E1B-C43E27766F3D}" type="presParOf" srcId="{4CBD150E-3794-4E68-9893-0342B37E6CC9}" destId="{A91D157E-0F53-4627-9361-3E87ED3CA9D1}" srcOrd="0" destOrd="0" presId="urn:microsoft.com/office/officeart/2005/8/layout/vProcess5"/>
    <dgm:cxn modelId="{DD36788F-186B-410D-A951-75A2392C889F}" type="presParOf" srcId="{4CBD150E-3794-4E68-9893-0342B37E6CC9}" destId="{D81094E8-5E51-4007-AC5A-E290982DC5A3}" srcOrd="1" destOrd="0" presId="urn:microsoft.com/office/officeart/2005/8/layout/vProcess5"/>
    <dgm:cxn modelId="{DD3B0CBE-F022-4954-A545-6C411E17015C}" type="presParOf" srcId="{4CBD150E-3794-4E68-9893-0342B37E6CC9}" destId="{EC69925A-8532-4E95-8CBA-D4CB1B2B6244}" srcOrd="2" destOrd="0" presId="urn:microsoft.com/office/officeart/2005/8/layout/vProcess5"/>
    <dgm:cxn modelId="{077B6F04-6B1E-4298-8104-CBF57D6C2617}" type="presParOf" srcId="{4CBD150E-3794-4E68-9893-0342B37E6CC9}" destId="{E0FCDC7F-1B58-4957-8DF4-895B92580757}" srcOrd="3" destOrd="0" presId="urn:microsoft.com/office/officeart/2005/8/layout/vProcess5"/>
    <dgm:cxn modelId="{A2107901-BE46-4C7C-BF3E-E61A482C2B44}" type="presParOf" srcId="{4CBD150E-3794-4E68-9893-0342B37E6CC9}" destId="{0996294B-0CA2-4EA6-81AA-1AD144941ED4}" srcOrd="4" destOrd="0" presId="urn:microsoft.com/office/officeart/2005/8/layout/vProcess5"/>
    <dgm:cxn modelId="{0ADA5EDC-61D2-4339-A904-D86469752B0C}" type="presParOf" srcId="{4CBD150E-3794-4E68-9893-0342B37E6CC9}" destId="{E644C299-A3A7-4F76-A551-E4237982F35A}" srcOrd="5" destOrd="0" presId="urn:microsoft.com/office/officeart/2005/8/layout/vProcess5"/>
    <dgm:cxn modelId="{F277159E-B1B9-49D3-8224-81DCA37BCF45}" type="presParOf" srcId="{4CBD150E-3794-4E68-9893-0342B37E6CC9}" destId="{362A5C27-06E1-4B14-A096-EF0AE55FEF86}" srcOrd="6" destOrd="0" presId="urn:microsoft.com/office/officeart/2005/8/layout/vProcess5"/>
    <dgm:cxn modelId="{4054ACC7-72C7-46D0-B136-7A113F3D4667}" type="presParOf" srcId="{4CBD150E-3794-4E68-9893-0342B37E6CC9}" destId="{0958C0CD-E41F-4188-9E35-8FCA46BD9B0D}" srcOrd="7" destOrd="0" presId="urn:microsoft.com/office/officeart/2005/8/layout/vProcess5"/>
    <dgm:cxn modelId="{C849666C-B1E6-4EE7-8E3D-9CD846819327}" type="presParOf" srcId="{4CBD150E-3794-4E68-9893-0342B37E6CC9}" destId="{CBBBA449-60A4-457F-B5A0-86847958F710}" srcOrd="8" destOrd="0" presId="urn:microsoft.com/office/officeart/2005/8/layout/vProcess5"/>
    <dgm:cxn modelId="{66A73CE4-1FE8-49C9-8B7F-23D7867B08F9}" type="presParOf" srcId="{4CBD150E-3794-4E68-9893-0342B37E6CC9}" destId="{EDBF6269-2B08-4880-BE37-BD83CDF33AC8}" srcOrd="9" destOrd="0" presId="urn:microsoft.com/office/officeart/2005/8/layout/vProcess5"/>
    <dgm:cxn modelId="{6C5BA8E4-15D4-4961-9784-7637C25A85FC}" type="presParOf" srcId="{4CBD150E-3794-4E68-9893-0342B37E6CC9}" destId="{F3E378D8-390C-4AD9-A1F9-FCAF46FA7CEE}" srcOrd="10" destOrd="0" presId="urn:microsoft.com/office/officeart/2005/8/layout/vProcess5"/>
    <dgm:cxn modelId="{A5EFE97A-6944-47BB-81CB-740B38333657}" type="presParOf" srcId="{4CBD150E-3794-4E68-9893-0342B37E6CC9}" destId="{37030F71-94E9-447E-9370-EC202C47DCBF}" srcOrd="11" destOrd="0" presId="urn:microsoft.com/office/officeart/2005/8/layout/vProcess5"/>
    <dgm:cxn modelId="{E50C7616-7145-4121-AFCE-C397A3FDB18B}" type="presParOf" srcId="{4CBD150E-3794-4E68-9893-0342B37E6CC9}" destId="{B869E69A-C587-4C96-8FD8-3A761115DD4F}" srcOrd="12" destOrd="0" presId="urn:microsoft.com/office/officeart/2005/8/layout/vProcess5"/>
    <dgm:cxn modelId="{88D928BB-57DF-4969-B4A4-C85DA28CAA56}" type="presParOf" srcId="{4CBD150E-3794-4E68-9893-0342B37E6CC9}" destId="{622D9F17-BE37-4437-8EF0-003BA609D17A}" srcOrd="13" destOrd="0" presId="urn:microsoft.com/office/officeart/2005/8/layout/vProcess5"/>
    <dgm:cxn modelId="{B5B30B98-BFBE-4EAB-846A-5E2B395F760A}" type="presParOf" srcId="{4CBD150E-3794-4E68-9893-0342B37E6CC9}" destId="{438B18F1-78E6-4420-BBAA-DAE3FF81875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094E8-5E51-4007-AC5A-E290982DC5A3}">
      <dsp:nvSpPr>
        <dsp:cNvPr id="0" name=""/>
        <dsp:cNvSpPr/>
      </dsp:nvSpPr>
      <dsp:spPr>
        <a:xfrm>
          <a:off x="0" y="0"/>
          <a:ext cx="4318835" cy="7053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Balance the set</a:t>
          </a:r>
          <a:endParaRPr lang="ru-RU" sz="2100" kern="1200" dirty="0"/>
        </a:p>
      </dsp:txBody>
      <dsp:txXfrm>
        <a:off x="20660" y="20660"/>
        <a:ext cx="3475145" cy="664059"/>
      </dsp:txXfrm>
    </dsp:sp>
    <dsp:sp modelId="{EC69925A-8532-4E95-8CBA-D4CB1B2B6244}">
      <dsp:nvSpPr>
        <dsp:cNvPr id="0" name=""/>
        <dsp:cNvSpPr/>
      </dsp:nvSpPr>
      <dsp:spPr>
        <a:xfrm>
          <a:off x="322510" y="803349"/>
          <a:ext cx="4318835" cy="7053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Tune the tree</a:t>
          </a:r>
          <a:endParaRPr lang="ru-RU" sz="2100" kern="1200" dirty="0"/>
        </a:p>
      </dsp:txBody>
      <dsp:txXfrm>
        <a:off x="343170" y="824009"/>
        <a:ext cx="3496508" cy="664059"/>
      </dsp:txXfrm>
    </dsp:sp>
    <dsp:sp modelId="{E0FCDC7F-1B58-4957-8DF4-895B92580757}">
      <dsp:nvSpPr>
        <dsp:cNvPr id="0" name=""/>
        <dsp:cNvSpPr/>
      </dsp:nvSpPr>
      <dsp:spPr>
        <a:xfrm>
          <a:off x="645020" y="1606698"/>
          <a:ext cx="4318835" cy="7053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 the model</a:t>
          </a:r>
          <a:endParaRPr lang="ru-RU" sz="2100" kern="1200" dirty="0"/>
        </a:p>
      </dsp:txBody>
      <dsp:txXfrm>
        <a:off x="665680" y="1627358"/>
        <a:ext cx="3496508" cy="664059"/>
      </dsp:txXfrm>
    </dsp:sp>
    <dsp:sp modelId="{0996294B-0CA2-4EA6-81AA-1AD144941ED4}">
      <dsp:nvSpPr>
        <dsp:cNvPr id="0" name=""/>
        <dsp:cNvSpPr/>
      </dsp:nvSpPr>
      <dsp:spPr>
        <a:xfrm>
          <a:off x="967531" y="2410047"/>
          <a:ext cx="4318835" cy="7053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Predict probability</a:t>
          </a:r>
          <a:endParaRPr lang="ru-RU" sz="2100" kern="1200" dirty="0"/>
        </a:p>
      </dsp:txBody>
      <dsp:txXfrm>
        <a:off x="988191" y="2430707"/>
        <a:ext cx="3496508" cy="664059"/>
      </dsp:txXfrm>
    </dsp:sp>
    <dsp:sp modelId="{E644C299-A3A7-4F76-A551-E4237982F35A}">
      <dsp:nvSpPr>
        <dsp:cNvPr id="0" name=""/>
        <dsp:cNvSpPr/>
      </dsp:nvSpPr>
      <dsp:spPr>
        <a:xfrm>
          <a:off x="1290041" y="3213396"/>
          <a:ext cx="4318835" cy="7053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Compare with the benchmark</a:t>
          </a:r>
          <a:endParaRPr lang="ru-RU" sz="2100" kern="1200" dirty="0"/>
        </a:p>
      </dsp:txBody>
      <dsp:txXfrm>
        <a:off x="1310701" y="3234056"/>
        <a:ext cx="3496508" cy="664059"/>
      </dsp:txXfrm>
    </dsp:sp>
    <dsp:sp modelId="{362A5C27-06E1-4B14-A096-EF0AE55FEF86}">
      <dsp:nvSpPr>
        <dsp:cNvPr id="0" name=""/>
        <dsp:cNvSpPr/>
      </dsp:nvSpPr>
      <dsp:spPr>
        <a:xfrm>
          <a:off x="3860338" y="515319"/>
          <a:ext cx="458496" cy="45849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000" kern="1200"/>
        </a:p>
      </dsp:txBody>
      <dsp:txXfrm>
        <a:off x="3963500" y="515319"/>
        <a:ext cx="252172" cy="345018"/>
      </dsp:txXfrm>
    </dsp:sp>
    <dsp:sp modelId="{0958C0CD-E41F-4188-9E35-8FCA46BD9B0D}">
      <dsp:nvSpPr>
        <dsp:cNvPr id="0" name=""/>
        <dsp:cNvSpPr/>
      </dsp:nvSpPr>
      <dsp:spPr>
        <a:xfrm>
          <a:off x="4182848" y="1318668"/>
          <a:ext cx="458496" cy="45849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000" kern="1200"/>
        </a:p>
      </dsp:txBody>
      <dsp:txXfrm>
        <a:off x="4286010" y="1318668"/>
        <a:ext cx="252172" cy="345018"/>
      </dsp:txXfrm>
    </dsp:sp>
    <dsp:sp modelId="{CBBBA449-60A4-457F-B5A0-86847958F710}">
      <dsp:nvSpPr>
        <dsp:cNvPr id="0" name=""/>
        <dsp:cNvSpPr/>
      </dsp:nvSpPr>
      <dsp:spPr>
        <a:xfrm>
          <a:off x="4505359" y="2110260"/>
          <a:ext cx="458496" cy="45849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000" kern="1200"/>
        </a:p>
      </dsp:txBody>
      <dsp:txXfrm>
        <a:off x="4608521" y="2110260"/>
        <a:ext cx="252172" cy="345018"/>
      </dsp:txXfrm>
    </dsp:sp>
    <dsp:sp modelId="{EDBF6269-2B08-4880-BE37-BD83CDF33AC8}">
      <dsp:nvSpPr>
        <dsp:cNvPr id="0" name=""/>
        <dsp:cNvSpPr/>
      </dsp:nvSpPr>
      <dsp:spPr>
        <a:xfrm>
          <a:off x="4827869" y="2921447"/>
          <a:ext cx="458496" cy="45849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000" kern="1200"/>
        </a:p>
      </dsp:txBody>
      <dsp:txXfrm>
        <a:off x="4931031" y="2921447"/>
        <a:ext cx="252172" cy="345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589D6-57D2-7DA8-B012-6297200D1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09EA44-82D3-7A39-96A7-425A5BB29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1F52D4-0FF0-7E61-EDA3-34778AB3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6799-C9DD-4C4E-95A4-5A397320B54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2DBA9C-ECB2-25A1-BDC3-550A9B29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EBBBE2-DBF8-3867-44D7-350EAA78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FC51-1989-4AF4-B688-94602472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00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6782E-D5A2-0D2C-8260-4898A917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94F-ED5C-0437-17FC-0514977BA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EA1C37-F6F7-FAC0-13B9-378F144A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6799-C9DD-4C4E-95A4-5A397320B54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CBA8C-65A0-9A90-F036-C5F20275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A71FCC-F28A-5F7C-0771-50FE1281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FC51-1989-4AF4-B688-94602472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32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85B169-6969-49C6-7230-420310D62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9B82DA-FC9D-47E3-20A6-B0CC0818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D27409-11F0-E963-58B1-2A54733B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6799-C9DD-4C4E-95A4-5A397320B54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590535-2B55-7FD3-592D-E0D149C8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5DCA9-EE6D-50CD-50F0-A46474F4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FC51-1989-4AF4-B688-94602472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81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C433F-1759-8DC5-1730-0E4101F6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642A6-CD86-545B-1408-96E07549E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4B3876-2B9C-E260-9374-A0CE5DE9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6799-C9DD-4C4E-95A4-5A397320B54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89D831-B84E-FB2C-8AAC-1D6E6405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0EE13D-438C-940D-912A-8D7A4EE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FC51-1989-4AF4-B688-94602472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59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4A77F-13E1-DE65-CCEA-72D89578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BD2101-E6EC-869B-D41D-BB0696739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F4D678-9812-9918-BCE1-B88524C6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6799-C9DD-4C4E-95A4-5A397320B54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FD0640-33A6-22E8-62B3-4E5789E4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BAAECB-934D-7055-2CD0-24B3722D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FC51-1989-4AF4-B688-94602472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49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ABBBE-BAD4-6D76-EAD3-D3BECDE9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67271-7970-F93D-5391-3D01F2010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43FA76-4E68-869D-6628-5248EC6AB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87754E-DC20-914A-3AE6-96F312C2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6799-C9DD-4C4E-95A4-5A397320B54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4C805A-D113-4994-E000-369F13E0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4FA275-5C8C-CF28-856B-3EC3EFDD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FC51-1989-4AF4-B688-94602472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00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13722-18C8-DC53-0C90-61ED8CB1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C8F852-6E29-4961-3C9C-F819F9C85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420386-A7BE-1D09-A0D9-FAE60F388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383E19-3E80-1F0A-71F6-6BC8A47A6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974DC3-542F-2430-4258-198A8469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DEC128-34F1-534D-D63C-77AEC189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6799-C9DD-4C4E-95A4-5A397320B54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0B39CE-9C1B-646F-2BF7-0F933578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C9A080-D09A-9CD8-647C-0F65D87F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FC51-1989-4AF4-B688-94602472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32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5D8A8-623E-07AE-1614-C9E60916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F584DE-FF18-6232-5705-1756FDE9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6799-C9DD-4C4E-95A4-5A397320B54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1B9AB5-6F68-9A90-1AFA-17CD44D5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CAF9C-A2B5-BBC0-514E-DC71D4C7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FC51-1989-4AF4-B688-94602472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94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5B70CE6-CD65-9C1C-586F-09632B4A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6799-C9DD-4C4E-95A4-5A397320B54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1FCA8A-8790-08B6-ED81-99E2E59C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883E41-5AB9-7F2D-B7E4-94687153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FC51-1989-4AF4-B688-94602472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0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717A3-AD33-46A0-FBB2-D31B8A93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A9815-789F-65D3-48A8-96871B48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E550FE-2CD2-4EBC-E671-B801E3510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867821-20E3-36D6-0282-8D9971BD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6799-C9DD-4C4E-95A4-5A397320B54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5D22B0-D39E-B1F3-3987-CF1452E4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244532-8012-303D-2054-4AF16DAF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FC51-1989-4AF4-B688-94602472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3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64687-6723-9879-132F-C7A4C6C0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7D41EE-CB4B-322C-2EF8-EA445F1B9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E4E479-A723-5EA5-58BD-74C8EB92C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AE9FA6-E76C-8629-EFB2-906E74A8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6799-C9DD-4C4E-95A4-5A397320B54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8B02B3-2685-1EF2-9D09-9110681E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A77977-48D9-ECAD-390A-BE4CAE93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FC51-1989-4AF4-B688-94602472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04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3111E-B1A9-A7AA-AB1F-9D1D0D1A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348B5D-832C-545B-7097-8405DBA9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111168-1CD1-45EA-C2D8-501B94F93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6799-C9DD-4C4E-95A4-5A397320B54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079DDB-4041-8A95-04BC-B1154BC90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DF0FAF-106A-B44A-24D3-EC82BFA1C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FC51-1989-4AF4-B688-94602472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9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70D4-1F8E-1ACF-625D-F23CD0710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ML for optimal stopping of Brownian motion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99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04866E6-5FC9-2428-6C99-0BD2F815CA03}"/>
              </a:ext>
            </a:extLst>
          </p:cNvPr>
          <p:cNvSpPr txBox="1">
            <a:spLocks/>
          </p:cNvSpPr>
          <p:nvPr/>
        </p:nvSpPr>
        <p:spPr>
          <a:xfrm>
            <a:off x="400904" y="234308"/>
            <a:ext cx="10515600" cy="524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Left to fix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57F39B-4007-3A65-311B-1C936021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704" y="1459097"/>
            <a:ext cx="5743247" cy="4338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324A2-0141-F188-C76E-77004EDF2A18}"/>
              </a:ext>
            </a:extLst>
          </p:cNvPr>
          <p:cNvSpPr txBox="1"/>
          <p:nvPr/>
        </p:nvSpPr>
        <p:spPr>
          <a:xfrm>
            <a:off x="400904" y="1227551"/>
            <a:ext cx="412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94ABF-227A-5B87-6D7B-0C537AFCDA1E}"/>
              </a:ext>
            </a:extLst>
          </p:cNvPr>
          <p:cNvSpPr txBox="1"/>
          <p:nvPr/>
        </p:nvSpPr>
        <p:spPr>
          <a:xfrm>
            <a:off x="463463" y="1596883"/>
            <a:ext cx="3914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Falling trajectories are still an issue: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Add stopping condition to avoid skipped trajectories (new variables, non-ML stopping criterion)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Adjust the probability threshold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Use additional model or criterion to have two-sided filter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Test another models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8723B-89B9-F969-2DAE-D7D2A7EFAA37}"/>
              </a:ext>
            </a:extLst>
          </p:cNvPr>
          <p:cNvSpPr txBox="1"/>
          <p:nvPr/>
        </p:nvSpPr>
        <p:spPr>
          <a:xfrm>
            <a:off x="6858001" y="1089765"/>
            <a:ext cx="487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of testing the ML approach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91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F09EC-2025-68AC-DD91-136A12EB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4222"/>
          </a:xfrm>
        </p:spPr>
        <p:txBody>
          <a:bodyPr>
            <a:normAutofit/>
          </a:bodyPr>
          <a:lstStyle/>
          <a:p>
            <a:r>
              <a:rPr lang="en-US" sz="2400" dirty="0"/>
              <a:t>Initial problem</a:t>
            </a:r>
            <a:endParaRPr lang="ru-RU" sz="2400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4A6B62F-86AA-EE9A-3F17-19A42A8B725E}"/>
              </a:ext>
            </a:extLst>
          </p:cNvPr>
          <p:cNvCxnSpPr>
            <a:cxnSpLocks/>
          </p:cNvCxnSpPr>
          <p:nvPr/>
        </p:nvCxnSpPr>
        <p:spPr>
          <a:xfrm flipV="1">
            <a:off x="3819189" y="1527664"/>
            <a:ext cx="38968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D7D299-2760-C50A-648A-222CCE6B6D7B}"/>
                  </a:ext>
                </a:extLst>
              </p:cNvPr>
              <p:cNvSpPr txBox="1"/>
              <p:nvPr/>
            </p:nvSpPr>
            <p:spPr>
              <a:xfrm>
                <a:off x="4082859" y="1151797"/>
                <a:ext cx="33695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We want to find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that describes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D7D299-2760-C50A-648A-222CCE6B6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859" y="1151797"/>
                <a:ext cx="3369501" cy="338554"/>
              </a:xfrm>
              <a:prstGeom prst="rect">
                <a:avLst/>
              </a:prstGeom>
              <a:blipFill>
                <a:blip r:embed="rId2"/>
                <a:stretch>
                  <a:fillRect l="-1085"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388BDB91-8987-9D9C-2B1F-2BBA2238EC85}"/>
              </a:ext>
            </a:extLst>
          </p:cNvPr>
          <p:cNvSpPr txBox="1">
            <a:spLocks/>
          </p:cNvSpPr>
          <p:nvPr/>
        </p:nvSpPr>
        <p:spPr>
          <a:xfrm>
            <a:off x="837448" y="2243881"/>
            <a:ext cx="10515600" cy="524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How it can be solved?</a:t>
            </a:r>
            <a:endParaRPr lang="ru-RU" sz="2400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4C0BDD2A-90BD-94D3-78F8-478EA8B6A2FD}"/>
              </a:ext>
            </a:extLst>
          </p:cNvPr>
          <p:cNvSpPr txBox="1">
            <a:spLocks/>
          </p:cNvSpPr>
          <p:nvPr/>
        </p:nvSpPr>
        <p:spPr>
          <a:xfrm>
            <a:off x="837447" y="2697712"/>
            <a:ext cx="7454031" cy="524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Step 1: find explicitly the probability that maximum is less than a threshold</a:t>
            </a:r>
            <a:endParaRPr lang="ru-RU" sz="2400" dirty="0"/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BBDD7EC2-2BB8-F768-5064-3EBD70DB0D1F}"/>
              </a:ext>
            </a:extLst>
          </p:cNvPr>
          <p:cNvSpPr txBox="1">
            <a:spLocks/>
          </p:cNvSpPr>
          <p:nvPr/>
        </p:nvSpPr>
        <p:spPr>
          <a:xfrm>
            <a:off x="808187" y="3789859"/>
            <a:ext cx="7454031" cy="524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/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E97EA748-C44E-281E-9D1F-7C595BE5609D}"/>
              </a:ext>
            </a:extLst>
          </p:cNvPr>
          <p:cNvSpPr txBox="1">
            <a:spLocks/>
          </p:cNvSpPr>
          <p:nvPr/>
        </p:nvSpPr>
        <p:spPr>
          <a:xfrm>
            <a:off x="837446" y="3789859"/>
            <a:ext cx="7454031" cy="524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Results from the article</a:t>
            </a:r>
            <a:endParaRPr lang="ru-RU" sz="1900" dirty="0"/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93E4CDA0-E5DE-8541-1D1E-E16DA3C16D1F}"/>
              </a:ext>
            </a:extLst>
          </p:cNvPr>
          <p:cNvSpPr txBox="1">
            <a:spLocks/>
          </p:cNvSpPr>
          <p:nvPr/>
        </p:nvSpPr>
        <p:spPr>
          <a:xfrm>
            <a:off x="837445" y="4849274"/>
            <a:ext cx="7454031" cy="524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Using the following equation find needed threshold:</a:t>
            </a:r>
            <a:endParaRPr lang="ru-RU" sz="19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3F94DC-D0F3-0C1D-493E-86F2C1BBC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78" y="4128288"/>
            <a:ext cx="2982494" cy="6591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3D4F78-6C2F-2AE3-BFAC-BA88A57DB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98" y="5369799"/>
            <a:ext cx="3364015" cy="3957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6DA901-4367-AE2F-7339-C81851635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224" y="5351582"/>
            <a:ext cx="1329871" cy="379075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4878CD1-39A1-C174-0C57-E049408C716C}"/>
              </a:ext>
            </a:extLst>
          </p:cNvPr>
          <p:cNvCxnSpPr/>
          <p:nvPr/>
        </p:nvCxnSpPr>
        <p:spPr>
          <a:xfrm>
            <a:off x="4005942" y="5541119"/>
            <a:ext cx="645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09797D-059F-1CF8-027D-1124688EC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98" y="3032041"/>
            <a:ext cx="1629098" cy="61453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9D468B7-F188-A856-2430-EA03DF9331E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4394"/>
          <a:stretch/>
        </p:blipFill>
        <p:spPr>
          <a:xfrm>
            <a:off x="837445" y="1198832"/>
            <a:ext cx="2874230" cy="68788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ECDFF04-3A76-2A44-5EBE-E89D2C033BC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8840" r="6808"/>
          <a:stretch/>
        </p:blipFill>
        <p:spPr>
          <a:xfrm>
            <a:off x="7823544" y="1311802"/>
            <a:ext cx="2715052" cy="6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1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37DBA6A-A901-AD8B-9BAD-794D4155684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4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Use found level to form optimal stopping rule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E6F081-9F73-71A5-6A94-A4206076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16" y="1023840"/>
            <a:ext cx="4153480" cy="4763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9AAC0FF-97AF-017C-ED9A-5F7AC2483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79" y="2026821"/>
            <a:ext cx="4913396" cy="368504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C9AD790-21D3-B9F7-271E-A50C5EA50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632" y="2026821"/>
            <a:ext cx="5095066" cy="373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Bootstrapping for Parameter Estimates · UC Business Analytics R Programming  Guide">
            <a:extLst>
              <a:ext uri="{FF2B5EF4-FFF2-40B4-BE49-F238E27FC236}">
                <a16:creationId xmlns:a16="http://schemas.microsoft.com/office/drawing/2014/main" id="{8DD75C9F-89CE-667B-4CD7-E0547443C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38" y="3145678"/>
            <a:ext cx="3950375" cy="326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cision Trees. Part 4: Gini Index | by om pramod | Medium">
            <a:extLst>
              <a:ext uri="{FF2B5EF4-FFF2-40B4-BE49-F238E27FC236}">
                <a16:creationId xmlns:a16="http://schemas.microsoft.com/office/drawing/2014/main" id="{D4EC9F05-E03F-9663-8614-81C6F33AD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440" y="1225784"/>
            <a:ext cx="42100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ini Splitting Criterion - DEV Community">
            <a:extLst>
              <a:ext uri="{FF2B5EF4-FFF2-40B4-BE49-F238E27FC236}">
                <a16:creationId xmlns:a16="http://schemas.microsoft.com/office/drawing/2014/main" id="{F2696BB5-439B-324D-635E-6EF37D0F0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1" y="1631719"/>
            <a:ext cx="6448465" cy="378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61037-4E47-AD26-AB62-008BC44BC7CD}"/>
              </a:ext>
            </a:extLst>
          </p:cNvPr>
          <p:cNvSpPr txBox="1"/>
          <p:nvPr/>
        </p:nvSpPr>
        <p:spPr>
          <a:xfrm>
            <a:off x="8575111" y="2776346"/>
            <a:ext cx="34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6C969-8B1B-1AA8-E97D-BFBE694E7B3B}"/>
              </a:ext>
            </a:extLst>
          </p:cNvPr>
          <p:cNvSpPr txBox="1"/>
          <p:nvPr/>
        </p:nvSpPr>
        <p:spPr>
          <a:xfrm>
            <a:off x="8432966" y="761071"/>
            <a:ext cx="219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criterion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2FC20-1393-4E92-EA02-752881931236}"/>
              </a:ext>
            </a:extLst>
          </p:cNvPr>
          <p:cNvSpPr txBox="1"/>
          <p:nvPr/>
        </p:nvSpPr>
        <p:spPr>
          <a:xfrm>
            <a:off x="2137599" y="1262387"/>
            <a:ext cx="25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CBAE1EB-47F8-F9ED-DBA2-4FA06CD4C2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4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Some ML theory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5404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285CB5-2283-C798-F1CC-29AE586DA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292" y="1470011"/>
            <a:ext cx="5107919" cy="38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1058C6E-7DB7-CF48-37F3-23950D37D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0" y="1491031"/>
            <a:ext cx="6957359" cy="391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14B5E1-B9D2-D5A0-0330-8570A3EC8C03}"/>
              </a:ext>
            </a:extLst>
          </p:cNvPr>
          <p:cNvSpPr txBox="1">
            <a:spLocks/>
          </p:cNvSpPr>
          <p:nvPr/>
        </p:nvSpPr>
        <p:spPr>
          <a:xfrm>
            <a:off x="400904" y="234308"/>
            <a:ext cx="10515600" cy="524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Random forest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23FC6-F869-0083-0611-7670AEE4ED8A}"/>
              </a:ext>
            </a:extLst>
          </p:cNvPr>
          <p:cNvSpPr txBox="1"/>
          <p:nvPr/>
        </p:nvSpPr>
        <p:spPr>
          <a:xfrm>
            <a:off x="3004944" y="1195269"/>
            <a:ext cx="155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BCEC4-A762-8650-62B8-D79452881B93}"/>
              </a:ext>
            </a:extLst>
          </p:cNvPr>
          <p:cNvSpPr txBox="1"/>
          <p:nvPr/>
        </p:nvSpPr>
        <p:spPr>
          <a:xfrm>
            <a:off x="8974801" y="1196236"/>
            <a:ext cx="174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853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9C987C-8DF2-5FFF-91D6-BEB9B934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472" y="1360366"/>
            <a:ext cx="6587750" cy="4882779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CF73971-2953-79CB-662F-BF9ED8B52706}"/>
              </a:ext>
            </a:extLst>
          </p:cNvPr>
          <p:cNvSpPr txBox="1">
            <a:spLocks/>
          </p:cNvSpPr>
          <p:nvPr/>
        </p:nvSpPr>
        <p:spPr>
          <a:xfrm>
            <a:off x="400904" y="234308"/>
            <a:ext cx="10515600" cy="524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Examples of predictions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9917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01E94-C9B8-2027-A8E0-DA2A4FADB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0E5BBF-51D4-7EC8-052B-8AC40939C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19" y="1276284"/>
            <a:ext cx="6736369" cy="4872268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043F9B1-622F-1D57-2808-93E667791C0D}"/>
              </a:ext>
            </a:extLst>
          </p:cNvPr>
          <p:cNvSpPr txBox="1">
            <a:spLocks/>
          </p:cNvSpPr>
          <p:nvPr/>
        </p:nvSpPr>
        <p:spPr>
          <a:xfrm>
            <a:off x="400904" y="234308"/>
            <a:ext cx="10515600" cy="524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Examples of predictions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8834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01203-9479-B46B-A466-41E4935BA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99720DD-F47B-80DB-CD88-A6FCE3E41899}"/>
              </a:ext>
            </a:extLst>
          </p:cNvPr>
          <p:cNvSpPr txBox="1">
            <a:spLocks/>
          </p:cNvSpPr>
          <p:nvPr/>
        </p:nvSpPr>
        <p:spPr>
          <a:xfrm>
            <a:off x="400904" y="234308"/>
            <a:ext cx="10515600" cy="524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Examples of predictions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E58F8C-9635-9FD5-4368-88A86531A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234" y="1328835"/>
            <a:ext cx="6189322" cy="451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9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359FE9-9158-664D-B7FF-B7BF15FB9228}"/>
              </a:ext>
            </a:extLst>
          </p:cNvPr>
          <p:cNvSpPr txBox="1">
            <a:spLocks/>
          </p:cNvSpPr>
          <p:nvPr/>
        </p:nvSpPr>
        <p:spPr>
          <a:xfrm>
            <a:off x="400904" y="244818"/>
            <a:ext cx="10515600" cy="524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Prediction approach</a:t>
            </a:r>
            <a:endParaRPr lang="ru-RU" sz="2400" dirty="0"/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4AEDADE9-9393-0976-1596-FBC2D4EBE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279880"/>
              </p:ext>
            </p:extLst>
          </p:nvPr>
        </p:nvGraphicFramePr>
        <p:xfrm>
          <a:off x="553928" y="1404787"/>
          <a:ext cx="5608877" cy="3918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822662-FC3B-3685-2D74-D7C6DB218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538" y="1562957"/>
            <a:ext cx="4524247" cy="33889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84C296-F805-7A6D-FAC9-4855E06BD488}"/>
              </a:ext>
            </a:extLst>
          </p:cNvPr>
          <p:cNvSpPr txBox="1"/>
          <p:nvPr/>
        </p:nvSpPr>
        <p:spPr>
          <a:xfrm>
            <a:off x="8054237" y="1259500"/>
            <a:ext cx="300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probability threshold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AEB169-8C76-216E-82A8-6F64FBABF211}"/>
                  </a:ext>
                </a:extLst>
              </p:cNvPr>
              <p:cNvSpPr txBox="1"/>
              <p:nvPr/>
            </p:nvSpPr>
            <p:spPr>
              <a:xfrm>
                <a:off x="8066763" y="5071875"/>
                <a:ext cx="3006246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AEB169-8C76-216E-82A8-6F64FBABF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763" y="5071875"/>
                <a:ext cx="3006246" cy="401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2891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154</Words>
  <Application>Microsoft Macintosh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Тема Office</vt:lpstr>
      <vt:lpstr>ML for optimal stopping of Brownian motion</vt:lpstr>
      <vt:lpstr>Initial problem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Андрей Кудряшов</dc:creator>
  <cp:lastModifiedBy>Андрей Кудряшов</cp:lastModifiedBy>
  <cp:revision>8</cp:revision>
  <dcterms:created xsi:type="dcterms:W3CDTF">2024-12-11T20:58:51Z</dcterms:created>
  <dcterms:modified xsi:type="dcterms:W3CDTF">2024-12-12T19:15:20Z</dcterms:modified>
</cp:coreProperties>
</file>