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2D77D7FD-1516-49ED-B3A1-335FBADDDC36}" type="datetimeFigureOut">
              <a:rPr lang="es-AR" smtClean="0"/>
              <a:t>17/10/2024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57868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D77D7FD-1516-49ED-B3A1-335FBADDDC36}" type="datetimeFigureOut">
              <a:rPr lang="es-AR" smtClean="0"/>
              <a:t>17/10/2024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24542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D77D7FD-1516-49ED-B3A1-335FBADDDC36}" type="datetimeFigureOut">
              <a:rPr lang="es-AR" smtClean="0"/>
              <a:t>17/10/2024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295892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2D77D7FD-1516-49ED-B3A1-335FBADDDC36}" type="datetimeFigureOut">
              <a:rPr lang="es-AR" smtClean="0"/>
              <a:t>17/10/2024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365062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D77D7FD-1516-49ED-B3A1-335FBADDDC36}" type="datetimeFigureOut">
              <a:rPr lang="es-AR" smtClean="0"/>
              <a:t>17/10/2024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4240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2D77D7FD-1516-49ED-B3A1-335FBADDDC36}" type="datetimeFigureOut">
              <a:rPr lang="es-AR" smtClean="0"/>
              <a:t>17/10/2024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412022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2D77D7FD-1516-49ED-B3A1-335FBADDDC36}" type="datetimeFigureOut">
              <a:rPr lang="es-AR" smtClean="0"/>
              <a:t>17/10/2024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52178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2D77D7FD-1516-49ED-B3A1-335FBADDDC36}" type="datetimeFigureOut">
              <a:rPr lang="es-AR" smtClean="0"/>
              <a:t>17/10/2024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53531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D77D7FD-1516-49ED-B3A1-335FBADDDC36}" type="datetimeFigureOut">
              <a:rPr lang="es-AR" smtClean="0"/>
              <a:t>17/10/2024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362152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D77D7FD-1516-49ED-B3A1-335FBADDDC36}" type="datetimeFigureOut">
              <a:rPr lang="es-AR" smtClean="0"/>
              <a:t>17/10/2024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61984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D77D7FD-1516-49ED-B3A1-335FBADDDC36}" type="datetimeFigureOut">
              <a:rPr lang="es-AR" smtClean="0"/>
              <a:t>17/10/2024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2B177B3-2A50-4E50-B8D6-D8E19FC34329}" type="slidenum">
              <a:rPr lang="es-AR" smtClean="0"/>
              <a:t>‹Nº›</a:t>
            </a:fld>
            <a:endParaRPr lang="es-AR"/>
          </a:p>
        </p:txBody>
      </p:sp>
    </p:spTree>
    <p:extLst>
      <p:ext uri="{BB962C8B-B14F-4D97-AF65-F5344CB8AC3E}">
        <p14:creationId xmlns:p14="http://schemas.microsoft.com/office/powerpoint/2010/main" val="103780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7D7FD-1516-49ED-B3A1-335FBADDDC36}" type="datetimeFigureOut">
              <a:rPr lang="es-AR" smtClean="0"/>
              <a:t>17/10/2024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177B3-2A50-4E50-B8D6-D8E19FC34329}" type="slidenum">
              <a:rPr lang="es-AR" smtClean="0"/>
              <a:t>‹Nº›</a:t>
            </a:fld>
            <a:endParaRPr lang="es-AR"/>
          </a:p>
        </p:txBody>
      </p:sp>
    </p:spTree>
    <p:extLst>
      <p:ext uri="{BB962C8B-B14F-4D97-AF65-F5344CB8AC3E}">
        <p14:creationId xmlns:p14="http://schemas.microsoft.com/office/powerpoint/2010/main" val="3750264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32807" y="5436448"/>
            <a:ext cx="9144000" cy="1822767"/>
          </a:xfrm>
        </p:spPr>
        <p:txBody>
          <a:bodyPr>
            <a:normAutofit/>
          </a:bodyPr>
          <a:lstStyle/>
          <a:p>
            <a:r>
              <a:rPr lang="es-AR" dirty="0" smtClean="0"/>
              <a:t>Grupo 404 – </a:t>
            </a:r>
            <a:r>
              <a:rPr lang="es-AR" dirty="0" err="1" smtClean="0"/>
              <a:t>Not</a:t>
            </a:r>
            <a:r>
              <a:rPr lang="es-AR" dirty="0" smtClean="0"/>
              <a:t> </a:t>
            </a:r>
            <a:r>
              <a:rPr lang="es-AR" dirty="0" err="1" smtClean="0"/>
              <a:t>found</a:t>
            </a:r>
            <a:endParaRPr lang="es-AR" dirty="0" smtClean="0"/>
          </a:p>
          <a:p>
            <a:r>
              <a:rPr lang="es-AR" sz="1400" dirty="0" err="1" smtClean="0"/>
              <a:t>Product</a:t>
            </a:r>
            <a:r>
              <a:rPr lang="es-AR" sz="1400" dirty="0" smtClean="0"/>
              <a:t> </a:t>
            </a:r>
            <a:r>
              <a:rPr lang="es-AR" sz="1400" dirty="0" err="1" smtClean="0"/>
              <a:t>owner</a:t>
            </a:r>
            <a:r>
              <a:rPr lang="es-AR" sz="1400" dirty="0" smtClean="0"/>
              <a:t>: </a:t>
            </a:r>
            <a:r>
              <a:rPr lang="es-AR" sz="1400" dirty="0" err="1" smtClean="0"/>
              <a:t>Agustin</a:t>
            </a:r>
            <a:r>
              <a:rPr lang="es-AR" sz="1400" dirty="0" smtClean="0"/>
              <a:t> </a:t>
            </a:r>
            <a:r>
              <a:rPr lang="es-AR" sz="1400" dirty="0" err="1" smtClean="0"/>
              <a:t>Mocayar</a:t>
            </a:r>
            <a:r>
              <a:rPr lang="es-AR" sz="1400" dirty="0" smtClean="0"/>
              <a:t/>
            </a:r>
            <a:br>
              <a:rPr lang="es-AR" sz="1400" dirty="0" smtClean="0"/>
            </a:br>
            <a:r>
              <a:rPr lang="es-AR" sz="1400" dirty="0" err="1" smtClean="0"/>
              <a:t>Scrum</a:t>
            </a:r>
            <a:r>
              <a:rPr lang="es-AR" sz="1400" dirty="0" smtClean="0"/>
              <a:t> Master</a:t>
            </a:r>
            <a:r>
              <a:rPr lang="es-AR" sz="1400" dirty="0" smtClean="0"/>
              <a:t>: Esteban Alamino</a:t>
            </a:r>
            <a:r>
              <a:rPr lang="es-AR" sz="1400" dirty="0" smtClean="0"/>
              <a:t/>
            </a:r>
            <a:br>
              <a:rPr lang="es-AR" sz="1400" dirty="0" smtClean="0"/>
            </a:br>
            <a:r>
              <a:rPr lang="es-AR" sz="1400" dirty="0" err="1" smtClean="0"/>
              <a:t>Team</a:t>
            </a:r>
            <a:r>
              <a:rPr lang="es-AR" sz="1400" dirty="0" smtClean="0"/>
              <a:t> </a:t>
            </a:r>
            <a:r>
              <a:rPr lang="es-AR" sz="1400" dirty="0" err="1" smtClean="0"/>
              <a:t>Members</a:t>
            </a:r>
            <a:r>
              <a:rPr lang="es-AR" sz="1400" dirty="0" smtClean="0"/>
              <a:t>:</a:t>
            </a:r>
            <a:r>
              <a:rPr lang="es-AR" sz="1400" dirty="0" smtClean="0"/>
              <a:t> Rafael Ruiz, Marcos </a:t>
            </a:r>
            <a:r>
              <a:rPr lang="es-AR" sz="1400" dirty="0" err="1" smtClean="0"/>
              <a:t>Chocobar</a:t>
            </a:r>
            <a:r>
              <a:rPr lang="es-AR" sz="1400" dirty="0" smtClean="0"/>
              <a:t>, Facundo Quiroga, Catalina </a:t>
            </a:r>
            <a:r>
              <a:rPr lang="es-AR" sz="1400" dirty="0" err="1" smtClean="0"/>
              <a:t>Paez</a:t>
            </a:r>
            <a:endParaRPr lang="es-AR" sz="1400" dirty="0" smtClean="0"/>
          </a:p>
          <a:p>
            <a:r>
              <a:rPr lang="es-AR" dirty="0" smtClean="0"/>
              <a:t> </a:t>
            </a:r>
            <a:endParaRPr lang="es-AR" dirty="0"/>
          </a:p>
        </p:txBody>
      </p:sp>
      <p:pic>
        <p:nvPicPr>
          <p:cNvPr id="1028" name="Picture 4" descr="https://media-eze1-1.cdn.whatsapp.net/v/t61.24694-24/459020198_2163501310710194_6137764796394307365_n.jpg?ccb=11-4&amp;oh=01_Q5AaIDRbiZyRoaKoQgiMa172rzGUURtY2HpKby26r3Ri9odn&amp;oe=671E8C86&amp;_nc_sid=5e03e0&amp;_nc_cat=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822" y="216448"/>
            <a:ext cx="5220000" cy="522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85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7190" y="177120"/>
            <a:ext cx="10515600" cy="591254"/>
          </a:xfrm>
        </p:spPr>
        <p:txBody>
          <a:bodyPr>
            <a:normAutofit/>
          </a:bodyPr>
          <a:lstStyle/>
          <a:p>
            <a:r>
              <a:rPr lang="es-AR" sz="2000" dirty="0" smtClean="0"/>
              <a:t>Historias de usuario, simplificado</a:t>
            </a:r>
            <a:endParaRPr lang="es-AR" sz="2000" dirty="0"/>
          </a:p>
        </p:txBody>
      </p:sp>
      <p:sp>
        <p:nvSpPr>
          <p:cNvPr id="3" name="Marcador de contenido 2"/>
          <p:cNvSpPr>
            <a:spLocks noGrp="1"/>
          </p:cNvSpPr>
          <p:nvPr>
            <p:ph idx="1"/>
          </p:nvPr>
        </p:nvSpPr>
        <p:spPr>
          <a:xfrm>
            <a:off x="614265" y="6103137"/>
            <a:ext cx="10515600" cy="605573"/>
          </a:xfrm>
        </p:spPr>
        <p:txBody>
          <a:bodyPr>
            <a:normAutofit/>
          </a:bodyPr>
          <a:lstStyle/>
          <a:p>
            <a:r>
              <a:rPr lang="es-AR" sz="1400" dirty="0" smtClean="0"/>
              <a:t>Unos arreglos iniciales nos llevaron a tener que cambiar de posición algunas tareas y aunque la implementación de </a:t>
            </a:r>
            <a:r>
              <a:rPr lang="es-AR" sz="1400" dirty="0" err="1" smtClean="0"/>
              <a:t>docker</a:t>
            </a:r>
            <a:r>
              <a:rPr lang="es-AR" sz="1400" dirty="0" smtClean="0"/>
              <a:t> no esta presente como tarea este mismo se implemento durante el </a:t>
            </a:r>
            <a:r>
              <a:rPr lang="es-AR" sz="1400" dirty="0" err="1" smtClean="0"/>
              <a:t>setup</a:t>
            </a:r>
            <a:r>
              <a:rPr lang="es-AR" sz="1400" dirty="0" smtClean="0"/>
              <a:t> del grupo antes de haber iniciado con el primer sprint.</a:t>
            </a:r>
            <a:endParaRPr lang="es-AR" sz="1400" dirty="0"/>
          </a:p>
        </p:txBody>
      </p:sp>
      <p:pic>
        <p:nvPicPr>
          <p:cNvPr id="4" name="Imagen 3"/>
          <p:cNvPicPr>
            <a:picLocks noChangeAspect="1"/>
          </p:cNvPicPr>
          <p:nvPr/>
        </p:nvPicPr>
        <p:blipFill>
          <a:blip r:embed="rId2"/>
          <a:stretch>
            <a:fillRect/>
          </a:stretch>
        </p:blipFill>
        <p:spPr>
          <a:xfrm>
            <a:off x="537190" y="694547"/>
            <a:ext cx="10908000" cy="5408590"/>
          </a:xfrm>
          <a:prstGeom prst="rect">
            <a:avLst/>
          </a:prstGeom>
        </p:spPr>
      </p:pic>
    </p:spTree>
    <p:extLst>
      <p:ext uri="{BB962C8B-B14F-4D97-AF65-F5344CB8AC3E}">
        <p14:creationId xmlns:p14="http://schemas.microsoft.com/office/powerpoint/2010/main" val="391958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32034"/>
            <a:ext cx="10515600" cy="1325563"/>
          </a:xfrm>
        </p:spPr>
        <p:txBody>
          <a:bodyPr>
            <a:normAutofit/>
          </a:bodyPr>
          <a:lstStyle/>
          <a:p>
            <a:r>
              <a:rPr lang="es-AR" sz="2400" dirty="0" err="1" smtClean="0"/>
              <a:t>Our</a:t>
            </a:r>
            <a:r>
              <a:rPr lang="es-AR" sz="2400" dirty="0" smtClean="0"/>
              <a:t> </a:t>
            </a:r>
            <a:r>
              <a:rPr lang="es-AR" sz="2400" dirty="0" err="1" smtClean="0"/>
              <a:t>fucked</a:t>
            </a:r>
            <a:r>
              <a:rPr lang="es-AR" sz="2400" dirty="0" smtClean="0"/>
              <a:t> up </a:t>
            </a:r>
            <a:r>
              <a:rPr lang="es-AR" sz="2400" dirty="0" err="1" smtClean="0"/>
              <a:t>looking</a:t>
            </a:r>
            <a:r>
              <a:rPr lang="es-AR" sz="2400" dirty="0" smtClean="0"/>
              <a:t> sprint</a:t>
            </a:r>
            <a:endParaRPr lang="es-AR" sz="2400" dirty="0"/>
          </a:p>
        </p:txBody>
      </p:sp>
      <p:sp>
        <p:nvSpPr>
          <p:cNvPr id="3" name="Marcador de contenido 2"/>
          <p:cNvSpPr>
            <a:spLocks noGrp="1"/>
          </p:cNvSpPr>
          <p:nvPr>
            <p:ph idx="1"/>
          </p:nvPr>
        </p:nvSpPr>
        <p:spPr>
          <a:xfrm>
            <a:off x="91751" y="6176963"/>
            <a:ext cx="11776788" cy="569070"/>
          </a:xfrm>
        </p:spPr>
        <p:txBody>
          <a:bodyPr>
            <a:normAutofit/>
          </a:bodyPr>
          <a:lstStyle/>
          <a:p>
            <a:r>
              <a:rPr lang="es-AR" sz="1400" dirty="0" smtClean="0"/>
              <a:t>Debido a un problema en la distribución original de las historias de usuario las épicas tienen historias de usuario que no están acorde al sprint en el que se resolvieron sus respectivas tareas, por eso las épicas aparentan tener 2 semanas para trabajar en cada una en lugar de solo 1. </a:t>
            </a:r>
            <a:endParaRPr lang="es-AR" sz="1400" dirty="0"/>
          </a:p>
        </p:txBody>
      </p:sp>
      <p:pic>
        <p:nvPicPr>
          <p:cNvPr id="5" name="Imagen 4"/>
          <p:cNvPicPr>
            <a:picLocks noChangeAspect="1"/>
          </p:cNvPicPr>
          <p:nvPr/>
        </p:nvPicPr>
        <p:blipFill>
          <a:blip r:embed="rId2"/>
          <a:stretch>
            <a:fillRect/>
          </a:stretch>
        </p:blipFill>
        <p:spPr>
          <a:xfrm>
            <a:off x="1056000" y="576963"/>
            <a:ext cx="10080000" cy="5600000"/>
          </a:xfrm>
          <a:prstGeom prst="rect">
            <a:avLst/>
          </a:prstGeom>
        </p:spPr>
      </p:pic>
    </p:spTree>
    <p:extLst>
      <p:ext uri="{BB962C8B-B14F-4D97-AF65-F5344CB8AC3E}">
        <p14:creationId xmlns:p14="http://schemas.microsoft.com/office/powerpoint/2010/main" val="305881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04737"/>
          </a:xfrm>
        </p:spPr>
        <p:txBody>
          <a:bodyPr>
            <a:normAutofit/>
          </a:bodyPr>
          <a:lstStyle/>
          <a:p>
            <a:r>
              <a:rPr lang="es-AR" sz="2400" dirty="0" smtClean="0"/>
              <a:t>Tablero de tareas completadas del sprint 1.</a:t>
            </a:r>
            <a:endParaRPr lang="es-AR" sz="2400" dirty="0"/>
          </a:p>
        </p:txBody>
      </p:sp>
      <p:pic>
        <p:nvPicPr>
          <p:cNvPr id="4" name="Imagen 3"/>
          <p:cNvPicPr>
            <a:picLocks noChangeAspect="1"/>
          </p:cNvPicPr>
          <p:nvPr/>
        </p:nvPicPr>
        <p:blipFill>
          <a:blip r:embed="rId2"/>
          <a:stretch>
            <a:fillRect/>
          </a:stretch>
        </p:blipFill>
        <p:spPr>
          <a:xfrm>
            <a:off x="838200" y="869862"/>
            <a:ext cx="7344000" cy="5307101"/>
          </a:xfrm>
          <a:prstGeom prst="rect">
            <a:avLst/>
          </a:prstGeom>
        </p:spPr>
      </p:pic>
      <p:sp>
        <p:nvSpPr>
          <p:cNvPr id="3" name="Marcador de contenido 2"/>
          <p:cNvSpPr>
            <a:spLocks noGrp="1"/>
          </p:cNvSpPr>
          <p:nvPr>
            <p:ph idx="1"/>
          </p:nvPr>
        </p:nvSpPr>
        <p:spPr>
          <a:xfrm>
            <a:off x="651588" y="5576531"/>
            <a:ext cx="10515600" cy="805608"/>
          </a:xfrm>
        </p:spPr>
        <p:txBody>
          <a:bodyPr>
            <a:normAutofit/>
          </a:bodyPr>
          <a:lstStyle/>
          <a:p>
            <a:r>
              <a:rPr lang="es-AR" sz="1400" dirty="0" smtClean="0"/>
              <a:t>Para tener en cuenta, a pesar de que las tareas se completaran, el </a:t>
            </a:r>
            <a:r>
              <a:rPr lang="es-AR" sz="1400" dirty="0" err="1" smtClean="0"/>
              <a:t>scrum</a:t>
            </a:r>
            <a:r>
              <a:rPr lang="es-AR" sz="1400" dirty="0" smtClean="0"/>
              <a:t> master tuvo problemas con </a:t>
            </a:r>
            <a:r>
              <a:rPr lang="es-AR" sz="1400" dirty="0" err="1" smtClean="0"/>
              <a:t>docker</a:t>
            </a:r>
            <a:r>
              <a:rPr lang="es-AR" sz="1400" dirty="0" smtClean="0"/>
              <a:t>, se sobrescribió la primer versión de la app, que solo mostraba el clima local, antes de hacer el </a:t>
            </a:r>
            <a:r>
              <a:rPr lang="es-AR" sz="1400" dirty="0" err="1" smtClean="0"/>
              <a:t>push</a:t>
            </a:r>
            <a:r>
              <a:rPr lang="es-AR" sz="1400" dirty="0" smtClean="0"/>
              <a:t> a </a:t>
            </a:r>
            <a:r>
              <a:rPr lang="es-AR" sz="1400" dirty="0" err="1" smtClean="0"/>
              <a:t>github</a:t>
            </a:r>
            <a:r>
              <a:rPr lang="es-AR" sz="1400" dirty="0" smtClean="0"/>
              <a:t> y se añadió un </a:t>
            </a:r>
            <a:r>
              <a:rPr lang="es-AR" sz="1400" dirty="0" err="1" smtClean="0"/>
              <a:t>front</a:t>
            </a:r>
            <a:r>
              <a:rPr lang="es-AR" sz="1400" dirty="0" smtClean="0"/>
              <a:t> en </a:t>
            </a:r>
            <a:r>
              <a:rPr lang="es-AR" sz="1400" dirty="0" err="1" smtClean="0"/>
              <a:t>html</a:t>
            </a:r>
            <a:r>
              <a:rPr lang="es-AR" sz="1400" dirty="0" smtClean="0"/>
              <a:t> como tarea extra para poder correr el </a:t>
            </a:r>
            <a:r>
              <a:rPr lang="es-AR" sz="1400" dirty="0" err="1" smtClean="0"/>
              <a:t>localhost</a:t>
            </a:r>
            <a:r>
              <a:rPr lang="es-AR" sz="1400" dirty="0" smtClean="0"/>
              <a:t> sin problemas.</a:t>
            </a:r>
            <a:endParaRPr lang="es-AR" sz="1400" dirty="0"/>
          </a:p>
        </p:txBody>
      </p:sp>
    </p:spTree>
    <p:extLst>
      <p:ext uri="{BB962C8B-B14F-4D97-AF65-F5344CB8AC3E}">
        <p14:creationId xmlns:p14="http://schemas.microsoft.com/office/powerpoint/2010/main" val="336890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1628" y="127854"/>
            <a:ext cx="10515600" cy="661242"/>
          </a:xfrm>
        </p:spPr>
        <p:txBody>
          <a:bodyPr>
            <a:normAutofit/>
          </a:bodyPr>
          <a:lstStyle/>
          <a:p>
            <a:pPr algn="ctr"/>
            <a:r>
              <a:rPr lang="es-AR" sz="2400" dirty="0" smtClean="0"/>
              <a:t>Códigos principales de la app</a:t>
            </a:r>
            <a:endParaRPr lang="es-AR" sz="2400" dirty="0"/>
          </a:p>
        </p:txBody>
      </p:sp>
      <p:pic>
        <p:nvPicPr>
          <p:cNvPr id="5" name="Imagen 4"/>
          <p:cNvPicPr>
            <a:picLocks noChangeAspect="1"/>
          </p:cNvPicPr>
          <p:nvPr/>
        </p:nvPicPr>
        <p:blipFill>
          <a:blip r:embed="rId2"/>
          <a:stretch>
            <a:fillRect/>
          </a:stretch>
        </p:blipFill>
        <p:spPr>
          <a:xfrm>
            <a:off x="6564181" y="630476"/>
            <a:ext cx="4392000" cy="5654012"/>
          </a:xfrm>
          <a:prstGeom prst="rect">
            <a:avLst/>
          </a:prstGeom>
        </p:spPr>
      </p:pic>
      <p:sp>
        <p:nvSpPr>
          <p:cNvPr id="6" name="Marcador de contenido 5"/>
          <p:cNvSpPr>
            <a:spLocks noGrp="1"/>
          </p:cNvSpPr>
          <p:nvPr>
            <p:ph idx="1"/>
          </p:nvPr>
        </p:nvSpPr>
        <p:spPr>
          <a:xfrm>
            <a:off x="511628" y="6284488"/>
            <a:ext cx="11188960" cy="685479"/>
          </a:xfrm>
        </p:spPr>
        <p:txBody>
          <a:bodyPr>
            <a:normAutofit/>
          </a:bodyPr>
          <a:lstStyle/>
          <a:p>
            <a:r>
              <a:rPr lang="es-419" sz="1500" dirty="0"/>
              <a:t>Se hicieron 2 versiones de la app, es de la izquierda es la versión final y </a:t>
            </a:r>
            <a:r>
              <a:rPr lang="es-419" sz="1500" dirty="0" smtClean="0"/>
              <a:t>funcional con la que todos los integrantes quedaron de acuerdo, mientras que </a:t>
            </a:r>
            <a:r>
              <a:rPr lang="es-419" sz="1500" dirty="0"/>
              <a:t>el de la derecha fue una prueba y error del </a:t>
            </a:r>
            <a:r>
              <a:rPr lang="es-419" sz="1500" dirty="0" err="1"/>
              <a:t>scrum</a:t>
            </a:r>
            <a:r>
              <a:rPr lang="es-419" sz="1500" dirty="0"/>
              <a:t> </a:t>
            </a:r>
            <a:r>
              <a:rPr lang="es-419" sz="1500" dirty="0" smtClean="0"/>
              <a:t>master (mostramos ambos para explicar la existencia de 2 versiones)</a:t>
            </a:r>
            <a:endParaRPr lang="es" sz="1500" b="1" dirty="0"/>
          </a:p>
          <a:p>
            <a:endParaRPr lang="es-AR" sz="1400" dirty="0"/>
          </a:p>
        </p:txBody>
      </p:sp>
      <p:pic>
        <p:nvPicPr>
          <p:cNvPr id="7" name="Marcador de contenido 3"/>
          <p:cNvPicPr>
            <a:picLocks noChangeAspect="1"/>
          </p:cNvPicPr>
          <p:nvPr/>
        </p:nvPicPr>
        <p:blipFill>
          <a:blip r:embed="rId3"/>
          <a:stretch>
            <a:fillRect/>
          </a:stretch>
        </p:blipFill>
        <p:spPr>
          <a:xfrm>
            <a:off x="1094464" y="630476"/>
            <a:ext cx="3564000" cy="5708570"/>
          </a:xfrm>
          <a:prstGeom prst="rect">
            <a:avLst/>
          </a:prstGeom>
        </p:spPr>
      </p:pic>
    </p:spTree>
    <p:extLst>
      <p:ext uri="{BB962C8B-B14F-4D97-AF65-F5344CB8AC3E}">
        <p14:creationId xmlns:p14="http://schemas.microsoft.com/office/powerpoint/2010/main" val="145678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6192" y="103868"/>
            <a:ext cx="10515600" cy="493291"/>
          </a:xfrm>
        </p:spPr>
        <p:txBody>
          <a:bodyPr>
            <a:normAutofit/>
          </a:bodyPr>
          <a:lstStyle/>
          <a:p>
            <a:pPr algn="ctr"/>
            <a:r>
              <a:rPr lang="es-AR" sz="2400" dirty="0" smtClean="0"/>
              <a:t>Front </a:t>
            </a:r>
            <a:r>
              <a:rPr lang="es-AR" sz="2400" dirty="0" err="1" smtClean="0"/>
              <a:t>end</a:t>
            </a:r>
            <a:r>
              <a:rPr lang="es-AR" sz="2400" dirty="0" smtClean="0"/>
              <a:t> para el </a:t>
            </a:r>
            <a:r>
              <a:rPr lang="es-AR" sz="2400" dirty="0" err="1" smtClean="0"/>
              <a:t>localhost</a:t>
            </a:r>
            <a:endParaRPr lang="es-AR" sz="2400" dirty="0"/>
          </a:p>
        </p:txBody>
      </p:sp>
      <p:sp>
        <p:nvSpPr>
          <p:cNvPr id="3" name="Marcador de contenido 2"/>
          <p:cNvSpPr>
            <a:spLocks noGrp="1"/>
          </p:cNvSpPr>
          <p:nvPr>
            <p:ph idx="1"/>
          </p:nvPr>
        </p:nvSpPr>
        <p:spPr>
          <a:xfrm>
            <a:off x="1047847" y="5857455"/>
            <a:ext cx="10515600" cy="4351338"/>
          </a:xfrm>
        </p:spPr>
        <p:txBody>
          <a:bodyPr>
            <a:normAutofit/>
          </a:bodyPr>
          <a:lstStyle/>
          <a:p>
            <a:r>
              <a:rPr lang="es-AR" sz="1400" dirty="0" smtClean="0"/>
              <a:t>Por ultimo tenemos el código dedicado al </a:t>
            </a:r>
            <a:r>
              <a:rPr lang="es-AR" sz="1400" dirty="0" err="1" smtClean="0"/>
              <a:t>front</a:t>
            </a:r>
            <a:r>
              <a:rPr lang="es-AR" sz="1400" dirty="0" smtClean="0"/>
              <a:t> del local host hecho en </a:t>
            </a:r>
            <a:r>
              <a:rPr lang="es-AR" sz="1400" dirty="0" err="1" smtClean="0"/>
              <a:t>html</a:t>
            </a:r>
            <a:r>
              <a:rPr lang="es-AR" sz="1400" dirty="0" smtClean="0"/>
              <a:t>. Recibimos ayuda de una </a:t>
            </a:r>
            <a:r>
              <a:rPr lang="es-AR" sz="1400" dirty="0" err="1" smtClean="0"/>
              <a:t>ia</a:t>
            </a:r>
            <a:r>
              <a:rPr lang="es-AR" sz="1400" dirty="0" smtClean="0"/>
              <a:t> debido a la falta de conocimientos acerca de </a:t>
            </a:r>
            <a:r>
              <a:rPr lang="es-AR" sz="1400" dirty="0" err="1" smtClean="0"/>
              <a:t>front</a:t>
            </a:r>
            <a:r>
              <a:rPr lang="es-AR" sz="1400" dirty="0" smtClean="0"/>
              <a:t> </a:t>
            </a:r>
            <a:r>
              <a:rPr lang="es-AR" sz="1400" dirty="0" err="1" smtClean="0"/>
              <a:t>end</a:t>
            </a:r>
            <a:r>
              <a:rPr lang="es-AR" sz="1400" dirty="0" smtClean="0"/>
              <a:t>  </a:t>
            </a:r>
            <a:endParaRPr lang="es-AR" sz="1400" dirty="0"/>
          </a:p>
        </p:txBody>
      </p:sp>
      <p:pic>
        <p:nvPicPr>
          <p:cNvPr id="5" name="Imagen 4"/>
          <p:cNvPicPr>
            <a:picLocks noChangeAspect="1"/>
          </p:cNvPicPr>
          <p:nvPr/>
        </p:nvPicPr>
        <p:blipFill>
          <a:blip r:embed="rId2"/>
          <a:stretch>
            <a:fillRect/>
          </a:stretch>
        </p:blipFill>
        <p:spPr>
          <a:xfrm>
            <a:off x="866192" y="669796"/>
            <a:ext cx="4896000" cy="4557761"/>
          </a:xfrm>
          <a:prstGeom prst="rect">
            <a:avLst/>
          </a:prstGeom>
        </p:spPr>
      </p:pic>
      <p:pic>
        <p:nvPicPr>
          <p:cNvPr id="6" name="Imagen 5"/>
          <p:cNvPicPr>
            <a:picLocks noChangeAspect="1"/>
          </p:cNvPicPr>
          <p:nvPr/>
        </p:nvPicPr>
        <p:blipFill>
          <a:blip r:embed="rId3"/>
          <a:stretch>
            <a:fillRect/>
          </a:stretch>
        </p:blipFill>
        <p:spPr>
          <a:xfrm>
            <a:off x="6562822" y="1227057"/>
            <a:ext cx="5000625" cy="4000500"/>
          </a:xfrm>
          <a:prstGeom prst="rect">
            <a:avLst/>
          </a:prstGeom>
        </p:spPr>
      </p:pic>
      <p:sp>
        <p:nvSpPr>
          <p:cNvPr id="7" name="Flecha abajo 6"/>
          <p:cNvSpPr/>
          <p:nvPr/>
        </p:nvSpPr>
        <p:spPr>
          <a:xfrm>
            <a:off x="2939145" y="5350107"/>
            <a:ext cx="242596" cy="2332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ln w="0"/>
              <a:solidFill>
                <a:schemeClr val="tx1"/>
              </a:solidFill>
              <a:effectLst>
                <a:outerShdw blurRad="38100" dist="19050" dir="2700000" algn="tl" rotWithShape="0">
                  <a:schemeClr val="dk1">
                    <a:alpha val="40000"/>
                  </a:schemeClr>
                </a:outerShdw>
              </a:effectLst>
            </a:endParaRPr>
          </a:p>
        </p:txBody>
      </p:sp>
      <p:sp>
        <p:nvSpPr>
          <p:cNvPr id="8" name="Estrella de 8 puntas 7"/>
          <p:cNvSpPr/>
          <p:nvPr/>
        </p:nvSpPr>
        <p:spPr>
          <a:xfrm>
            <a:off x="2990464" y="5589117"/>
            <a:ext cx="139957" cy="128222"/>
          </a:xfrm>
          <a:prstGeom prst="star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9" name="Flecha abajo 8"/>
          <p:cNvSpPr/>
          <p:nvPr/>
        </p:nvSpPr>
        <p:spPr>
          <a:xfrm>
            <a:off x="8848533" y="816630"/>
            <a:ext cx="242596" cy="2332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ln w="0"/>
              <a:solidFill>
                <a:schemeClr val="tx1"/>
              </a:solidFill>
              <a:effectLst>
                <a:outerShdw blurRad="38100" dist="19050" dir="2700000" algn="tl" rotWithShape="0">
                  <a:schemeClr val="dk1">
                    <a:alpha val="40000"/>
                  </a:schemeClr>
                </a:outerShdw>
              </a:effectLst>
            </a:endParaRPr>
          </a:p>
        </p:txBody>
      </p:sp>
      <p:sp>
        <p:nvSpPr>
          <p:cNvPr id="10" name="Estrella de 8 puntas 9"/>
          <p:cNvSpPr/>
          <p:nvPr/>
        </p:nvSpPr>
        <p:spPr>
          <a:xfrm>
            <a:off x="8899852" y="1055640"/>
            <a:ext cx="139957" cy="128222"/>
          </a:xfrm>
          <a:prstGeom prst="star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824855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279</Words>
  <Application>Microsoft Office PowerPoint</Application>
  <PresentationFormat>Panorámica</PresentationFormat>
  <Paragraphs>13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Historias de usuario, simplificado</vt:lpstr>
      <vt:lpstr>Our fucked up looking sprint</vt:lpstr>
      <vt:lpstr>Tablero de tareas completadas del sprint 1.</vt:lpstr>
      <vt:lpstr>Códigos principales de la app</vt:lpstr>
      <vt:lpstr>Front end para el localhost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Esteban Alamino</dc:creator>
  <cp:lastModifiedBy>Esteban Alamino</cp:lastModifiedBy>
  <cp:revision>5</cp:revision>
  <dcterms:created xsi:type="dcterms:W3CDTF">2024-10-17T21:11:45Z</dcterms:created>
  <dcterms:modified xsi:type="dcterms:W3CDTF">2024-10-17T21:36:40Z</dcterms:modified>
</cp:coreProperties>
</file>