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15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41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117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19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01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6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10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966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968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3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539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62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48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535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33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22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951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92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FA61-F91A-4B88-9D13-296444B82A9B}" type="datetimeFigureOut">
              <a:rPr lang="es-AR" smtClean="0"/>
              <a:t>31/10/2024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FD58-3768-4EF9-910C-2BC16A40ED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7252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4109" y="4655763"/>
            <a:ext cx="8681258" cy="982894"/>
          </a:xfrm>
        </p:spPr>
        <p:txBody>
          <a:bodyPr>
            <a:normAutofit/>
          </a:bodyPr>
          <a:lstStyle/>
          <a:p>
            <a:r>
              <a:rPr lang="es-AR" sz="3000" dirty="0" smtClean="0"/>
              <a:t>Grupo 404 – </a:t>
            </a:r>
            <a:r>
              <a:rPr lang="es-AR" sz="3000" dirty="0" err="1" smtClean="0"/>
              <a:t>Not</a:t>
            </a:r>
            <a:r>
              <a:rPr lang="es-AR" sz="3000" dirty="0" smtClean="0"/>
              <a:t> </a:t>
            </a:r>
            <a:r>
              <a:rPr lang="es-AR" sz="3000" dirty="0" err="1" smtClean="0"/>
              <a:t>found</a:t>
            </a:r>
            <a:endParaRPr lang="es-A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9433" y="5638657"/>
            <a:ext cx="9144000" cy="1152841"/>
          </a:xfrm>
        </p:spPr>
        <p:txBody>
          <a:bodyPr>
            <a:normAutofit/>
          </a:bodyPr>
          <a:lstStyle/>
          <a:p>
            <a:r>
              <a:rPr lang="es-AR" sz="1400" dirty="0" err="1"/>
              <a:t>Product</a:t>
            </a:r>
            <a:r>
              <a:rPr lang="es-AR" sz="1400" dirty="0"/>
              <a:t> </a:t>
            </a:r>
            <a:r>
              <a:rPr lang="es-AR" sz="1400" dirty="0" err="1"/>
              <a:t>owner</a:t>
            </a:r>
            <a:r>
              <a:rPr lang="es-AR" sz="1400" dirty="0"/>
              <a:t>: </a:t>
            </a:r>
            <a:r>
              <a:rPr lang="es-AR" sz="1400" dirty="0" err="1" smtClean="0"/>
              <a:t>Agustin</a:t>
            </a:r>
            <a:r>
              <a:rPr lang="es-AR" sz="1400" dirty="0" smtClean="0"/>
              <a:t> </a:t>
            </a:r>
            <a:r>
              <a:rPr lang="es-AR" sz="1400" dirty="0" err="1"/>
              <a:t>Mocayar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 err="1"/>
              <a:t>Scrum</a:t>
            </a:r>
            <a:r>
              <a:rPr lang="es-AR" sz="1400" dirty="0"/>
              <a:t> Master: Esteban Alamino</a:t>
            </a:r>
            <a:br>
              <a:rPr lang="es-AR" sz="1400" dirty="0"/>
            </a:br>
            <a:r>
              <a:rPr lang="es-AR" sz="1400" dirty="0" err="1"/>
              <a:t>Team</a:t>
            </a:r>
            <a:r>
              <a:rPr lang="es-AR" sz="1400" dirty="0"/>
              <a:t> </a:t>
            </a:r>
            <a:r>
              <a:rPr lang="es-AR" sz="1400" dirty="0" err="1"/>
              <a:t>Members</a:t>
            </a:r>
            <a:r>
              <a:rPr lang="es-AR" sz="1400" dirty="0"/>
              <a:t>: Rafael Ruiz, Marcos </a:t>
            </a:r>
            <a:r>
              <a:rPr lang="es-AR" sz="1400" dirty="0" err="1"/>
              <a:t>Chocobar</a:t>
            </a:r>
            <a:r>
              <a:rPr lang="es-AR" sz="1400" dirty="0"/>
              <a:t>, Facundo Quiroga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3" y="810953"/>
            <a:ext cx="3844810" cy="38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3814763" y="419100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Sprints</a:t>
            </a:r>
            <a:r>
              <a:rPr lang="es-MX" dirty="0" smtClean="0"/>
              <a:t> </a:t>
            </a:r>
            <a:r>
              <a:rPr lang="es-MX" dirty="0" smtClean="0"/>
              <a:t>y tareas asignadas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345056" y="6024516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 soluciono el problema donde no se veía quien había completado que tarea en cada historia de usuario</a:t>
            </a:r>
            <a:endParaRPr lang="es-AR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88" y="788432"/>
            <a:ext cx="7214076" cy="51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38199" y="55245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Back log con Sprint finalizados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38199" y="5636464"/>
            <a:ext cx="621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Las historias de usuario se ubicaron en las posiciones correctas y se asignaron las tareas de cada una</a:t>
            </a:r>
            <a:endParaRPr lang="es-AR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63527"/>
            <a:ext cx="10706629" cy="38311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63527"/>
            <a:ext cx="1853219" cy="21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5" y="1690046"/>
            <a:ext cx="5154096" cy="3005628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5845531" y="2964260"/>
            <a:ext cx="9720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3334186" y="763906"/>
            <a:ext cx="5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Una ligera mejora en la presentación de la app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697481" y="5119436"/>
            <a:ext cx="749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Suponiendo la entrega de un 4to sprint e </a:t>
            </a:r>
            <a:r>
              <a:rPr lang="es-MX" sz="1400" dirty="0" smtClean="0"/>
              <a:t>pretende añadir una mejor interfaz en el futuro</a:t>
            </a:r>
            <a:endParaRPr lang="es-AR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651" y="1481211"/>
            <a:ext cx="3568354" cy="34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0659" y="553014"/>
            <a:ext cx="10353762" cy="369513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 smtClean="0"/>
              <a:t>Prueba del historial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85" y="1638864"/>
            <a:ext cx="5325218" cy="44392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03" y="1638864"/>
            <a:ext cx="590624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6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478844"/>
            <a:ext cx="10353762" cy="8871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1800" dirty="0" smtClean="0"/>
              <a:t>Gracias a que la interfaz de la “aplicación” da la mayoría de las opciones como múltiple choice estos son los errores que se pueden generar de manera natural</a:t>
            </a:r>
            <a:endParaRPr lang="es-AR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2533712"/>
            <a:ext cx="5217771" cy="11581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04" y="2533712"/>
            <a:ext cx="5125553" cy="115817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50496" y="355761"/>
            <a:ext cx="288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Los dos errores mas posibles </a:t>
            </a:r>
            <a:endParaRPr lang="es-AR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223010" y="3859592"/>
            <a:ext cx="4606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Ocurre en caso de que se ingrese una ciudad inexistente o si solo se ingresan palabras sin sentido o números</a:t>
            </a:r>
            <a:endParaRPr lang="es-AR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252210" y="3859592"/>
            <a:ext cx="512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Ocurre cuando en la opción de pronostico se selecciona una fecha pasada o que todavía no se puede acceder debido a que esta muy por encima del rango del pronostico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345369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94</TotalTime>
  <Words>168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Grupo 404 – Not found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404 – Not found</dc:title>
  <dc:creator>Esteban Alamino</dc:creator>
  <cp:lastModifiedBy>Esteban Alamino</cp:lastModifiedBy>
  <cp:revision>8</cp:revision>
  <dcterms:created xsi:type="dcterms:W3CDTF">2024-10-24T19:53:31Z</dcterms:created>
  <dcterms:modified xsi:type="dcterms:W3CDTF">2024-11-01T02:01:45Z</dcterms:modified>
</cp:coreProperties>
</file>