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341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117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19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017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26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10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9665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9682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13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539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62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48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535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333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22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951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922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FA61-F91A-4B88-9D13-296444B82A9B}" type="datetimeFigureOut">
              <a:rPr lang="es-AR" smtClean="0"/>
              <a:t>24/10/2024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7252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4109" y="4655763"/>
            <a:ext cx="8681258" cy="982894"/>
          </a:xfrm>
        </p:spPr>
        <p:txBody>
          <a:bodyPr>
            <a:normAutofit/>
          </a:bodyPr>
          <a:lstStyle/>
          <a:p>
            <a:r>
              <a:rPr lang="es-AR" sz="3000" dirty="0" smtClean="0"/>
              <a:t>Grupo 404 – </a:t>
            </a:r>
            <a:r>
              <a:rPr lang="es-AR" sz="3000" dirty="0" err="1" smtClean="0"/>
              <a:t>Not</a:t>
            </a:r>
            <a:r>
              <a:rPr lang="es-AR" sz="3000" dirty="0" smtClean="0"/>
              <a:t> </a:t>
            </a:r>
            <a:r>
              <a:rPr lang="es-AR" sz="3000" dirty="0" err="1" smtClean="0"/>
              <a:t>found</a:t>
            </a:r>
            <a:endParaRPr lang="es-A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9433" y="5638657"/>
            <a:ext cx="9144000" cy="1152841"/>
          </a:xfrm>
        </p:spPr>
        <p:txBody>
          <a:bodyPr>
            <a:normAutofit/>
          </a:bodyPr>
          <a:lstStyle/>
          <a:p>
            <a:r>
              <a:rPr lang="es-AR" sz="1400" dirty="0" err="1"/>
              <a:t>Product</a:t>
            </a:r>
            <a:r>
              <a:rPr lang="es-AR" sz="1400" dirty="0"/>
              <a:t> </a:t>
            </a:r>
            <a:r>
              <a:rPr lang="es-AR" sz="1400" dirty="0" err="1"/>
              <a:t>owner</a:t>
            </a:r>
            <a:r>
              <a:rPr lang="es-AR" sz="1400" dirty="0"/>
              <a:t>: </a:t>
            </a:r>
            <a:r>
              <a:rPr lang="es-AR" sz="1400" dirty="0" err="1" smtClean="0"/>
              <a:t>Agustin</a:t>
            </a:r>
            <a:r>
              <a:rPr lang="es-AR" sz="1400" dirty="0" smtClean="0"/>
              <a:t> </a:t>
            </a:r>
            <a:r>
              <a:rPr lang="es-AR" sz="1400" dirty="0" err="1"/>
              <a:t>Mocayar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 err="1"/>
              <a:t>Scrum</a:t>
            </a:r>
            <a:r>
              <a:rPr lang="es-AR" sz="1400" dirty="0"/>
              <a:t> Master: Esteban Alamino</a:t>
            </a:r>
            <a:br>
              <a:rPr lang="es-AR" sz="1400" dirty="0"/>
            </a:br>
            <a:r>
              <a:rPr lang="es-AR" sz="1400" dirty="0" err="1"/>
              <a:t>Team</a:t>
            </a:r>
            <a:r>
              <a:rPr lang="es-AR" sz="1400" dirty="0"/>
              <a:t> </a:t>
            </a:r>
            <a:r>
              <a:rPr lang="es-AR" sz="1400" dirty="0" err="1"/>
              <a:t>Members</a:t>
            </a:r>
            <a:r>
              <a:rPr lang="es-AR" sz="1400" dirty="0"/>
              <a:t>: Rafael Ruiz, Marcos </a:t>
            </a:r>
            <a:r>
              <a:rPr lang="es-AR" sz="1400" dirty="0" err="1"/>
              <a:t>Chocobar</a:t>
            </a:r>
            <a:r>
              <a:rPr lang="es-AR" sz="1400" dirty="0"/>
              <a:t>, Facundo Quiroga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3" y="810953"/>
            <a:ext cx="3844810" cy="38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6" y="925585"/>
            <a:ext cx="8001000" cy="500511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505325" y="419100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BackLog y tareas asignadas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219326" y="6067848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 soluciono el problema donde no se veía quien había completado que tarea en cada historia de usuario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9689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11718"/>
            <a:ext cx="10745927" cy="43182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8199" y="552450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</a:t>
            </a:r>
            <a:r>
              <a:rPr lang="es-MX" dirty="0" err="1" smtClean="0"/>
              <a:t>Sprints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838199" y="5705475"/>
            <a:ext cx="621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 pesar de seguir desordenados se entiende que tareas fueron completadas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515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5" y="1690046"/>
            <a:ext cx="5154096" cy="3005628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5845531" y="2964260"/>
            <a:ext cx="9720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3334186" y="763906"/>
            <a:ext cx="5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Una ligera mejora en la presentación de la app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772335" y="5119436"/>
            <a:ext cx="461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 pretende añadir una mejor interfaz en el futuro</a:t>
            </a:r>
            <a:endParaRPr lang="es-AR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651" y="1481211"/>
            <a:ext cx="3568354" cy="34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23</TotalTime>
  <Words>63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Grupo 404 – Not found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404 – Not found</dc:title>
  <dc:creator>Esteban Alamino</dc:creator>
  <cp:lastModifiedBy>Esteban Alamino</cp:lastModifiedBy>
  <cp:revision>4</cp:revision>
  <dcterms:created xsi:type="dcterms:W3CDTF">2024-10-24T19:53:31Z</dcterms:created>
  <dcterms:modified xsi:type="dcterms:W3CDTF">2024-10-24T20:44:08Z</dcterms:modified>
</cp:coreProperties>
</file>