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4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5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7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6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0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6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6A92-6B81-42FA-9FD3-B13034B3C04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1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024"/>
            <a:ext cx="12192000" cy="3813173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4876800" y="2667000"/>
            <a:ext cx="3143250" cy="1390650"/>
          </a:xfrm>
          <a:custGeom>
            <a:avLst/>
            <a:gdLst>
              <a:gd name="connsiteX0" fmla="*/ 5295900 w 6149009"/>
              <a:gd name="connsiteY0" fmla="*/ 0 h 1647825"/>
              <a:gd name="connsiteX1" fmla="*/ 5924550 w 6149009"/>
              <a:gd name="connsiteY1" fmla="*/ 657225 h 1647825"/>
              <a:gd name="connsiteX2" fmla="*/ 1933575 w 6149009"/>
              <a:gd name="connsiteY2" fmla="*/ 666750 h 1647825"/>
              <a:gd name="connsiteX3" fmla="*/ 0 w 6149009"/>
              <a:gd name="connsiteY3" fmla="*/ 1647825 h 1647825"/>
              <a:gd name="connsiteX0" fmla="*/ 5295900 w 6080272"/>
              <a:gd name="connsiteY0" fmla="*/ 0 h 1827984"/>
              <a:gd name="connsiteX1" fmla="*/ 5924550 w 6080272"/>
              <a:gd name="connsiteY1" fmla="*/ 657225 h 1827984"/>
              <a:gd name="connsiteX2" fmla="*/ 2883616 w 6080272"/>
              <a:gd name="connsiteY2" fmla="*/ 1803182 h 1827984"/>
              <a:gd name="connsiteX3" fmla="*/ 0 w 6080272"/>
              <a:gd name="connsiteY3" fmla="*/ 1647825 h 1827984"/>
              <a:gd name="connsiteX0" fmla="*/ 5295900 w 5950290"/>
              <a:gd name="connsiteY0" fmla="*/ 0 h 1647825"/>
              <a:gd name="connsiteX1" fmla="*/ 5924550 w 5950290"/>
              <a:gd name="connsiteY1" fmla="*/ 657225 h 1647825"/>
              <a:gd name="connsiteX2" fmla="*/ 4765771 w 5950290"/>
              <a:gd name="connsiteY2" fmla="*/ 1433842 h 1647825"/>
              <a:gd name="connsiteX3" fmla="*/ 0 w 5950290"/>
              <a:gd name="connsiteY3" fmla="*/ 1647825 h 1647825"/>
              <a:gd name="connsiteX0" fmla="*/ 5295900 w 5918130"/>
              <a:gd name="connsiteY0" fmla="*/ 0 h 1647825"/>
              <a:gd name="connsiteX1" fmla="*/ 5888700 w 5918130"/>
              <a:gd name="connsiteY1" fmla="*/ 770868 h 1647825"/>
              <a:gd name="connsiteX2" fmla="*/ 4765771 w 5918130"/>
              <a:gd name="connsiteY2" fmla="*/ 1433842 h 1647825"/>
              <a:gd name="connsiteX3" fmla="*/ 0 w 5918130"/>
              <a:gd name="connsiteY3" fmla="*/ 1647825 h 1647825"/>
              <a:gd name="connsiteX0" fmla="*/ 5295900 w 5961068"/>
              <a:gd name="connsiteY0" fmla="*/ 0 h 1647825"/>
              <a:gd name="connsiteX1" fmla="*/ 5888700 w 5961068"/>
              <a:gd name="connsiteY1" fmla="*/ 770868 h 1647825"/>
              <a:gd name="connsiteX2" fmla="*/ 4138386 w 5961068"/>
              <a:gd name="connsiteY2" fmla="*/ 1291788 h 1647825"/>
              <a:gd name="connsiteX3" fmla="*/ 0 w 5961068"/>
              <a:gd name="connsiteY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1068" h="1647825">
                <a:moveTo>
                  <a:pt x="5295900" y="0"/>
                </a:moveTo>
                <a:cubicBezTo>
                  <a:pt x="5890418" y="273050"/>
                  <a:pt x="6081619" y="555570"/>
                  <a:pt x="5888700" y="770868"/>
                </a:cubicBezTo>
                <a:cubicBezTo>
                  <a:pt x="5695781" y="986166"/>
                  <a:pt x="5125811" y="1126688"/>
                  <a:pt x="4138386" y="1291788"/>
                </a:cubicBezTo>
                <a:cubicBezTo>
                  <a:pt x="3150961" y="1456888"/>
                  <a:pt x="473075" y="1239837"/>
                  <a:pt x="0" y="1647825"/>
                </a:cubicBezTo>
              </a:path>
            </a:pathLst>
          </a:custGeom>
          <a:noFill/>
          <a:ln w="1270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75443" y="962024"/>
            <a:ext cx="20357" cy="2076451"/>
          </a:xfrm>
          <a:prstGeom prst="straightConnector1">
            <a:avLst/>
          </a:prstGeom>
          <a:ln w="1270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6541"/>
            <a:ext cx="1898576" cy="1884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4"/>
          <a:stretch/>
        </p:blipFill>
        <p:spPr>
          <a:xfrm>
            <a:off x="9897040" y="2747849"/>
            <a:ext cx="2294960" cy="17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logo with a brain and text&#10;&#10;Description automatically generated">
            <a:extLst>
              <a:ext uri="{FF2B5EF4-FFF2-40B4-BE49-F238E27FC236}">
                <a16:creationId xmlns:a16="http://schemas.microsoft.com/office/drawing/2014/main" id="{C016FDB0-1A65-59AC-912D-94CB22D915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21" r="5352" b="-4"/>
          <a:stretch/>
        </p:blipFill>
        <p:spPr>
          <a:xfrm>
            <a:off x="5809846" y="0"/>
            <a:ext cx="6382134" cy="3551274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12" name="Picture 11" descr="A cartoon of a science experiment&#10;&#10;Description automatically generated with medium confidence">
            <a:extLst>
              <a:ext uri="{FF2B5EF4-FFF2-40B4-BE49-F238E27FC236}">
                <a16:creationId xmlns:a16="http://schemas.microsoft.com/office/drawing/2014/main" id="{72B94261-CFBD-BEA3-096A-447992B7F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0" r="-2" b="15112"/>
          <a:stretch/>
        </p:blipFill>
        <p:spPr>
          <a:xfrm>
            <a:off x="20" y="10"/>
            <a:ext cx="9154673" cy="6863475"/>
          </a:xfrm>
          <a:custGeom>
            <a:avLst/>
            <a:gdLst/>
            <a:ahLst/>
            <a:cxnLst/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Picture 15" descr="A blue and white symbol with letters and numbers&#10;&#10;Description automatically generated">
            <a:extLst>
              <a:ext uri="{FF2B5EF4-FFF2-40B4-BE49-F238E27FC236}">
                <a16:creationId xmlns:a16="http://schemas.microsoft.com/office/drawing/2014/main" id="{736D48D0-0AD6-9B93-51CA-48520D371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1" r="3" b="22368"/>
          <a:stretch/>
        </p:blipFill>
        <p:spPr>
          <a:xfrm>
            <a:off x="8176932" y="4646428"/>
            <a:ext cx="3981011" cy="2211562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996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 Akimov</cp:lastModifiedBy>
  <cp:revision>9</cp:revision>
  <dcterms:created xsi:type="dcterms:W3CDTF">2020-03-03T19:52:33Z</dcterms:created>
  <dcterms:modified xsi:type="dcterms:W3CDTF">2024-07-25T14:50:35Z</dcterms:modified>
</cp:coreProperties>
</file>