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9" r:id="rId3"/>
    <p:sldId id="256" r:id="rId4"/>
    <p:sldId id="263" r:id="rId5"/>
    <p:sldId id="264" r:id="rId6"/>
    <p:sldId id="267" r:id="rId7"/>
    <p:sldId id="268" r:id="rId8"/>
    <p:sldId id="266" r:id="rId9"/>
    <p:sldId id="265" r:id="rId10"/>
    <p:sldId id="258" r:id="rId11"/>
    <p:sldId id="259" r:id="rId12"/>
    <p:sldId id="257" r:id="rId13"/>
    <p:sldId id="260" r:id="rId14"/>
    <p:sldId id="262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EC5B-D168-4E50-AECF-93D00F082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7BF0-D8A8-4226-965E-7F2BFCC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9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EC5B-D168-4E50-AECF-93D00F082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7BF0-D8A8-4226-965E-7F2BFCC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EC5B-D168-4E50-AECF-93D00F082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7BF0-D8A8-4226-965E-7F2BFCC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5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EC5B-D168-4E50-AECF-93D00F082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7BF0-D8A8-4226-965E-7F2BFCC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4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EC5B-D168-4E50-AECF-93D00F082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7BF0-D8A8-4226-965E-7F2BFCC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3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EC5B-D168-4E50-AECF-93D00F082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7BF0-D8A8-4226-965E-7F2BFCC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2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EC5B-D168-4E50-AECF-93D00F082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7BF0-D8A8-4226-965E-7F2BFCC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3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EC5B-D168-4E50-AECF-93D00F082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7BF0-D8A8-4226-965E-7F2BFCC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EC5B-D168-4E50-AECF-93D00F082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7BF0-D8A8-4226-965E-7F2BFCC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8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EC5B-D168-4E50-AECF-93D00F082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7BF0-D8A8-4226-965E-7F2BFCC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1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EC5B-D168-4E50-AECF-93D00F082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7BF0-D8A8-4226-965E-7F2BFCC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9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3EC5B-D168-4E50-AECF-93D00F082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07BF0-D8A8-4226-965E-7F2BFCC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4128" y="-112854"/>
            <a:ext cx="3116559" cy="6740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</a:rPr>
              <a:t>С</a:t>
            </a:r>
            <a:endParaRPr lang="en-US" sz="1000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 rot="2102098">
            <a:off x="2933771" y="1659313"/>
            <a:ext cx="2217274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6105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4757" y="819979"/>
            <a:ext cx="423224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dirty="0" smtClean="0">
                <a:solidFill>
                  <a:srgbClr val="FF0000"/>
                </a:solidFill>
              </a:rPr>
              <a:t>C</a:t>
            </a:r>
            <a:r>
              <a:rPr lang="en-US" sz="10000" dirty="0" smtClean="0">
                <a:solidFill>
                  <a:srgbClr val="FF0000"/>
                </a:solidFill>
              </a:rPr>
              <a:t>yber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388846">
            <a:off x="2528927" y="1340398"/>
            <a:ext cx="174759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dirty="0" smtClean="0"/>
              <a:t>T</a:t>
            </a:r>
            <a:endParaRPr lang="en-US" sz="25000" dirty="0"/>
          </a:p>
        </p:txBody>
      </p:sp>
      <p:sp>
        <p:nvSpPr>
          <p:cNvPr id="6" name="TextBox 5"/>
          <p:cNvSpPr txBox="1"/>
          <p:nvPr/>
        </p:nvSpPr>
        <p:spPr>
          <a:xfrm>
            <a:off x="2875950" y="3238915"/>
            <a:ext cx="37603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/>
              <a:t>raining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139414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4757" y="819979"/>
            <a:ext cx="1893467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dirty="0" smtClean="0">
                <a:solidFill>
                  <a:srgbClr val="92D050"/>
                </a:solidFill>
              </a:rPr>
              <a:t>C</a:t>
            </a:r>
            <a:endParaRPr lang="en-US" sz="10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388846">
            <a:off x="2423000" y="1388969"/>
            <a:ext cx="174759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dirty="0" smtClean="0"/>
              <a:t>T</a:t>
            </a:r>
            <a:endParaRPr lang="en-US" sz="25000" dirty="0"/>
          </a:p>
        </p:txBody>
      </p:sp>
      <p:sp>
        <p:nvSpPr>
          <p:cNvPr id="6" name="TextBox 5"/>
          <p:cNvSpPr txBox="1"/>
          <p:nvPr/>
        </p:nvSpPr>
        <p:spPr>
          <a:xfrm>
            <a:off x="4178224" y="2208080"/>
            <a:ext cx="2328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raining</a:t>
            </a:r>
            <a:endParaRPr lang="en-US" sz="6000" dirty="0"/>
          </a:p>
        </p:txBody>
      </p:sp>
      <p:sp>
        <p:nvSpPr>
          <p:cNvPr id="2" name="Rectangle 1"/>
          <p:cNvSpPr/>
          <p:nvPr/>
        </p:nvSpPr>
        <p:spPr>
          <a:xfrm>
            <a:off x="4065156" y="2715912"/>
            <a:ext cx="243207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err="1">
                <a:solidFill>
                  <a:srgbClr val="92D050"/>
                </a:solidFill>
              </a:rPr>
              <a:t>yber</a:t>
            </a:r>
            <a:endParaRPr lang="en-US" sz="9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4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774010" y="389209"/>
            <a:ext cx="4717958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10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yber</a:t>
            </a:r>
            <a:endParaRPr lang="en-US" sz="10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2132" y="2445367"/>
            <a:ext cx="205697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lang="en-US" sz="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83455" y="4299916"/>
            <a:ext cx="41825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raining</a:t>
            </a:r>
            <a:endParaRPr lang="en-US" sz="1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7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9035" y="1386519"/>
            <a:ext cx="4717958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10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yber</a:t>
            </a:r>
            <a:endParaRPr lang="en-US" sz="10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2132" y="2445367"/>
            <a:ext cx="205697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lang="en-US" sz="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83455" y="4299916"/>
            <a:ext cx="41825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raining</a:t>
            </a:r>
            <a:endParaRPr lang="en-US" sz="1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67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3636" y="137692"/>
            <a:ext cx="1893467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sz="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 rot="2297112">
            <a:off x="3798812" y="2314024"/>
            <a:ext cx="174759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dirty="0" smtClean="0"/>
              <a:t>T</a:t>
            </a:r>
            <a:endParaRPr lang="en-US" sz="25000" dirty="0"/>
          </a:p>
        </p:txBody>
      </p:sp>
      <p:sp>
        <p:nvSpPr>
          <p:cNvPr id="6" name="Rectangle 5"/>
          <p:cNvSpPr/>
          <p:nvPr/>
        </p:nvSpPr>
        <p:spPr>
          <a:xfrm>
            <a:off x="2089243" y="891570"/>
            <a:ext cx="1893467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sz="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6590" y="1783140"/>
            <a:ext cx="1893467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sz="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73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2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68597" y="-197539"/>
            <a:ext cx="3116559" cy="6740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</a:rPr>
              <a:t>С</a:t>
            </a:r>
            <a:endParaRPr lang="en-US" sz="1000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9706" y="3883882"/>
            <a:ext cx="3713068" cy="1569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raining</a:t>
            </a:r>
            <a:endParaRPr lang="en-US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4134" y="2863328"/>
            <a:ext cx="24865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yber</a:t>
            </a:r>
            <a:endParaRPr lang="en-US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80024" y="945330"/>
            <a:ext cx="65639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omputational</a:t>
            </a:r>
            <a:endParaRPr lang="en-US" sz="8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20148" y="1965884"/>
            <a:ext cx="479515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chemistry</a:t>
            </a:r>
            <a:endParaRPr lang="en-US" sz="8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 rot="2102098">
            <a:off x="181046" y="1574628"/>
            <a:ext cx="2217274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52090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4757" y="819979"/>
            <a:ext cx="423224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dirty="0" smtClean="0">
                <a:solidFill>
                  <a:srgbClr val="FF0000"/>
                </a:solidFill>
              </a:rPr>
              <a:t>C</a:t>
            </a:r>
            <a:r>
              <a:rPr lang="en-US" sz="10000" dirty="0" smtClean="0">
                <a:solidFill>
                  <a:srgbClr val="FF0000"/>
                </a:solidFill>
              </a:rPr>
              <a:t>yber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297112">
            <a:off x="2240031" y="1638570"/>
            <a:ext cx="174759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dirty="0" smtClean="0"/>
              <a:t>T</a:t>
            </a:r>
            <a:endParaRPr lang="en-US" sz="25000" dirty="0"/>
          </a:p>
        </p:txBody>
      </p:sp>
      <p:sp>
        <p:nvSpPr>
          <p:cNvPr id="6" name="TextBox 5"/>
          <p:cNvSpPr txBox="1"/>
          <p:nvPr/>
        </p:nvSpPr>
        <p:spPr>
          <a:xfrm>
            <a:off x="2875950" y="3238915"/>
            <a:ext cx="37603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/>
              <a:t>raining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419926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4757" y="819979"/>
            <a:ext cx="463300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dirty="0" smtClean="0">
                <a:solidFill>
                  <a:srgbClr val="FF0000"/>
                </a:solidFill>
              </a:rPr>
              <a:t>C</a:t>
            </a:r>
            <a:r>
              <a:rPr lang="en-US" sz="8800" dirty="0" smtClean="0">
                <a:solidFill>
                  <a:srgbClr val="FF0000"/>
                </a:solidFill>
              </a:rPr>
              <a:t> </a:t>
            </a:r>
            <a:r>
              <a:rPr lang="en-US" sz="10000" dirty="0" err="1" smtClean="0">
                <a:solidFill>
                  <a:srgbClr val="FF0000"/>
                </a:solidFill>
              </a:rPr>
              <a:t>yber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3081" y="3319942"/>
            <a:ext cx="37603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/>
              <a:t>raining</a:t>
            </a:r>
            <a:endParaRPr lang="en-US" sz="10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84757" y="1638570"/>
            <a:ext cx="2144548" cy="3939540"/>
            <a:chOff x="2240031" y="1638570"/>
            <a:chExt cx="2144548" cy="3939540"/>
          </a:xfrm>
        </p:grpSpPr>
        <p:sp>
          <p:nvSpPr>
            <p:cNvPr id="5" name="TextBox 4"/>
            <p:cNvSpPr txBox="1"/>
            <p:nvPr/>
          </p:nvSpPr>
          <p:spPr>
            <a:xfrm rot="2297112">
              <a:off x="2240031" y="1638570"/>
              <a:ext cx="1747594" cy="3939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0" dirty="0" smtClean="0"/>
                <a:t>T</a:t>
              </a:r>
              <a:endParaRPr lang="en-US" sz="25000" dirty="0"/>
            </a:p>
          </p:txBody>
        </p:sp>
        <p:sp>
          <p:nvSpPr>
            <p:cNvPr id="2" name="Snip Single Corner Rectangle 1"/>
            <p:cNvSpPr/>
            <p:nvPr/>
          </p:nvSpPr>
          <p:spPr>
            <a:xfrm rot="18557155">
              <a:off x="3434880" y="2093195"/>
              <a:ext cx="308789" cy="1590609"/>
            </a:xfrm>
            <a:prstGeom prst="snip1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34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8994" y="-407089"/>
            <a:ext cx="3116559" cy="6740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</a:t>
            </a:r>
            <a:endParaRPr lang="en-US" sz="10000" dirty="0">
              <a:ln w="0">
                <a:solidFill>
                  <a:schemeClr val="tx1"/>
                </a:solidFill>
              </a:ln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39309" y="3674332"/>
            <a:ext cx="3713068" cy="1569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raining</a:t>
            </a:r>
            <a:endParaRPr lang="en-US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3737" y="2653778"/>
            <a:ext cx="24865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yber</a:t>
            </a:r>
            <a:endParaRPr lang="en-US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057" y="1165769"/>
            <a:ext cx="40972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omputational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5694" y="1756334"/>
            <a:ext cx="4322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hemistry</a:t>
            </a:r>
            <a:endParaRPr lang="en-US" sz="8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 rot="2102098">
            <a:off x="330649" y="1365078"/>
            <a:ext cx="2217274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1806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8994" y="-407089"/>
            <a:ext cx="3116559" cy="6740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</a:t>
            </a:r>
            <a:endParaRPr lang="en-US" sz="10000" dirty="0">
              <a:ln w="0">
                <a:solidFill>
                  <a:schemeClr val="tx1"/>
                </a:solidFill>
              </a:ln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39309" y="3674332"/>
            <a:ext cx="3713068" cy="1569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raining</a:t>
            </a:r>
            <a:endParaRPr lang="en-US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3737" y="2653778"/>
            <a:ext cx="24865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yber</a:t>
            </a:r>
            <a:endParaRPr lang="en-US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9627" y="735780"/>
            <a:ext cx="65639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omputational</a:t>
            </a:r>
            <a:endParaRPr lang="en-US" sz="8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69751" y="1756334"/>
            <a:ext cx="479515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chemistry</a:t>
            </a:r>
            <a:endParaRPr lang="en-US" sz="8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 rot="2102098">
            <a:off x="330649" y="1365078"/>
            <a:ext cx="2217274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810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8994" y="-407089"/>
            <a:ext cx="3116559" cy="6740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</a:t>
            </a:r>
            <a:endParaRPr lang="en-US" sz="1000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39309" y="3674332"/>
            <a:ext cx="3713068" cy="1569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raining</a:t>
            </a:r>
            <a:endParaRPr lang="en-US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3737" y="2653778"/>
            <a:ext cx="24865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yber</a:t>
            </a:r>
            <a:endParaRPr lang="en-US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9627" y="735780"/>
            <a:ext cx="65639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omputational</a:t>
            </a:r>
            <a:endParaRPr lang="en-US" sz="8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69751" y="1756334"/>
            <a:ext cx="479515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chemistry</a:t>
            </a:r>
            <a:endParaRPr lang="en-US" sz="8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 rot="2102098">
            <a:off x="330649" y="1365078"/>
            <a:ext cx="2217274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06139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8994" y="-407089"/>
            <a:ext cx="3116559" cy="6740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</a:t>
            </a:r>
            <a:endParaRPr lang="en-US" sz="10000" dirty="0">
              <a:ln w="0">
                <a:solidFill>
                  <a:schemeClr val="tx1"/>
                </a:solidFill>
              </a:ln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39309" y="3674332"/>
            <a:ext cx="3713068" cy="1569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raining</a:t>
            </a:r>
            <a:endParaRPr lang="en-US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3737" y="2653778"/>
            <a:ext cx="24865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yber</a:t>
            </a:r>
            <a:endParaRPr lang="en-US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9627" y="735780"/>
            <a:ext cx="65639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omputational</a:t>
            </a:r>
            <a:endParaRPr lang="en-US" sz="8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69751" y="1756334"/>
            <a:ext cx="479515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chemistry</a:t>
            </a:r>
            <a:endParaRPr lang="en-US" sz="8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 rot="2102098">
            <a:off x="330649" y="1365078"/>
            <a:ext cx="2217274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9520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89658" y="-566115"/>
            <a:ext cx="3116559" cy="6740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3200" dirty="0" smtClean="0">
                <a:ln w="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endParaRPr lang="en-US" sz="10000" dirty="0">
              <a:ln w="0">
                <a:solidFill>
                  <a:schemeClr val="tx1"/>
                </a:solidFill>
              </a:ln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6501" y="3674332"/>
            <a:ext cx="3618683" cy="1569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raining</a:t>
            </a:r>
            <a:endParaRPr lang="en-US" sz="9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70988" y="2653778"/>
            <a:ext cx="243207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 err="1">
                <a:ln w="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yber</a:t>
            </a:r>
            <a:endParaRPr lang="en-US" sz="9600" dirty="0">
              <a:ln w="0">
                <a:solidFill>
                  <a:schemeClr val="tx1"/>
                </a:solidFill>
              </a:ln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9627" y="735780"/>
            <a:ext cx="65639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 err="1" smtClean="0">
                <a:ln w="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omputational</a:t>
            </a:r>
            <a:endParaRPr lang="en-US" sz="8800" dirty="0">
              <a:ln w="0">
                <a:solidFill>
                  <a:schemeClr val="tx1"/>
                </a:solidFill>
              </a:ln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69751" y="1756334"/>
            <a:ext cx="479515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ln w="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chemistry</a:t>
            </a:r>
            <a:endParaRPr lang="en-US" sz="8800" dirty="0">
              <a:ln w="0">
                <a:solidFill>
                  <a:schemeClr val="tx1"/>
                </a:solidFill>
              </a:ln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 rot="2102098">
            <a:off x="8757" y="794051"/>
            <a:ext cx="2422458" cy="5601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35800" dirty="0"/>
          </a:p>
        </p:txBody>
      </p:sp>
    </p:spTree>
    <p:extLst>
      <p:ext uri="{BB962C8B-B14F-4D97-AF65-F5344CB8AC3E}">
        <p14:creationId xmlns:p14="http://schemas.microsoft.com/office/powerpoint/2010/main" val="141197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62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Alexey-user</cp:lastModifiedBy>
  <cp:revision>16</cp:revision>
  <dcterms:created xsi:type="dcterms:W3CDTF">2020-02-20T20:33:53Z</dcterms:created>
  <dcterms:modified xsi:type="dcterms:W3CDTF">2020-05-18T14:04:23Z</dcterms:modified>
</cp:coreProperties>
</file>