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64D4-08BF-4B68-9D64-B169B84556B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B5A8-E1D7-4ABF-A352-C6EC31360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5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64D4-08BF-4B68-9D64-B169B84556B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B5A8-E1D7-4ABF-A352-C6EC31360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64D4-08BF-4B68-9D64-B169B84556B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B5A8-E1D7-4ABF-A352-C6EC31360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64D4-08BF-4B68-9D64-B169B84556B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B5A8-E1D7-4ABF-A352-C6EC31360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0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64D4-08BF-4B68-9D64-B169B84556B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B5A8-E1D7-4ABF-A352-C6EC31360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64D4-08BF-4B68-9D64-B169B84556B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B5A8-E1D7-4ABF-A352-C6EC31360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4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64D4-08BF-4B68-9D64-B169B84556B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B5A8-E1D7-4ABF-A352-C6EC31360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6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64D4-08BF-4B68-9D64-B169B84556B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B5A8-E1D7-4ABF-A352-C6EC31360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4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64D4-08BF-4B68-9D64-B169B84556B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B5A8-E1D7-4ABF-A352-C6EC31360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2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64D4-08BF-4B68-9D64-B169B84556B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B5A8-E1D7-4ABF-A352-C6EC31360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7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64D4-08BF-4B68-9D64-B169B84556B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B5A8-E1D7-4ABF-A352-C6EC31360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7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C64D4-08BF-4B68-9D64-B169B84556B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1B5A8-E1D7-4ABF-A352-C6EC31360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1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6" t="953" r="47452" b="47146"/>
          <a:stretch/>
        </p:blipFill>
        <p:spPr>
          <a:xfrm>
            <a:off x="0" y="1013885"/>
            <a:ext cx="3673872" cy="27067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94" t="71481" r="77" b="206"/>
          <a:stretch/>
        </p:blipFill>
        <p:spPr>
          <a:xfrm>
            <a:off x="3673872" y="1013886"/>
            <a:ext cx="5995941" cy="2736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486" y="2057614"/>
            <a:ext cx="2092471" cy="20924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639" y="1043609"/>
            <a:ext cx="2694508" cy="1227201"/>
          </a:xfrm>
          <a:prstGeom prst="rect">
            <a:avLst/>
          </a:prstGeom>
          <a:ln>
            <a:noFill/>
          </a:ln>
          <a:effectLst>
            <a:glow rad="127000">
              <a:schemeClr val="bg1"/>
            </a:glo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241" y="1067038"/>
            <a:ext cx="1383065" cy="139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06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Alexey-user</dc:creator>
  <cp:lastModifiedBy>Alexey-user</cp:lastModifiedBy>
  <cp:revision>6</cp:revision>
  <dcterms:created xsi:type="dcterms:W3CDTF">2021-10-13T14:06:33Z</dcterms:created>
  <dcterms:modified xsi:type="dcterms:W3CDTF">2021-10-13T14:45:01Z</dcterms:modified>
</cp:coreProperties>
</file>