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6A92-6B81-42FA-9FD3-B13034B3C04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48CF-2990-4E1B-97C5-79C726C7B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024"/>
            <a:ext cx="12192000" cy="3813173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876800" y="2667000"/>
            <a:ext cx="3143250" cy="1390650"/>
          </a:xfrm>
          <a:custGeom>
            <a:avLst/>
            <a:gdLst>
              <a:gd name="connsiteX0" fmla="*/ 5295900 w 6149009"/>
              <a:gd name="connsiteY0" fmla="*/ 0 h 1647825"/>
              <a:gd name="connsiteX1" fmla="*/ 5924550 w 6149009"/>
              <a:gd name="connsiteY1" fmla="*/ 657225 h 1647825"/>
              <a:gd name="connsiteX2" fmla="*/ 1933575 w 6149009"/>
              <a:gd name="connsiteY2" fmla="*/ 666750 h 1647825"/>
              <a:gd name="connsiteX3" fmla="*/ 0 w 6149009"/>
              <a:gd name="connsiteY3" fmla="*/ 1647825 h 1647825"/>
              <a:gd name="connsiteX0" fmla="*/ 5295900 w 6080272"/>
              <a:gd name="connsiteY0" fmla="*/ 0 h 1827984"/>
              <a:gd name="connsiteX1" fmla="*/ 5924550 w 6080272"/>
              <a:gd name="connsiteY1" fmla="*/ 657225 h 1827984"/>
              <a:gd name="connsiteX2" fmla="*/ 2883616 w 6080272"/>
              <a:gd name="connsiteY2" fmla="*/ 1803182 h 1827984"/>
              <a:gd name="connsiteX3" fmla="*/ 0 w 6080272"/>
              <a:gd name="connsiteY3" fmla="*/ 1647825 h 1827984"/>
              <a:gd name="connsiteX0" fmla="*/ 5295900 w 5950290"/>
              <a:gd name="connsiteY0" fmla="*/ 0 h 1647825"/>
              <a:gd name="connsiteX1" fmla="*/ 5924550 w 5950290"/>
              <a:gd name="connsiteY1" fmla="*/ 657225 h 1647825"/>
              <a:gd name="connsiteX2" fmla="*/ 4765771 w 5950290"/>
              <a:gd name="connsiteY2" fmla="*/ 1433842 h 1647825"/>
              <a:gd name="connsiteX3" fmla="*/ 0 w 5950290"/>
              <a:gd name="connsiteY3" fmla="*/ 1647825 h 1647825"/>
              <a:gd name="connsiteX0" fmla="*/ 5295900 w 5918130"/>
              <a:gd name="connsiteY0" fmla="*/ 0 h 1647825"/>
              <a:gd name="connsiteX1" fmla="*/ 5888700 w 5918130"/>
              <a:gd name="connsiteY1" fmla="*/ 770868 h 1647825"/>
              <a:gd name="connsiteX2" fmla="*/ 4765771 w 5918130"/>
              <a:gd name="connsiteY2" fmla="*/ 1433842 h 1647825"/>
              <a:gd name="connsiteX3" fmla="*/ 0 w 5918130"/>
              <a:gd name="connsiteY3" fmla="*/ 1647825 h 1647825"/>
              <a:gd name="connsiteX0" fmla="*/ 5295900 w 5961068"/>
              <a:gd name="connsiteY0" fmla="*/ 0 h 1647825"/>
              <a:gd name="connsiteX1" fmla="*/ 5888700 w 5961068"/>
              <a:gd name="connsiteY1" fmla="*/ 770868 h 1647825"/>
              <a:gd name="connsiteX2" fmla="*/ 4138386 w 5961068"/>
              <a:gd name="connsiteY2" fmla="*/ 1291788 h 1647825"/>
              <a:gd name="connsiteX3" fmla="*/ 0 w 5961068"/>
              <a:gd name="connsiteY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1068" h="1647825">
                <a:moveTo>
                  <a:pt x="5295900" y="0"/>
                </a:moveTo>
                <a:cubicBezTo>
                  <a:pt x="5890418" y="273050"/>
                  <a:pt x="6081619" y="555570"/>
                  <a:pt x="5888700" y="770868"/>
                </a:cubicBezTo>
                <a:cubicBezTo>
                  <a:pt x="5695781" y="986166"/>
                  <a:pt x="5125811" y="1126688"/>
                  <a:pt x="4138386" y="1291788"/>
                </a:cubicBezTo>
                <a:cubicBezTo>
                  <a:pt x="3150961" y="1456888"/>
                  <a:pt x="473075" y="1239837"/>
                  <a:pt x="0" y="1647825"/>
                </a:cubicBezTo>
              </a:path>
            </a:pathLst>
          </a:custGeom>
          <a:noFill/>
          <a:ln w="1270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75443" y="962024"/>
            <a:ext cx="20357" cy="2076451"/>
          </a:xfrm>
          <a:prstGeom prst="straightConnector1">
            <a:avLst/>
          </a:prstGeom>
          <a:ln w="1270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6541"/>
            <a:ext cx="1898576" cy="1884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4"/>
          <a:stretch/>
        </p:blipFill>
        <p:spPr>
          <a:xfrm>
            <a:off x="9897040" y="2747849"/>
            <a:ext cx="2294960" cy="17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8</cp:revision>
  <dcterms:created xsi:type="dcterms:W3CDTF">2020-03-03T19:52:33Z</dcterms:created>
  <dcterms:modified xsi:type="dcterms:W3CDTF">2020-03-03T22:15:36Z</dcterms:modified>
</cp:coreProperties>
</file>