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bayesianadventures.wordpress.com/2015/08/31/obstacle-avoidance-for-clever-robo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deskulptor.org/#user40_EEIxkOtKog_1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Robot Obstacle avoidance with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Intelligent Systems and Reinforcement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11504-29B7-4C76-B7F3-BFD8165ECA5C}"/>
              </a:ext>
            </a:extLst>
          </p:cNvPr>
          <p:cNvSpPr txBox="1"/>
          <p:nvPr/>
        </p:nvSpPr>
        <p:spPr>
          <a:xfrm>
            <a:off x="9162084" y="1574953"/>
            <a:ext cx="2664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Group Members: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Alexandre Dietrich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Ankur Tyagi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Haitham </a:t>
            </a:r>
            <a:r>
              <a:rPr lang="en-CA" dirty="0" err="1">
                <a:solidFill>
                  <a:schemeClr val="accent2"/>
                </a:solidFill>
              </a:rPr>
              <a:t>Alamri</a:t>
            </a:r>
            <a:endParaRPr lang="en-CA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Rodolfo Vasconcelos 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Reference : </a:t>
            </a:r>
            <a:r>
              <a:rPr lang="en-CA" b="0" i="0" u="none" strike="noStrike" dirty="0">
                <a:effectLst/>
                <a:latin typeface="-apple-system"/>
                <a:hlinkClick r:id="rId2"/>
              </a:rPr>
              <a:t>https://bayesianadventures.wordpress.com/2015/08/31/obstacle-avoidance-for-clever-robots/</a:t>
            </a: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1028" name="Picture 4" descr="Obstacle Avoidance for Autonomous Mobile Robots Based on Position ...">
            <a:extLst>
              <a:ext uri="{FF2B5EF4-FFF2-40B4-BE49-F238E27FC236}">
                <a16:creationId xmlns:a16="http://schemas.microsoft.com/office/drawing/2014/main" id="{F4732259-B161-422E-A72D-1BB11D48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24551"/>
            <a:ext cx="6831503" cy="379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5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Original Environment simulation created on </a:t>
            </a:r>
            <a:r>
              <a:rPr lang="en-CA" dirty="0" err="1">
                <a:hlinkClick r:id="rId2"/>
              </a:rPr>
              <a:t>codeskulptor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205862-2887-4A22-AC18-B88DE314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1" y="1594022"/>
            <a:ext cx="6731189" cy="482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F2B1A-BB25-4033-A2F8-FC207C175CE2}"/>
              </a:ext>
            </a:extLst>
          </p:cNvPr>
          <p:cNvSpPr txBox="1"/>
          <p:nvPr/>
        </p:nvSpPr>
        <p:spPr>
          <a:xfrm>
            <a:off x="6888892" y="2045043"/>
            <a:ext cx="48438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to play :</a:t>
            </a:r>
          </a:p>
          <a:p>
            <a:pPr marL="342900" indent="-342900">
              <a:buAutoNum type="arabicPeriod"/>
            </a:pPr>
            <a:r>
              <a:rPr lang="en-CA" dirty="0"/>
              <a:t>Choose the staring point of the robot</a:t>
            </a:r>
          </a:p>
          <a:p>
            <a:pPr marL="342900" indent="-342900">
              <a:buAutoNum type="arabicPeriod"/>
            </a:pPr>
            <a:r>
              <a:rPr lang="en-CA" dirty="0"/>
              <a:t>Choose the goal</a:t>
            </a:r>
          </a:p>
          <a:p>
            <a:pPr marL="342900" indent="-342900">
              <a:buAutoNum type="arabicPeriod"/>
            </a:pPr>
            <a:r>
              <a:rPr lang="en-CA" dirty="0"/>
              <a:t>Define obstacles</a:t>
            </a:r>
          </a:p>
          <a:p>
            <a:pPr marL="342900" indent="-342900">
              <a:buAutoNum type="arabicPeriod"/>
            </a:pPr>
            <a:r>
              <a:rPr lang="en-CA" dirty="0"/>
              <a:t>Navigate the path using the step and avoid any incoming obstacles while navigating towards the target state.</a:t>
            </a:r>
          </a:p>
          <a:p>
            <a:endParaRPr lang="en-CA" dirty="0"/>
          </a:p>
          <a:p>
            <a:r>
              <a:rPr lang="en-CA" dirty="0"/>
              <a:t>Pre-</a:t>
            </a:r>
            <a:r>
              <a:rPr lang="en-CA" dirty="0" err="1"/>
              <a:t>requisities</a:t>
            </a:r>
            <a:r>
              <a:rPr lang="en-CA" dirty="0"/>
              <a:t> for setup:</a:t>
            </a:r>
          </a:p>
          <a:p>
            <a:pPr marL="342900" indent="-342900">
              <a:buAutoNum type="arabicPeriod"/>
            </a:pPr>
            <a:r>
              <a:rPr lang="en-CA" dirty="0"/>
              <a:t>Converted </a:t>
            </a:r>
            <a:r>
              <a:rPr lang="en-CA" dirty="0" err="1"/>
              <a:t>codeskulptor</a:t>
            </a:r>
            <a:r>
              <a:rPr lang="en-CA" dirty="0"/>
              <a:t> to run on python3 in local environment</a:t>
            </a:r>
          </a:p>
          <a:p>
            <a:pPr marL="342900" indent="-342900">
              <a:buAutoNum type="arabicPeriod"/>
            </a:pPr>
            <a:r>
              <a:rPr lang="en-CA" dirty="0"/>
              <a:t>Understand the Bayesian working of the module.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00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Approach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365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Approach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51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11763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Franklin Gothic Book</vt:lpstr>
      <vt:lpstr>Franklin Gothic Demi</vt:lpstr>
      <vt:lpstr>Wingdings 2</vt:lpstr>
      <vt:lpstr>DividendVTI</vt:lpstr>
      <vt:lpstr>Robot Obstacle avoidance with reinforcement learning</vt:lpstr>
      <vt:lpstr>Problem Statement</vt:lpstr>
      <vt:lpstr>Background</vt:lpstr>
      <vt:lpstr>Approach - 1</vt:lpstr>
      <vt:lpstr>Approach - 2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Obstacle avoidance with reinforcement learning</dc:title>
  <dc:creator>Ankur Tyagi</dc:creator>
  <cp:lastModifiedBy>Ankur Tyagi</cp:lastModifiedBy>
  <cp:revision>9</cp:revision>
  <dcterms:created xsi:type="dcterms:W3CDTF">2020-08-02T02:39:47Z</dcterms:created>
  <dcterms:modified xsi:type="dcterms:W3CDTF">2020-08-02T02:57:24Z</dcterms:modified>
</cp:coreProperties>
</file>