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6858000" cy="9144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presProps" Target="presProps.xml"/>
  <Relationship Id="rId14" Type="http://schemas.openxmlformats.org/officeDocument/2006/relationships/viewProps" Target="viewProps.xml"/>
  <Relationship Id="rId1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923092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030109_18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030109_1017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030109_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030109_310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030109_411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030109_512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030109_613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030109_714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030109_815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8030109_916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86525" cy="9144000"/>
          <a:chOff x="0" y="0"/>
          <a:chExt cx="6486525" cy="9144000"/>
        </a:xfrm>
      </p:grpSpPr>
      <p:pic>
        <p:nvPicPr>
          <p:cNvPr id="1" name="tinywow_to_ppt_68030109_1.jpg" descr="tinywow_to_ppt_68030109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652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86525" cy="9144000"/>
          <a:chOff x="0" y="0"/>
          <a:chExt cx="6486525" cy="9144000"/>
        </a:xfrm>
      </p:grpSpPr>
      <p:pic>
        <p:nvPicPr>
          <p:cNvPr id="1" name="tinywow_to_ppt_68030109_10.jpg" descr="tinywow_to_ppt_68030109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652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86525" cy="9144000"/>
          <a:chOff x="0" y="0"/>
          <a:chExt cx="6486525" cy="9144000"/>
        </a:xfrm>
      </p:grpSpPr>
      <p:pic>
        <p:nvPicPr>
          <p:cNvPr id="1" name="tinywow_to_ppt_68030109_2.jpg" descr="tinywow_to_ppt_68030109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652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86525" cy="9144000"/>
          <a:chOff x="0" y="0"/>
          <a:chExt cx="6486525" cy="9144000"/>
        </a:xfrm>
      </p:grpSpPr>
      <p:pic>
        <p:nvPicPr>
          <p:cNvPr id="1" name="tinywow_to_ppt_68030109_3.jpg" descr="tinywow_to_ppt_68030109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652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86525" cy="9144000"/>
          <a:chOff x="0" y="0"/>
          <a:chExt cx="6486525" cy="9144000"/>
        </a:xfrm>
      </p:grpSpPr>
      <p:pic>
        <p:nvPicPr>
          <p:cNvPr id="1" name="tinywow_to_ppt_68030109_4.jpg" descr="tinywow_to_ppt_68030109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652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86525" cy="9144000"/>
          <a:chOff x="0" y="0"/>
          <a:chExt cx="6486525" cy="9144000"/>
        </a:xfrm>
      </p:grpSpPr>
      <p:pic>
        <p:nvPicPr>
          <p:cNvPr id="1" name="tinywow_to_ppt_68030109_5.jpg" descr="tinywow_to_ppt_68030109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652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86525" cy="9144000"/>
          <a:chOff x="0" y="0"/>
          <a:chExt cx="6486525" cy="9144000"/>
        </a:xfrm>
      </p:grpSpPr>
      <p:pic>
        <p:nvPicPr>
          <p:cNvPr id="1" name="tinywow_to_ppt_68030109_6.jpg" descr="tinywow_to_ppt_68030109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652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86525" cy="9144000"/>
          <a:chOff x="0" y="0"/>
          <a:chExt cx="6486525" cy="9144000"/>
        </a:xfrm>
      </p:grpSpPr>
      <p:pic>
        <p:nvPicPr>
          <p:cNvPr id="1" name="tinywow_to_ppt_68030109_7.jpg" descr="tinywow_to_ppt_68030109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652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86525" cy="9144000"/>
          <a:chOff x="0" y="0"/>
          <a:chExt cx="6486525" cy="9144000"/>
        </a:xfrm>
      </p:grpSpPr>
      <p:pic>
        <p:nvPicPr>
          <p:cNvPr id="1" name="tinywow_to_ppt_68030109_8.jpg" descr="tinywow_to_ppt_68030109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652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86525" cy="9144000"/>
          <a:chOff x="0" y="0"/>
          <a:chExt cx="6486525" cy="9144000"/>
        </a:xfrm>
      </p:grpSpPr>
      <p:pic>
        <p:nvPicPr>
          <p:cNvPr id="1" name="tinywow_to_ppt_68030109_9.jpg" descr="tinywow_to_ppt_68030109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652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Theme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2024-10-29T15:10:53Z</dcterms:created>
  <dcterms:modified xsi:type="dcterms:W3CDTF">2024-10-29T15:10:53Z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