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B1B"/>
    <a:srgbClr val="FF7900"/>
    <a:srgbClr val="502D86"/>
    <a:srgbClr val="212492"/>
    <a:srgbClr val="009CDA"/>
    <a:srgbClr val="0065A2"/>
    <a:srgbClr val="006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10" autoAdjust="0"/>
    <p:restoredTop sz="94177" autoAdjust="0"/>
  </p:normalViewPr>
  <p:slideViewPr>
    <p:cSldViewPr snapToGrid="0" snapToObjects="1">
      <p:cViewPr>
        <p:scale>
          <a:sx n="89" d="100"/>
          <a:sy n="89" d="100"/>
        </p:scale>
        <p:origin x="632" y="144"/>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xinchuan/research/Quantum_Computing/amplitude_compression/sz/qft_evalu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xinchuan/research/Quantum_Computing/amplitude_compression/sz/error_com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xinchuan/research/Quantum_Computing/amplitude_compression/sz/qft_evalu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xinchuan/research/Quantum_Computing/amplitude_compression/sz/qft_evalu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grover_30!$A$1:$A$200</c:f>
              <c:numCache>
                <c:formatCode>0.00E+00</c:formatCode>
                <c:ptCount val="200"/>
                <c:pt idx="0">
                  <c:v>3192100</c:v>
                </c:pt>
                <c:pt idx="1">
                  <c:v>3192100</c:v>
                </c:pt>
                <c:pt idx="2">
                  <c:v>3192100</c:v>
                </c:pt>
                <c:pt idx="3">
                  <c:v>3192100</c:v>
                </c:pt>
                <c:pt idx="4">
                  <c:v>3192100</c:v>
                </c:pt>
                <c:pt idx="5">
                  <c:v>3192100</c:v>
                </c:pt>
                <c:pt idx="6">
                  <c:v>3192100</c:v>
                </c:pt>
                <c:pt idx="7">
                  <c:v>3192100</c:v>
                </c:pt>
                <c:pt idx="8">
                  <c:v>3192100</c:v>
                </c:pt>
                <c:pt idx="9">
                  <c:v>3192100</c:v>
                </c:pt>
                <c:pt idx="10">
                  <c:v>3192100</c:v>
                </c:pt>
                <c:pt idx="11">
                  <c:v>3192100</c:v>
                </c:pt>
                <c:pt idx="12">
                  <c:v>3192100</c:v>
                </c:pt>
                <c:pt idx="13">
                  <c:v>3192100</c:v>
                </c:pt>
                <c:pt idx="14">
                  <c:v>3192100</c:v>
                </c:pt>
                <c:pt idx="15">
                  <c:v>3192100</c:v>
                </c:pt>
                <c:pt idx="16">
                  <c:v>3192100</c:v>
                </c:pt>
                <c:pt idx="17">
                  <c:v>3192100</c:v>
                </c:pt>
                <c:pt idx="18">
                  <c:v>3192100</c:v>
                </c:pt>
                <c:pt idx="19">
                  <c:v>3192100</c:v>
                </c:pt>
                <c:pt idx="20">
                  <c:v>3192100</c:v>
                </c:pt>
                <c:pt idx="21">
                  <c:v>3192100</c:v>
                </c:pt>
                <c:pt idx="22">
                  <c:v>3192100</c:v>
                </c:pt>
                <c:pt idx="23">
                  <c:v>3192100</c:v>
                </c:pt>
                <c:pt idx="24">
                  <c:v>3192100</c:v>
                </c:pt>
                <c:pt idx="25">
                  <c:v>3192100</c:v>
                </c:pt>
                <c:pt idx="26">
                  <c:v>3192100</c:v>
                </c:pt>
                <c:pt idx="27">
                  <c:v>3192100</c:v>
                </c:pt>
                <c:pt idx="28">
                  <c:v>3192100</c:v>
                </c:pt>
                <c:pt idx="29">
                  <c:v>3192100</c:v>
                </c:pt>
                <c:pt idx="30">
                  <c:v>3192100</c:v>
                </c:pt>
                <c:pt idx="31">
                  <c:v>3070030</c:v>
                </c:pt>
                <c:pt idx="32">
                  <c:v>3066740</c:v>
                </c:pt>
                <c:pt idx="33">
                  <c:v>3068380</c:v>
                </c:pt>
                <c:pt idx="34">
                  <c:v>2824710</c:v>
                </c:pt>
                <c:pt idx="35">
                  <c:v>2432030</c:v>
                </c:pt>
                <c:pt idx="36">
                  <c:v>2428940</c:v>
                </c:pt>
                <c:pt idx="37">
                  <c:v>2419700</c:v>
                </c:pt>
                <c:pt idx="38">
                  <c:v>2017360</c:v>
                </c:pt>
                <c:pt idx="39">
                  <c:v>2017360</c:v>
                </c:pt>
                <c:pt idx="40">
                  <c:v>2017360</c:v>
                </c:pt>
                <c:pt idx="41">
                  <c:v>2017360</c:v>
                </c:pt>
                <c:pt idx="42">
                  <c:v>2017360</c:v>
                </c:pt>
                <c:pt idx="43">
                  <c:v>2017360</c:v>
                </c:pt>
                <c:pt idx="44">
                  <c:v>2017360</c:v>
                </c:pt>
                <c:pt idx="45">
                  <c:v>2017360</c:v>
                </c:pt>
                <c:pt idx="46">
                  <c:v>2017360</c:v>
                </c:pt>
                <c:pt idx="47">
                  <c:v>2017360</c:v>
                </c:pt>
                <c:pt idx="48">
                  <c:v>2017360</c:v>
                </c:pt>
                <c:pt idx="49">
                  <c:v>2017360</c:v>
                </c:pt>
                <c:pt idx="50">
                  <c:v>2017360</c:v>
                </c:pt>
                <c:pt idx="51">
                  <c:v>2017360</c:v>
                </c:pt>
                <c:pt idx="52">
                  <c:v>2017360</c:v>
                </c:pt>
                <c:pt idx="53">
                  <c:v>2017360</c:v>
                </c:pt>
                <c:pt idx="54">
                  <c:v>1816050</c:v>
                </c:pt>
                <c:pt idx="55">
                  <c:v>1911210</c:v>
                </c:pt>
                <c:pt idx="56">
                  <c:v>2018070</c:v>
                </c:pt>
                <c:pt idx="57">
                  <c:v>2017130</c:v>
                </c:pt>
                <c:pt idx="58">
                  <c:v>2017130</c:v>
                </c:pt>
                <c:pt idx="59">
                  <c:v>2017130</c:v>
                </c:pt>
                <c:pt idx="60">
                  <c:v>1959160</c:v>
                </c:pt>
                <c:pt idx="61">
                  <c:v>1919750</c:v>
                </c:pt>
                <c:pt idx="62">
                  <c:v>1909940</c:v>
                </c:pt>
                <c:pt idx="63">
                  <c:v>1694270</c:v>
                </c:pt>
                <c:pt idx="64">
                  <c:v>1696940</c:v>
                </c:pt>
                <c:pt idx="65">
                  <c:v>1697280</c:v>
                </c:pt>
                <c:pt idx="66">
                  <c:v>1696610</c:v>
                </c:pt>
                <c:pt idx="67">
                  <c:v>1696610</c:v>
                </c:pt>
                <c:pt idx="68">
                  <c:v>1696610</c:v>
                </c:pt>
                <c:pt idx="69">
                  <c:v>1696610</c:v>
                </c:pt>
                <c:pt idx="70">
                  <c:v>1696610</c:v>
                </c:pt>
                <c:pt idx="71">
                  <c:v>1696610</c:v>
                </c:pt>
                <c:pt idx="72">
                  <c:v>1696610</c:v>
                </c:pt>
                <c:pt idx="73">
                  <c:v>1696610</c:v>
                </c:pt>
                <c:pt idx="74">
                  <c:v>1696610</c:v>
                </c:pt>
                <c:pt idx="75">
                  <c:v>1696780</c:v>
                </c:pt>
                <c:pt idx="76">
                  <c:v>1699290</c:v>
                </c:pt>
                <c:pt idx="77">
                  <c:v>1694430</c:v>
                </c:pt>
                <c:pt idx="78">
                  <c:v>1694430</c:v>
                </c:pt>
                <c:pt idx="79">
                  <c:v>1694940</c:v>
                </c:pt>
                <c:pt idx="80">
                  <c:v>1698290</c:v>
                </c:pt>
                <c:pt idx="81">
                  <c:v>1762220</c:v>
                </c:pt>
                <c:pt idx="82">
                  <c:v>2011690</c:v>
                </c:pt>
                <c:pt idx="83">
                  <c:v>1970620</c:v>
                </c:pt>
                <c:pt idx="84">
                  <c:v>2082410</c:v>
                </c:pt>
                <c:pt idx="85">
                  <c:v>2130440</c:v>
                </c:pt>
                <c:pt idx="86">
                  <c:v>1777170</c:v>
                </c:pt>
                <c:pt idx="87">
                  <c:v>1777350</c:v>
                </c:pt>
                <c:pt idx="88">
                  <c:v>1777720</c:v>
                </c:pt>
                <c:pt idx="89">
                  <c:v>1777720</c:v>
                </c:pt>
                <c:pt idx="90">
                  <c:v>1777350</c:v>
                </c:pt>
                <c:pt idx="91">
                  <c:v>1777900</c:v>
                </c:pt>
                <c:pt idx="92">
                  <c:v>1777720</c:v>
                </c:pt>
                <c:pt idx="93">
                  <c:v>1777350</c:v>
                </c:pt>
                <c:pt idx="94">
                  <c:v>1786030</c:v>
                </c:pt>
                <c:pt idx="95">
                  <c:v>1757530</c:v>
                </c:pt>
                <c:pt idx="96">
                  <c:v>1512050</c:v>
                </c:pt>
                <c:pt idx="97">
                  <c:v>1376590</c:v>
                </c:pt>
                <c:pt idx="98" formatCode="General">
                  <c:v>664573</c:v>
                </c:pt>
                <c:pt idx="99" formatCode="General">
                  <c:v>665139</c:v>
                </c:pt>
                <c:pt idx="100" formatCode="General">
                  <c:v>665010</c:v>
                </c:pt>
                <c:pt idx="101" formatCode="General">
                  <c:v>665190</c:v>
                </c:pt>
                <c:pt idx="102" formatCode="General">
                  <c:v>653774</c:v>
                </c:pt>
                <c:pt idx="103" formatCode="General">
                  <c:v>682689</c:v>
                </c:pt>
                <c:pt idx="104" formatCode="General">
                  <c:v>693912</c:v>
                </c:pt>
                <c:pt idx="105" formatCode="General">
                  <c:v>679342</c:v>
                </c:pt>
                <c:pt idx="106" formatCode="General">
                  <c:v>679449</c:v>
                </c:pt>
                <c:pt idx="107" formatCode="General">
                  <c:v>679395</c:v>
                </c:pt>
                <c:pt idx="108" formatCode="General">
                  <c:v>658939</c:v>
                </c:pt>
                <c:pt idx="109" formatCode="General">
                  <c:v>642238</c:v>
                </c:pt>
                <c:pt idx="110" formatCode="General">
                  <c:v>628264</c:v>
                </c:pt>
                <c:pt idx="111" formatCode="General">
                  <c:v>457934</c:v>
                </c:pt>
                <c:pt idx="112" formatCode="General">
                  <c:v>457690</c:v>
                </c:pt>
                <c:pt idx="113" formatCode="General">
                  <c:v>458644</c:v>
                </c:pt>
                <c:pt idx="114" formatCode="General">
                  <c:v>459490</c:v>
                </c:pt>
                <c:pt idx="115" formatCode="General">
                  <c:v>459220</c:v>
                </c:pt>
                <c:pt idx="116" formatCode="General">
                  <c:v>459637</c:v>
                </c:pt>
                <c:pt idx="117" formatCode="General">
                  <c:v>459834</c:v>
                </c:pt>
                <c:pt idx="118" formatCode="General">
                  <c:v>460081</c:v>
                </c:pt>
                <c:pt idx="119" formatCode="General">
                  <c:v>460093</c:v>
                </c:pt>
                <c:pt idx="120" formatCode="General">
                  <c:v>460019</c:v>
                </c:pt>
                <c:pt idx="121" formatCode="General">
                  <c:v>459970</c:v>
                </c:pt>
                <c:pt idx="122" formatCode="General">
                  <c:v>459441</c:v>
                </c:pt>
                <c:pt idx="123" formatCode="General">
                  <c:v>459085</c:v>
                </c:pt>
                <c:pt idx="124" formatCode="General">
                  <c:v>457898</c:v>
                </c:pt>
                <c:pt idx="125" formatCode="General">
                  <c:v>458607</c:v>
                </c:pt>
                <c:pt idx="126" formatCode="General">
                  <c:v>458656</c:v>
                </c:pt>
                <c:pt idx="127" formatCode="General">
                  <c:v>477816</c:v>
                </c:pt>
                <c:pt idx="128" formatCode="General">
                  <c:v>492175</c:v>
                </c:pt>
                <c:pt idx="129" formatCode="General">
                  <c:v>507664</c:v>
                </c:pt>
                <c:pt idx="130" formatCode="General">
                  <c:v>652384</c:v>
                </c:pt>
                <c:pt idx="131" formatCode="General">
                  <c:v>696641</c:v>
                </c:pt>
                <c:pt idx="132" formatCode="General">
                  <c:v>746626</c:v>
                </c:pt>
                <c:pt idx="133" formatCode="General">
                  <c:v>715828</c:v>
                </c:pt>
                <c:pt idx="134" formatCode="General">
                  <c:v>763448</c:v>
                </c:pt>
                <c:pt idx="135" formatCode="General">
                  <c:v>763211</c:v>
                </c:pt>
                <c:pt idx="136" formatCode="General">
                  <c:v>763448</c:v>
                </c:pt>
                <c:pt idx="137" formatCode="General">
                  <c:v>763278</c:v>
                </c:pt>
                <c:pt idx="138" formatCode="General">
                  <c:v>763380</c:v>
                </c:pt>
                <c:pt idx="139" formatCode="General">
                  <c:v>763584</c:v>
                </c:pt>
                <c:pt idx="140" formatCode="General">
                  <c:v>765250</c:v>
                </c:pt>
                <c:pt idx="141" formatCode="General">
                  <c:v>765216</c:v>
                </c:pt>
                <c:pt idx="142" formatCode="General">
                  <c:v>765080</c:v>
                </c:pt>
                <c:pt idx="143" formatCode="General">
                  <c:v>765353</c:v>
                </c:pt>
                <c:pt idx="144" formatCode="General">
                  <c:v>765353</c:v>
                </c:pt>
                <c:pt idx="145" formatCode="General">
                  <c:v>765046</c:v>
                </c:pt>
                <c:pt idx="146" formatCode="General">
                  <c:v>764807</c:v>
                </c:pt>
                <c:pt idx="147" formatCode="General">
                  <c:v>765012</c:v>
                </c:pt>
                <c:pt idx="148" formatCode="General">
                  <c:v>765012</c:v>
                </c:pt>
                <c:pt idx="149" formatCode="General">
                  <c:v>764807</c:v>
                </c:pt>
                <c:pt idx="150" formatCode="General">
                  <c:v>699620</c:v>
                </c:pt>
                <c:pt idx="151" formatCode="General">
                  <c:v>714934</c:v>
                </c:pt>
                <c:pt idx="152" formatCode="General">
                  <c:v>688655</c:v>
                </c:pt>
                <c:pt idx="153" formatCode="General">
                  <c:v>682418</c:v>
                </c:pt>
                <c:pt idx="154" formatCode="General">
                  <c:v>682581</c:v>
                </c:pt>
                <c:pt idx="155" formatCode="General">
                  <c:v>682635</c:v>
                </c:pt>
                <c:pt idx="156" formatCode="General">
                  <c:v>648811</c:v>
                </c:pt>
                <c:pt idx="157" formatCode="General">
                  <c:v>626545</c:v>
                </c:pt>
                <c:pt idx="158" formatCode="General">
                  <c:v>615943</c:v>
                </c:pt>
                <c:pt idx="159" formatCode="General">
                  <c:v>445144</c:v>
                </c:pt>
                <c:pt idx="160" formatCode="General">
                  <c:v>445270</c:v>
                </c:pt>
                <c:pt idx="161" formatCode="General">
                  <c:v>445802</c:v>
                </c:pt>
                <c:pt idx="162" formatCode="General">
                  <c:v>445524</c:v>
                </c:pt>
                <c:pt idx="163" formatCode="General">
                  <c:v>445397</c:v>
                </c:pt>
                <c:pt idx="164" formatCode="General">
                  <c:v>447626</c:v>
                </c:pt>
                <c:pt idx="165" formatCode="General">
                  <c:v>447672</c:v>
                </c:pt>
                <c:pt idx="166" formatCode="General">
                  <c:v>448631</c:v>
                </c:pt>
                <c:pt idx="167" formatCode="General">
                  <c:v>448584</c:v>
                </c:pt>
                <c:pt idx="168" formatCode="General">
                  <c:v>448643</c:v>
                </c:pt>
                <c:pt idx="169" formatCode="General">
                  <c:v>448479</c:v>
                </c:pt>
                <c:pt idx="170" formatCode="General">
                  <c:v>448326</c:v>
                </c:pt>
                <c:pt idx="171" formatCode="General">
                  <c:v>447777</c:v>
                </c:pt>
                <c:pt idx="172" formatCode="General">
                  <c:v>448338</c:v>
                </c:pt>
                <c:pt idx="173" formatCode="General">
                  <c:v>447719</c:v>
                </c:pt>
                <c:pt idx="174" formatCode="General">
                  <c:v>447777</c:v>
                </c:pt>
                <c:pt idx="175" formatCode="General">
                  <c:v>468793</c:v>
                </c:pt>
                <c:pt idx="176" formatCode="General">
                  <c:v>486627</c:v>
                </c:pt>
                <c:pt idx="177" formatCode="General">
                  <c:v>517201</c:v>
                </c:pt>
                <c:pt idx="178" formatCode="General">
                  <c:v>653451</c:v>
                </c:pt>
                <c:pt idx="179" formatCode="General">
                  <c:v>629599</c:v>
                </c:pt>
                <c:pt idx="180" formatCode="General">
                  <c:v>620391</c:v>
                </c:pt>
                <c:pt idx="181" formatCode="General">
                  <c:v>638799</c:v>
                </c:pt>
                <c:pt idx="182" formatCode="General">
                  <c:v>609431</c:v>
                </c:pt>
                <c:pt idx="183" formatCode="General">
                  <c:v>609821</c:v>
                </c:pt>
                <c:pt idx="184" formatCode="General">
                  <c:v>609475</c:v>
                </c:pt>
                <c:pt idx="185" formatCode="General">
                  <c:v>609951</c:v>
                </c:pt>
                <c:pt idx="186" formatCode="General">
                  <c:v>609777</c:v>
                </c:pt>
                <c:pt idx="187" formatCode="General">
                  <c:v>609669</c:v>
                </c:pt>
                <c:pt idx="188" formatCode="General">
                  <c:v>614840</c:v>
                </c:pt>
                <c:pt idx="189" formatCode="General">
                  <c:v>614994</c:v>
                </c:pt>
                <c:pt idx="190" formatCode="General">
                  <c:v>615016</c:v>
                </c:pt>
                <c:pt idx="191" formatCode="General">
                  <c:v>614928</c:v>
                </c:pt>
                <c:pt idx="192" formatCode="General">
                  <c:v>614818</c:v>
                </c:pt>
                <c:pt idx="193" formatCode="General">
                  <c:v>614972</c:v>
                </c:pt>
                <c:pt idx="194" formatCode="General">
                  <c:v>615347</c:v>
                </c:pt>
                <c:pt idx="195" formatCode="General">
                  <c:v>614752</c:v>
                </c:pt>
                <c:pt idx="196" formatCode="General">
                  <c:v>615082</c:v>
                </c:pt>
                <c:pt idx="197" formatCode="General">
                  <c:v>615193</c:v>
                </c:pt>
                <c:pt idx="198" formatCode="General">
                  <c:v>615082</c:v>
                </c:pt>
              </c:numCache>
            </c:numRef>
          </c:val>
          <c:smooth val="0"/>
          <c:extLst>
            <c:ext xmlns:c16="http://schemas.microsoft.com/office/drawing/2014/chart" uri="{C3380CC4-5D6E-409C-BE32-E72D297353CC}">
              <c16:uniqueId val="{00000000-4D42-C14F-AC1E-FBE20104D7BD}"/>
            </c:ext>
          </c:extLst>
        </c:ser>
        <c:dLbls>
          <c:showLegendKey val="0"/>
          <c:showVal val="0"/>
          <c:showCatName val="0"/>
          <c:showSerName val="0"/>
          <c:showPercent val="0"/>
          <c:showBubbleSize val="0"/>
        </c:dLbls>
        <c:smooth val="0"/>
        <c:axId val="1780649088"/>
        <c:axId val="1778462976"/>
      </c:lineChart>
      <c:catAx>
        <c:axId val="1780649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Gates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8462976"/>
        <c:crosses val="autoZero"/>
        <c:auto val="1"/>
        <c:lblAlgn val="ctr"/>
        <c:lblOffset val="100"/>
        <c:noMultiLvlLbl val="0"/>
      </c:catAx>
      <c:valAx>
        <c:axId val="1778462976"/>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Compression Ratio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649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caveman!$H$3:$H$260</c:f>
              <c:numCache>
                <c:formatCode>General</c:formatCode>
                <c:ptCount val="258"/>
                <c:pt idx="0">
                  <c:v>704.68817200000001</c:v>
                </c:pt>
                <c:pt idx="1">
                  <c:v>704.68817200000001</c:v>
                </c:pt>
                <c:pt idx="2">
                  <c:v>520.12698399999999</c:v>
                </c:pt>
                <c:pt idx="3">
                  <c:v>516.03149599999961</c:v>
                </c:pt>
                <c:pt idx="4">
                  <c:v>390.09523799999971</c:v>
                </c:pt>
                <c:pt idx="5">
                  <c:v>337.81443300000001</c:v>
                </c:pt>
                <c:pt idx="6">
                  <c:v>234.89605700000001</c:v>
                </c:pt>
                <c:pt idx="7">
                  <c:v>237.449275</c:v>
                </c:pt>
                <c:pt idx="8">
                  <c:v>193.32153400000001</c:v>
                </c:pt>
                <c:pt idx="9">
                  <c:v>179.06010900000001</c:v>
                </c:pt>
                <c:pt idx="10">
                  <c:v>192.18768299999999</c:v>
                </c:pt>
                <c:pt idx="11">
                  <c:v>207.392405</c:v>
                </c:pt>
                <c:pt idx="12">
                  <c:v>203.52795</c:v>
                </c:pt>
                <c:pt idx="13">
                  <c:v>246.37594000000001</c:v>
                </c:pt>
                <c:pt idx="14">
                  <c:v>246.37594000000001</c:v>
                </c:pt>
                <c:pt idx="15">
                  <c:v>174.76266699999999</c:v>
                </c:pt>
                <c:pt idx="16">
                  <c:v>140.937634</c:v>
                </c:pt>
                <c:pt idx="17">
                  <c:v>130.549801</c:v>
                </c:pt>
                <c:pt idx="18">
                  <c:v>101.135802</c:v>
                </c:pt>
                <c:pt idx="19">
                  <c:v>98.550375999999957</c:v>
                </c:pt>
                <c:pt idx="20">
                  <c:v>114.174216</c:v>
                </c:pt>
                <c:pt idx="21">
                  <c:v>88.562162000000001</c:v>
                </c:pt>
                <c:pt idx="22">
                  <c:v>90.021977999999976</c:v>
                </c:pt>
                <c:pt idx="23">
                  <c:v>94.705202</c:v>
                </c:pt>
                <c:pt idx="24">
                  <c:v>76.116144000000006</c:v>
                </c:pt>
                <c:pt idx="25">
                  <c:v>74.898285999999999</c:v>
                </c:pt>
                <c:pt idx="26">
                  <c:v>72.096810000000005</c:v>
                </c:pt>
                <c:pt idx="27">
                  <c:v>69.645058000000006</c:v>
                </c:pt>
                <c:pt idx="28">
                  <c:v>69.42372899999998</c:v>
                </c:pt>
                <c:pt idx="29">
                  <c:v>74.557451999999998</c:v>
                </c:pt>
                <c:pt idx="30">
                  <c:v>70.544672000000006</c:v>
                </c:pt>
                <c:pt idx="31">
                  <c:v>71.234782999999979</c:v>
                </c:pt>
                <c:pt idx="32">
                  <c:v>62.178367999999999</c:v>
                </c:pt>
                <c:pt idx="33">
                  <c:v>47.25018</c:v>
                </c:pt>
                <c:pt idx="34">
                  <c:v>56.109589</c:v>
                </c:pt>
                <c:pt idx="35">
                  <c:v>59.041440999999999</c:v>
                </c:pt>
                <c:pt idx="36">
                  <c:v>50.881987999999993</c:v>
                </c:pt>
                <c:pt idx="37">
                  <c:v>46.022472</c:v>
                </c:pt>
                <c:pt idx="38">
                  <c:v>89.043477999999979</c:v>
                </c:pt>
                <c:pt idx="39">
                  <c:v>53.324654000000002</c:v>
                </c:pt>
                <c:pt idx="40">
                  <c:v>50.763748999999997</c:v>
                </c:pt>
                <c:pt idx="41">
                  <c:v>44.31102099999999</c:v>
                </c:pt>
                <c:pt idx="42">
                  <c:v>45.290947000000003</c:v>
                </c:pt>
                <c:pt idx="43">
                  <c:v>46.249823999999997</c:v>
                </c:pt>
                <c:pt idx="44">
                  <c:v>30.825963999999999</c:v>
                </c:pt>
                <c:pt idx="45">
                  <c:v>33.85123999999999</c:v>
                </c:pt>
                <c:pt idx="46">
                  <c:v>45.166091999999999</c:v>
                </c:pt>
                <c:pt idx="47">
                  <c:v>34.528978000000002</c:v>
                </c:pt>
                <c:pt idx="48">
                  <c:v>39.009523999999999</c:v>
                </c:pt>
                <c:pt idx="49">
                  <c:v>39.056018999999999</c:v>
                </c:pt>
                <c:pt idx="50">
                  <c:v>33.659990000000001</c:v>
                </c:pt>
                <c:pt idx="51">
                  <c:v>30.595704999999999</c:v>
                </c:pt>
                <c:pt idx="52">
                  <c:v>38.080185999999998</c:v>
                </c:pt>
                <c:pt idx="53">
                  <c:v>29.856947999999999</c:v>
                </c:pt>
                <c:pt idx="54">
                  <c:v>34.510795000000002</c:v>
                </c:pt>
                <c:pt idx="55">
                  <c:v>30.854990999999998</c:v>
                </c:pt>
                <c:pt idx="56">
                  <c:v>34.168925999999999</c:v>
                </c:pt>
                <c:pt idx="57">
                  <c:v>39.408298000000002</c:v>
                </c:pt>
                <c:pt idx="58">
                  <c:v>34.896698999999998</c:v>
                </c:pt>
                <c:pt idx="59">
                  <c:v>26.511327000000001</c:v>
                </c:pt>
                <c:pt idx="60">
                  <c:v>21.557894999999998</c:v>
                </c:pt>
                <c:pt idx="61">
                  <c:v>18.946515999999999</c:v>
                </c:pt>
                <c:pt idx="62">
                  <c:v>26.319679000000001</c:v>
                </c:pt>
                <c:pt idx="63">
                  <c:v>27.215947</c:v>
                </c:pt>
                <c:pt idx="64">
                  <c:v>18.951995</c:v>
                </c:pt>
                <c:pt idx="65">
                  <c:v>22.575267</c:v>
                </c:pt>
                <c:pt idx="66">
                  <c:v>17.717220999999999</c:v>
                </c:pt>
                <c:pt idx="67">
                  <c:v>17.476267</c:v>
                </c:pt>
                <c:pt idx="68">
                  <c:v>21.423995000000001</c:v>
                </c:pt>
                <c:pt idx="69">
                  <c:v>18.602328</c:v>
                </c:pt>
                <c:pt idx="70">
                  <c:v>18.43488</c:v>
                </c:pt>
                <c:pt idx="71">
                  <c:v>21.480170000000001</c:v>
                </c:pt>
                <c:pt idx="72">
                  <c:v>29.204991</c:v>
                </c:pt>
                <c:pt idx="73">
                  <c:v>22.208065000000001</c:v>
                </c:pt>
                <c:pt idx="74">
                  <c:v>22.653300999999999</c:v>
                </c:pt>
                <c:pt idx="75">
                  <c:v>25.893322999999999</c:v>
                </c:pt>
                <c:pt idx="76">
                  <c:v>26.914168</c:v>
                </c:pt>
                <c:pt idx="77">
                  <c:v>12.049274</c:v>
                </c:pt>
                <c:pt idx="78">
                  <c:v>16.161776</c:v>
                </c:pt>
                <c:pt idx="79">
                  <c:v>13.117694</c:v>
                </c:pt>
                <c:pt idx="80">
                  <c:v>13.125576000000001</c:v>
                </c:pt>
                <c:pt idx="81">
                  <c:v>17.097835</c:v>
                </c:pt>
                <c:pt idx="82">
                  <c:v>11.97442</c:v>
                </c:pt>
                <c:pt idx="83">
                  <c:v>12.926233</c:v>
                </c:pt>
                <c:pt idx="84">
                  <c:v>13.908319000000001</c:v>
                </c:pt>
                <c:pt idx="85">
                  <c:v>12.964589999999999</c:v>
                </c:pt>
                <c:pt idx="86">
                  <c:v>11.183617999999999</c:v>
                </c:pt>
                <c:pt idx="87">
                  <c:v>16.549495</c:v>
                </c:pt>
                <c:pt idx="88">
                  <c:v>12.195012999999999</c:v>
                </c:pt>
                <c:pt idx="89">
                  <c:v>19.853377999999999</c:v>
                </c:pt>
                <c:pt idx="90">
                  <c:v>15.086556</c:v>
                </c:pt>
                <c:pt idx="91">
                  <c:v>14.470302</c:v>
                </c:pt>
                <c:pt idx="92">
                  <c:v>13.823244000000001</c:v>
                </c:pt>
                <c:pt idx="93">
                  <c:v>21.859907</c:v>
                </c:pt>
                <c:pt idx="94">
                  <c:v>14.115012</c:v>
                </c:pt>
                <c:pt idx="95">
                  <c:v>11.60751</c:v>
                </c:pt>
                <c:pt idx="96">
                  <c:v>23.264465999999999</c:v>
                </c:pt>
                <c:pt idx="97">
                  <c:v>30.524453000000001</c:v>
                </c:pt>
                <c:pt idx="98">
                  <c:v>11.187436</c:v>
                </c:pt>
                <c:pt idx="99">
                  <c:v>11.047876</c:v>
                </c:pt>
                <c:pt idx="100">
                  <c:v>13.701860999999999</c:v>
                </c:pt>
                <c:pt idx="101">
                  <c:v>10.928131</c:v>
                </c:pt>
                <c:pt idx="102">
                  <c:v>13.905367999999999</c:v>
                </c:pt>
                <c:pt idx="103">
                  <c:v>10.944556</c:v>
                </c:pt>
                <c:pt idx="104">
                  <c:v>13.829078000000001</c:v>
                </c:pt>
                <c:pt idx="105">
                  <c:v>13.693272</c:v>
                </c:pt>
                <c:pt idx="106">
                  <c:v>10.983074</c:v>
                </c:pt>
                <c:pt idx="107">
                  <c:v>13.701860999999999</c:v>
                </c:pt>
                <c:pt idx="108">
                  <c:v>11.027426999999999</c:v>
                </c:pt>
                <c:pt idx="109">
                  <c:v>13.710459999999999</c:v>
                </c:pt>
                <c:pt idx="110">
                  <c:v>13.961653</c:v>
                </c:pt>
                <c:pt idx="111">
                  <c:v>12.217748</c:v>
                </c:pt>
                <c:pt idx="112">
                  <c:v>23.659206000000001</c:v>
                </c:pt>
                <c:pt idx="113">
                  <c:v>10.964698</c:v>
                </c:pt>
                <c:pt idx="114">
                  <c:v>10.940901999999999</c:v>
                </c:pt>
                <c:pt idx="115">
                  <c:v>15.996095</c:v>
                </c:pt>
                <c:pt idx="116">
                  <c:v>15.918386999999999</c:v>
                </c:pt>
                <c:pt idx="117">
                  <c:v>10.889996999999999</c:v>
                </c:pt>
                <c:pt idx="118">
                  <c:v>10.955533000000001</c:v>
                </c:pt>
                <c:pt idx="119">
                  <c:v>10.984915000000001</c:v>
                </c:pt>
                <c:pt idx="120">
                  <c:v>12.116103000000001</c:v>
                </c:pt>
                <c:pt idx="121">
                  <c:v>13.676126999999999</c:v>
                </c:pt>
                <c:pt idx="122">
                  <c:v>10.899051999999999</c:v>
                </c:pt>
                <c:pt idx="123">
                  <c:v>10.888187</c:v>
                </c:pt>
                <c:pt idx="124">
                  <c:v>10.819877999999999</c:v>
                </c:pt>
                <c:pt idx="125">
                  <c:v>10.823452</c:v>
                </c:pt>
                <c:pt idx="126">
                  <c:v>13.785444</c:v>
                </c:pt>
                <c:pt idx="127">
                  <c:v>13.782545000000001</c:v>
                </c:pt>
                <c:pt idx="128">
                  <c:v>10.775403000000001</c:v>
                </c:pt>
                <c:pt idx="129">
                  <c:v>13.619285</c:v>
                </c:pt>
                <c:pt idx="130">
                  <c:v>10.796704999999999</c:v>
                </c:pt>
                <c:pt idx="131">
                  <c:v>10.755948999999999</c:v>
                </c:pt>
                <c:pt idx="132">
                  <c:v>13.690412</c:v>
                </c:pt>
                <c:pt idx="133">
                  <c:v>10.803825</c:v>
                </c:pt>
                <c:pt idx="134">
                  <c:v>10.780721</c:v>
                </c:pt>
                <c:pt idx="135">
                  <c:v>10.755948999999999</c:v>
                </c:pt>
                <c:pt idx="136">
                  <c:v>10.846738999999999</c:v>
                </c:pt>
                <c:pt idx="137">
                  <c:v>10.786042999999999</c:v>
                </c:pt>
                <c:pt idx="138">
                  <c:v>10.814520999999999</c:v>
                </c:pt>
                <c:pt idx="139">
                  <c:v>10.763014999999999</c:v>
                </c:pt>
                <c:pt idx="140">
                  <c:v>10.807388</c:v>
                </c:pt>
                <c:pt idx="141">
                  <c:v>13.661872000000001</c:v>
                </c:pt>
                <c:pt idx="142">
                  <c:v>10.719006</c:v>
                </c:pt>
                <c:pt idx="143">
                  <c:v>13.701860999999999</c:v>
                </c:pt>
                <c:pt idx="144">
                  <c:v>10.766552000000001</c:v>
                </c:pt>
                <c:pt idx="145">
                  <c:v>10.853925</c:v>
                </c:pt>
                <c:pt idx="146">
                  <c:v>10.84315</c:v>
                </c:pt>
                <c:pt idx="147">
                  <c:v>10.745367999999999</c:v>
                </c:pt>
                <c:pt idx="148">
                  <c:v>13.66757</c:v>
                </c:pt>
                <c:pt idx="149">
                  <c:v>10.764783</c:v>
                </c:pt>
                <c:pt idx="150">
                  <c:v>10.784269</c:v>
                </c:pt>
                <c:pt idx="151">
                  <c:v>10.750655999999999</c:v>
                </c:pt>
                <c:pt idx="152">
                  <c:v>10.741846000000001</c:v>
                </c:pt>
                <c:pt idx="153">
                  <c:v>10.754184</c:v>
                </c:pt>
                <c:pt idx="154">
                  <c:v>10.80917</c:v>
                </c:pt>
                <c:pt idx="155">
                  <c:v>10.729535</c:v>
                </c:pt>
                <c:pt idx="156">
                  <c:v>10.766552000000001</c:v>
                </c:pt>
                <c:pt idx="157">
                  <c:v>10.606247</c:v>
                </c:pt>
                <c:pt idx="158">
                  <c:v>10.698008</c:v>
                </c:pt>
                <c:pt idx="159">
                  <c:v>10.764783</c:v>
                </c:pt>
                <c:pt idx="160">
                  <c:v>10.724268</c:v>
                </c:pt>
                <c:pt idx="161">
                  <c:v>10.729535</c:v>
                </c:pt>
                <c:pt idx="162">
                  <c:v>10.67014</c:v>
                </c:pt>
                <c:pt idx="163">
                  <c:v>10.62344</c:v>
                </c:pt>
                <c:pt idx="164">
                  <c:v>10.663195999999999</c:v>
                </c:pt>
                <c:pt idx="165">
                  <c:v>10.664930999999999</c:v>
                </c:pt>
                <c:pt idx="166">
                  <c:v>10.687541</c:v>
                </c:pt>
                <c:pt idx="167">
                  <c:v>10.777175</c:v>
                </c:pt>
                <c:pt idx="168">
                  <c:v>10.782494</c:v>
                </c:pt>
                <c:pt idx="169">
                  <c:v>10.710247000000001</c:v>
                </c:pt>
                <c:pt idx="170">
                  <c:v>10.67014</c:v>
                </c:pt>
                <c:pt idx="171">
                  <c:v>10.642416000000001</c:v>
                </c:pt>
                <c:pt idx="172">
                  <c:v>10.668403</c:v>
                </c:pt>
                <c:pt idx="173">
                  <c:v>10.628608</c:v>
                </c:pt>
                <c:pt idx="174">
                  <c:v>10.694516999999999</c:v>
                </c:pt>
                <c:pt idx="175">
                  <c:v>10.651064999999999</c:v>
                </c:pt>
                <c:pt idx="176">
                  <c:v>10.663195999999999</c:v>
                </c:pt>
                <c:pt idx="177">
                  <c:v>10.726023</c:v>
                </c:pt>
                <c:pt idx="178">
                  <c:v>10.719006</c:v>
                </c:pt>
                <c:pt idx="179">
                  <c:v>10.621718</c:v>
                </c:pt>
                <c:pt idx="180">
                  <c:v>10.713749</c:v>
                </c:pt>
                <c:pt idx="181">
                  <c:v>10.647603999999999</c:v>
                </c:pt>
                <c:pt idx="182">
                  <c:v>10.594245000000001</c:v>
                </c:pt>
                <c:pt idx="183">
                  <c:v>10.543115</c:v>
                </c:pt>
                <c:pt idx="184">
                  <c:v>10.606247</c:v>
                </c:pt>
                <c:pt idx="185">
                  <c:v>10.651064999999999</c:v>
                </c:pt>
                <c:pt idx="186">
                  <c:v>10.570323</c:v>
                </c:pt>
                <c:pt idx="187">
                  <c:v>10.618276</c:v>
                </c:pt>
                <c:pt idx="188">
                  <c:v>10.654528000000001</c:v>
                </c:pt>
                <c:pt idx="189">
                  <c:v>10.722512999999999</c:v>
                </c:pt>
                <c:pt idx="190">
                  <c:v>10.635508</c:v>
                </c:pt>
                <c:pt idx="191">
                  <c:v>10.592533</c:v>
                </c:pt>
                <c:pt idx="192">
                  <c:v>10.594245000000001</c:v>
                </c:pt>
                <c:pt idx="193">
                  <c:v>10.680574</c:v>
                </c:pt>
                <c:pt idx="194">
                  <c:v>10.597671</c:v>
                </c:pt>
                <c:pt idx="195">
                  <c:v>10.696262000000001</c:v>
                </c:pt>
                <c:pt idx="196">
                  <c:v>10.637233999999999</c:v>
                </c:pt>
                <c:pt idx="197">
                  <c:v>10.607964000000001</c:v>
                </c:pt>
                <c:pt idx="198">
                  <c:v>10.553300999999999</c:v>
                </c:pt>
                <c:pt idx="199">
                  <c:v>10.703250000000001</c:v>
                </c:pt>
                <c:pt idx="200">
                  <c:v>10.713749</c:v>
                </c:pt>
                <c:pt idx="201">
                  <c:v>10.568618000000001</c:v>
                </c:pt>
                <c:pt idx="202">
                  <c:v>10.555001000000001</c:v>
                </c:pt>
                <c:pt idx="203">
                  <c:v>10.479053</c:v>
                </c:pt>
                <c:pt idx="204">
                  <c:v>10.582269999999999</c:v>
                </c:pt>
                <c:pt idx="205">
                  <c:v>10.572028</c:v>
                </c:pt>
                <c:pt idx="206">
                  <c:v>10.573733000000001</c:v>
                </c:pt>
                <c:pt idx="207">
                  <c:v>10.613117000000001</c:v>
                </c:pt>
                <c:pt idx="208">
                  <c:v>10.614836</c:v>
                </c:pt>
                <c:pt idx="209">
                  <c:v>10.614836</c:v>
                </c:pt>
                <c:pt idx="210">
                  <c:v>10.619997</c:v>
                </c:pt>
                <c:pt idx="211">
                  <c:v>10.616555999999999</c:v>
                </c:pt>
                <c:pt idx="212">
                  <c:v>10.484083</c:v>
                </c:pt>
                <c:pt idx="213">
                  <c:v>10.729535</c:v>
                </c:pt>
                <c:pt idx="214">
                  <c:v>11.038572</c:v>
                </c:pt>
                <c:pt idx="215">
                  <c:v>10.839563</c:v>
                </c:pt>
                <c:pt idx="216">
                  <c:v>10.155896</c:v>
                </c:pt>
                <c:pt idx="217">
                  <c:v>10.366339999999999</c:v>
                </c:pt>
                <c:pt idx="218">
                  <c:v>10.20969</c:v>
                </c:pt>
                <c:pt idx="219">
                  <c:v>10.369619999999999</c:v>
                </c:pt>
                <c:pt idx="220">
                  <c:v>10.299543999999999</c:v>
                </c:pt>
                <c:pt idx="221">
                  <c:v>10.248006</c:v>
                </c:pt>
                <c:pt idx="222">
                  <c:v>11.096512000000001</c:v>
                </c:pt>
                <c:pt idx="223">
                  <c:v>11.122878</c:v>
                </c:pt>
                <c:pt idx="224">
                  <c:v>11.156962999999999</c:v>
                </c:pt>
                <c:pt idx="225">
                  <c:v>10.345067</c:v>
                </c:pt>
                <c:pt idx="226">
                  <c:v>10.181139999999999</c:v>
                </c:pt>
                <c:pt idx="227">
                  <c:v>10.474029</c:v>
                </c:pt>
                <c:pt idx="228">
                  <c:v>9.9026899999999998</c:v>
                </c:pt>
                <c:pt idx="229">
                  <c:v>10.105783000000001</c:v>
                </c:pt>
                <c:pt idx="230">
                  <c:v>9.8210700000000006</c:v>
                </c:pt>
                <c:pt idx="231">
                  <c:v>10.80917</c:v>
                </c:pt>
                <c:pt idx="232">
                  <c:v>10.640688000000001</c:v>
                </c:pt>
                <c:pt idx="233">
                  <c:v>10.549903</c:v>
                </c:pt>
                <c:pt idx="234">
                  <c:v>10.793149</c:v>
                </c:pt>
                <c:pt idx="235">
                  <c:v>10.673616000000001</c:v>
                </c:pt>
                <c:pt idx="236">
                  <c:v>10.645873999999999</c:v>
                </c:pt>
                <c:pt idx="237">
                  <c:v>9.9071809999999996</c:v>
                </c:pt>
                <c:pt idx="238">
                  <c:v>9.8832760000000004</c:v>
                </c:pt>
                <c:pt idx="239">
                  <c:v>10.01314</c:v>
                </c:pt>
                <c:pt idx="240">
                  <c:v>10.532947999999999</c:v>
                </c:pt>
                <c:pt idx="241">
                  <c:v>10.477378</c:v>
                </c:pt>
                <c:pt idx="242">
                  <c:v>10.609681</c:v>
                </c:pt>
                <c:pt idx="243">
                  <c:v>11.237311</c:v>
                </c:pt>
                <c:pt idx="244">
                  <c:v>11.208482999999999</c:v>
                </c:pt>
                <c:pt idx="245">
                  <c:v>11.130435</c:v>
                </c:pt>
                <c:pt idx="246">
                  <c:v>10.140183</c:v>
                </c:pt>
                <c:pt idx="247">
                  <c:v>10.395939</c:v>
                </c:pt>
                <c:pt idx="248">
                  <c:v>10.39429</c:v>
                </c:pt>
                <c:pt idx="249">
                  <c:v>10.434006999999999</c:v>
                </c:pt>
                <c:pt idx="250">
                  <c:v>10.434006999999999</c:v>
                </c:pt>
                <c:pt idx="251">
                  <c:v>10.427367</c:v>
                </c:pt>
                <c:pt idx="252">
                  <c:v>10.372903000000001</c:v>
                </c:pt>
                <c:pt idx="253">
                  <c:v>10.369619999999999</c:v>
                </c:pt>
                <c:pt idx="254">
                  <c:v>10.367979999999999</c:v>
                </c:pt>
                <c:pt idx="255">
                  <c:v>10.371261000000001</c:v>
                </c:pt>
                <c:pt idx="256">
                  <c:v>10.480729</c:v>
                </c:pt>
                <c:pt idx="257">
                  <c:v>10.480729</c:v>
                </c:pt>
              </c:numCache>
            </c:numRef>
          </c:val>
          <c:smooth val="0"/>
          <c:extLst>
            <c:ext xmlns:c16="http://schemas.microsoft.com/office/drawing/2014/chart" uri="{C3380CC4-5D6E-409C-BE32-E72D297353CC}">
              <c16:uniqueId val="{00000000-CB3C-2E42-9DE3-823B90F2433C}"/>
            </c:ext>
          </c:extLst>
        </c:ser>
        <c:dLbls>
          <c:showLegendKey val="0"/>
          <c:showVal val="0"/>
          <c:showCatName val="0"/>
          <c:showSerName val="0"/>
          <c:showPercent val="0"/>
          <c:showBubbleSize val="0"/>
        </c:dLbls>
        <c:smooth val="0"/>
        <c:axId val="1735441104"/>
        <c:axId val="1735443296"/>
      </c:lineChart>
      <c:catAx>
        <c:axId val="1735441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Gates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443296"/>
        <c:crosses val="autoZero"/>
        <c:auto val="1"/>
        <c:lblAlgn val="ctr"/>
        <c:lblOffset val="100"/>
        <c:tickLblSkip val="20"/>
        <c:tickMarkSkip val="1"/>
        <c:noMultiLvlLbl val="0"/>
      </c:catAx>
      <c:valAx>
        <c:axId val="1735443296"/>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Compression Ratio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44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grover_17q!$A$1:$A$121</c:f>
              <c:numCache>
                <c:formatCode>General</c:formatCode>
                <c:ptCount val="121"/>
                <c:pt idx="0">
                  <c:v>13706.9</c:v>
                </c:pt>
                <c:pt idx="1">
                  <c:v>13706.9</c:v>
                </c:pt>
                <c:pt idx="2">
                  <c:v>13706.9</c:v>
                </c:pt>
                <c:pt idx="3">
                  <c:v>13706.9</c:v>
                </c:pt>
                <c:pt idx="4">
                  <c:v>13706.9</c:v>
                </c:pt>
                <c:pt idx="5">
                  <c:v>13706.9</c:v>
                </c:pt>
                <c:pt idx="6">
                  <c:v>13706.9</c:v>
                </c:pt>
                <c:pt idx="7">
                  <c:v>13706.9</c:v>
                </c:pt>
                <c:pt idx="8">
                  <c:v>13706.9</c:v>
                </c:pt>
                <c:pt idx="9">
                  <c:v>13706.9</c:v>
                </c:pt>
                <c:pt idx="10">
                  <c:v>13706.9</c:v>
                </c:pt>
                <c:pt idx="11">
                  <c:v>13706.9</c:v>
                </c:pt>
                <c:pt idx="12">
                  <c:v>13706.9</c:v>
                </c:pt>
                <c:pt idx="13">
                  <c:v>13706.9</c:v>
                </c:pt>
                <c:pt idx="14">
                  <c:v>13706.9</c:v>
                </c:pt>
                <c:pt idx="15">
                  <c:v>13706.9</c:v>
                </c:pt>
                <c:pt idx="16">
                  <c:v>13706.9</c:v>
                </c:pt>
                <c:pt idx="17">
                  <c:v>13706.9</c:v>
                </c:pt>
                <c:pt idx="18">
                  <c:v>13706.9</c:v>
                </c:pt>
                <c:pt idx="19">
                  <c:v>13706.9</c:v>
                </c:pt>
                <c:pt idx="20">
                  <c:v>13706.9</c:v>
                </c:pt>
                <c:pt idx="21">
                  <c:v>13706.9</c:v>
                </c:pt>
                <c:pt idx="22">
                  <c:v>12122.3</c:v>
                </c:pt>
                <c:pt idx="23">
                  <c:v>11037.6</c:v>
                </c:pt>
                <c:pt idx="24">
                  <c:v>10230</c:v>
                </c:pt>
                <c:pt idx="25">
                  <c:v>10230</c:v>
                </c:pt>
                <c:pt idx="26">
                  <c:v>10180.299999999999</c:v>
                </c:pt>
                <c:pt idx="27">
                  <c:v>10131.200000000001</c:v>
                </c:pt>
                <c:pt idx="28">
                  <c:v>10131.200000000001</c:v>
                </c:pt>
                <c:pt idx="29">
                  <c:v>9845.7800000000007</c:v>
                </c:pt>
                <c:pt idx="30">
                  <c:v>9489.3799999999883</c:v>
                </c:pt>
                <c:pt idx="31">
                  <c:v>9489.3799999999883</c:v>
                </c:pt>
                <c:pt idx="32">
                  <c:v>9362.2900000000009</c:v>
                </c:pt>
                <c:pt idx="33">
                  <c:v>9362.2900000000009</c:v>
                </c:pt>
                <c:pt idx="34">
                  <c:v>9362.2900000000009</c:v>
                </c:pt>
                <c:pt idx="35">
                  <c:v>9362.2900000000009</c:v>
                </c:pt>
                <c:pt idx="36">
                  <c:v>9404.27</c:v>
                </c:pt>
                <c:pt idx="37">
                  <c:v>9404.27</c:v>
                </c:pt>
                <c:pt idx="38">
                  <c:v>9446.6299999999937</c:v>
                </c:pt>
                <c:pt idx="39">
                  <c:v>9619.9599999999882</c:v>
                </c:pt>
                <c:pt idx="40">
                  <c:v>9664.2900000000009</c:v>
                </c:pt>
                <c:pt idx="41">
                  <c:v>9709.0400000000009</c:v>
                </c:pt>
                <c:pt idx="42">
                  <c:v>9709.0400000000009</c:v>
                </c:pt>
                <c:pt idx="43">
                  <c:v>9754.2000000000007</c:v>
                </c:pt>
                <c:pt idx="44">
                  <c:v>9939.11</c:v>
                </c:pt>
                <c:pt idx="45">
                  <c:v>10538.5</c:v>
                </c:pt>
                <c:pt idx="46">
                  <c:v>10230</c:v>
                </c:pt>
                <c:pt idx="47">
                  <c:v>10591.7</c:v>
                </c:pt>
                <c:pt idx="48">
                  <c:v>10433.6</c:v>
                </c:pt>
                <c:pt idx="49">
                  <c:v>10591.7</c:v>
                </c:pt>
                <c:pt idx="50">
                  <c:v>10591.7</c:v>
                </c:pt>
                <c:pt idx="51">
                  <c:v>10645.4</c:v>
                </c:pt>
                <c:pt idx="52">
                  <c:v>10699.8</c:v>
                </c:pt>
                <c:pt idx="53">
                  <c:v>10591.7</c:v>
                </c:pt>
                <c:pt idx="54">
                  <c:v>10591.7</c:v>
                </c:pt>
                <c:pt idx="55">
                  <c:v>10538.5</c:v>
                </c:pt>
                <c:pt idx="56">
                  <c:v>10591.7</c:v>
                </c:pt>
                <c:pt idx="57">
                  <c:v>9664.2900000000009</c:v>
                </c:pt>
                <c:pt idx="58">
                  <c:v>9576.0400000000009</c:v>
                </c:pt>
                <c:pt idx="59">
                  <c:v>10280.200000000001</c:v>
                </c:pt>
                <c:pt idx="60">
                  <c:v>8224.1299999999937</c:v>
                </c:pt>
                <c:pt idx="61">
                  <c:v>8738.1299999999937</c:v>
                </c:pt>
                <c:pt idx="62">
                  <c:v>9845.7800000000007</c:v>
                </c:pt>
                <c:pt idx="63">
                  <c:v>9754.2000000000007</c:v>
                </c:pt>
                <c:pt idx="64">
                  <c:v>9799.7800000000007</c:v>
                </c:pt>
                <c:pt idx="65">
                  <c:v>9799.7800000000007</c:v>
                </c:pt>
                <c:pt idx="66">
                  <c:v>9892.23</c:v>
                </c:pt>
                <c:pt idx="67">
                  <c:v>8224.1299999999937</c:v>
                </c:pt>
                <c:pt idx="68">
                  <c:v>8224.1299999999937</c:v>
                </c:pt>
                <c:pt idx="69">
                  <c:v>8256.5</c:v>
                </c:pt>
                <c:pt idx="70">
                  <c:v>8256.5</c:v>
                </c:pt>
                <c:pt idx="71">
                  <c:v>8256.5</c:v>
                </c:pt>
                <c:pt idx="72">
                  <c:v>8256.5</c:v>
                </c:pt>
                <c:pt idx="73">
                  <c:v>8224.1299999999937</c:v>
                </c:pt>
                <c:pt idx="74">
                  <c:v>8224.1299999999937</c:v>
                </c:pt>
                <c:pt idx="75">
                  <c:v>8256.5</c:v>
                </c:pt>
                <c:pt idx="76">
                  <c:v>8097.11</c:v>
                </c:pt>
                <c:pt idx="77">
                  <c:v>9754.2000000000007</c:v>
                </c:pt>
                <c:pt idx="78">
                  <c:v>9799.7800000000007</c:v>
                </c:pt>
                <c:pt idx="79">
                  <c:v>9845.7800000000007</c:v>
                </c:pt>
                <c:pt idx="80">
                  <c:v>9845.7800000000007</c:v>
                </c:pt>
                <c:pt idx="81">
                  <c:v>9892.23</c:v>
                </c:pt>
                <c:pt idx="82">
                  <c:v>9845.7800000000007</c:v>
                </c:pt>
                <c:pt idx="83">
                  <c:v>9939.11</c:v>
                </c:pt>
                <c:pt idx="84">
                  <c:v>10230</c:v>
                </c:pt>
                <c:pt idx="85">
                  <c:v>9446.6299999999937</c:v>
                </c:pt>
                <c:pt idx="86">
                  <c:v>9404.27</c:v>
                </c:pt>
                <c:pt idx="87">
                  <c:v>9404.27</c:v>
                </c:pt>
                <c:pt idx="88">
                  <c:v>9404.27</c:v>
                </c:pt>
                <c:pt idx="89">
                  <c:v>9404.27</c:v>
                </c:pt>
                <c:pt idx="90">
                  <c:v>9489.3799999999883</c:v>
                </c:pt>
                <c:pt idx="91">
                  <c:v>9489.3799999999883</c:v>
                </c:pt>
                <c:pt idx="92">
                  <c:v>9532.51</c:v>
                </c:pt>
                <c:pt idx="93">
                  <c:v>9489.3799999999883</c:v>
                </c:pt>
                <c:pt idx="94">
                  <c:v>9489.3799999999883</c:v>
                </c:pt>
                <c:pt idx="95">
                  <c:v>10230</c:v>
                </c:pt>
                <c:pt idx="96">
                  <c:v>10280.200000000001</c:v>
                </c:pt>
                <c:pt idx="97">
                  <c:v>10280.200000000001</c:v>
                </c:pt>
                <c:pt idx="98">
                  <c:v>8388.61</c:v>
                </c:pt>
                <c:pt idx="99">
                  <c:v>8422.2999999999938</c:v>
                </c:pt>
                <c:pt idx="100">
                  <c:v>9754.2000000000007</c:v>
                </c:pt>
                <c:pt idx="101">
                  <c:v>9709.0400000000009</c:v>
                </c:pt>
                <c:pt idx="102">
                  <c:v>9664.2900000000009</c:v>
                </c:pt>
                <c:pt idx="103">
                  <c:v>9709.0400000000009</c:v>
                </c:pt>
                <c:pt idx="104">
                  <c:v>9709.0400000000009</c:v>
                </c:pt>
                <c:pt idx="105">
                  <c:v>8256.5</c:v>
                </c:pt>
                <c:pt idx="106">
                  <c:v>8224.1299999999937</c:v>
                </c:pt>
                <c:pt idx="107">
                  <c:v>8160.12</c:v>
                </c:pt>
                <c:pt idx="108">
                  <c:v>8128.5</c:v>
                </c:pt>
                <c:pt idx="109">
                  <c:v>8224.1299999999937</c:v>
                </c:pt>
                <c:pt idx="110">
                  <c:v>8128.5</c:v>
                </c:pt>
                <c:pt idx="111">
                  <c:v>8128.5</c:v>
                </c:pt>
                <c:pt idx="112">
                  <c:v>8256.5</c:v>
                </c:pt>
                <c:pt idx="113">
                  <c:v>8192</c:v>
                </c:pt>
                <c:pt idx="114">
                  <c:v>8192</c:v>
                </c:pt>
                <c:pt idx="115">
                  <c:v>9664.2900000000009</c:v>
                </c:pt>
                <c:pt idx="116">
                  <c:v>9709.0400000000009</c:v>
                </c:pt>
                <c:pt idx="117">
                  <c:v>9619.9599999999882</c:v>
                </c:pt>
                <c:pt idx="118">
                  <c:v>9709.0400000000009</c:v>
                </c:pt>
                <c:pt idx="119">
                  <c:v>9709.0400000000009</c:v>
                </c:pt>
              </c:numCache>
            </c:numRef>
          </c:val>
          <c:smooth val="0"/>
          <c:extLst>
            <c:ext xmlns:c16="http://schemas.microsoft.com/office/drawing/2014/chart" uri="{C3380CC4-5D6E-409C-BE32-E72D297353CC}">
              <c16:uniqueId val="{00000000-C6EF-7140-A00B-269E713859A6}"/>
            </c:ext>
          </c:extLst>
        </c:ser>
        <c:dLbls>
          <c:showLegendKey val="0"/>
          <c:showVal val="0"/>
          <c:showCatName val="0"/>
          <c:showSerName val="0"/>
          <c:showPercent val="0"/>
          <c:showBubbleSize val="0"/>
        </c:dLbls>
        <c:smooth val="0"/>
        <c:axId val="1732867056"/>
        <c:axId val="1732864176"/>
      </c:lineChart>
      <c:catAx>
        <c:axId val="17328670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Gates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64176"/>
        <c:crosses val="autoZero"/>
        <c:auto val="1"/>
        <c:lblAlgn val="ctr"/>
        <c:lblOffset val="100"/>
        <c:noMultiLvlLbl val="0"/>
      </c:catAx>
      <c:valAx>
        <c:axId val="1732864176"/>
        <c:scaling>
          <c:logBase val="2"/>
          <c:orientation val="minMax"/>
          <c:min val="102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Compression Ratio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67056"/>
        <c:crosses val="autoZero"/>
        <c:crossBetween val="between"/>
        <c:majorUnit val="2"/>
        <c:min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aalc_16!$A$1:$A$1720</c:f>
              <c:numCache>
                <c:formatCode>General</c:formatCode>
                <c:ptCount val="1720"/>
                <c:pt idx="0">
                  <c:v>10768</c:v>
                </c:pt>
                <c:pt idx="1">
                  <c:v>10768</c:v>
                </c:pt>
                <c:pt idx="2">
                  <c:v>10768</c:v>
                </c:pt>
                <c:pt idx="3">
                  <c:v>10768</c:v>
                </c:pt>
                <c:pt idx="4">
                  <c:v>10768</c:v>
                </c:pt>
                <c:pt idx="5">
                  <c:v>10768</c:v>
                </c:pt>
                <c:pt idx="6">
                  <c:v>10768</c:v>
                </c:pt>
                <c:pt idx="7">
                  <c:v>10768</c:v>
                </c:pt>
                <c:pt idx="8">
                  <c:v>10768</c:v>
                </c:pt>
                <c:pt idx="9">
                  <c:v>10768</c:v>
                </c:pt>
                <c:pt idx="10">
                  <c:v>10768</c:v>
                </c:pt>
                <c:pt idx="11">
                  <c:v>10768</c:v>
                </c:pt>
                <c:pt idx="12">
                  <c:v>10768</c:v>
                </c:pt>
                <c:pt idx="13">
                  <c:v>10768</c:v>
                </c:pt>
                <c:pt idx="14">
                  <c:v>10768</c:v>
                </c:pt>
                <c:pt idx="15">
                  <c:v>10768</c:v>
                </c:pt>
                <c:pt idx="16">
                  <c:v>10768</c:v>
                </c:pt>
                <c:pt idx="17">
                  <c:v>10768</c:v>
                </c:pt>
                <c:pt idx="18">
                  <c:v>10768</c:v>
                </c:pt>
                <c:pt idx="19">
                  <c:v>10768</c:v>
                </c:pt>
                <c:pt idx="20">
                  <c:v>10768</c:v>
                </c:pt>
                <c:pt idx="21">
                  <c:v>10768</c:v>
                </c:pt>
                <c:pt idx="22">
                  <c:v>10768</c:v>
                </c:pt>
                <c:pt idx="23">
                  <c:v>10768</c:v>
                </c:pt>
                <c:pt idx="24">
                  <c:v>10768</c:v>
                </c:pt>
                <c:pt idx="25">
                  <c:v>10768</c:v>
                </c:pt>
                <c:pt idx="26">
                  <c:v>10768</c:v>
                </c:pt>
                <c:pt idx="27">
                  <c:v>10767.9</c:v>
                </c:pt>
                <c:pt idx="28">
                  <c:v>10767.9</c:v>
                </c:pt>
                <c:pt idx="29">
                  <c:v>10767.8</c:v>
                </c:pt>
                <c:pt idx="30">
                  <c:v>10767.8</c:v>
                </c:pt>
                <c:pt idx="31">
                  <c:v>10767.8</c:v>
                </c:pt>
                <c:pt idx="32">
                  <c:v>10767.8</c:v>
                </c:pt>
                <c:pt idx="33">
                  <c:v>10767.8</c:v>
                </c:pt>
                <c:pt idx="34">
                  <c:v>10766.3</c:v>
                </c:pt>
                <c:pt idx="35">
                  <c:v>10764.2</c:v>
                </c:pt>
                <c:pt idx="36">
                  <c:v>10764.2</c:v>
                </c:pt>
                <c:pt idx="37">
                  <c:v>10764.2</c:v>
                </c:pt>
                <c:pt idx="38">
                  <c:v>10764.2</c:v>
                </c:pt>
                <c:pt idx="39">
                  <c:v>10763.9</c:v>
                </c:pt>
                <c:pt idx="40">
                  <c:v>10761.7</c:v>
                </c:pt>
                <c:pt idx="41">
                  <c:v>10761.7</c:v>
                </c:pt>
                <c:pt idx="42">
                  <c:v>10760.7</c:v>
                </c:pt>
                <c:pt idx="43">
                  <c:v>10760.7</c:v>
                </c:pt>
                <c:pt idx="44">
                  <c:v>10761.7</c:v>
                </c:pt>
                <c:pt idx="45">
                  <c:v>10761.7</c:v>
                </c:pt>
                <c:pt idx="46">
                  <c:v>10760.2</c:v>
                </c:pt>
                <c:pt idx="47">
                  <c:v>10759.8</c:v>
                </c:pt>
                <c:pt idx="48">
                  <c:v>10760.7</c:v>
                </c:pt>
                <c:pt idx="49">
                  <c:v>10760.9</c:v>
                </c:pt>
                <c:pt idx="50">
                  <c:v>10760.4</c:v>
                </c:pt>
                <c:pt idx="51">
                  <c:v>10759.7</c:v>
                </c:pt>
                <c:pt idx="52">
                  <c:v>10759.7</c:v>
                </c:pt>
                <c:pt idx="53">
                  <c:v>10757</c:v>
                </c:pt>
                <c:pt idx="54">
                  <c:v>10756.7</c:v>
                </c:pt>
                <c:pt idx="55">
                  <c:v>10758.7</c:v>
                </c:pt>
                <c:pt idx="56">
                  <c:v>10758.7</c:v>
                </c:pt>
                <c:pt idx="57">
                  <c:v>10758.7</c:v>
                </c:pt>
                <c:pt idx="58">
                  <c:v>10757.9</c:v>
                </c:pt>
                <c:pt idx="59">
                  <c:v>10757.9</c:v>
                </c:pt>
                <c:pt idx="60">
                  <c:v>10758.7</c:v>
                </c:pt>
                <c:pt idx="61">
                  <c:v>10758.7</c:v>
                </c:pt>
                <c:pt idx="62">
                  <c:v>10754.4</c:v>
                </c:pt>
                <c:pt idx="63">
                  <c:v>10753.4</c:v>
                </c:pt>
                <c:pt idx="64">
                  <c:v>10757.4</c:v>
                </c:pt>
                <c:pt idx="65">
                  <c:v>10757.2</c:v>
                </c:pt>
                <c:pt idx="66">
                  <c:v>10757.2</c:v>
                </c:pt>
                <c:pt idx="67">
                  <c:v>10753.5</c:v>
                </c:pt>
                <c:pt idx="68">
                  <c:v>10753.5</c:v>
                </c:pt>
                <c:pt idx="69">
                  <c:v>10751</c:v>
                </c:pt>
                <c:pt idx="70">
                  <c:v>10751</c:v>
                </c:pt>
                <c:pt idx="71">
                  <c:v>10753.5</c:v>
                </c:pt>
                <c:pt idx="72">
                  <c:v>10753.5</c:v>
                </c:pt>
                <c:pt idx="73">
                  <c:v>10752.7</c:v>
                </c:pt>
                <c:pt idx="74">
                  <c:v>10751.9</c:v>
                </c:pt>
                <c:pt idx="75">
                  <c:v>10752.8</c:v>
                </c:pt>
                <c:pt idx="76">
                  <c:v>10753.5</c:v>
                </c:pt>
                <c:pt idx="77">
                  <c:v>10754.4</c:v>
                </c:pt>
                <c:pt idx="78">
                  <c:v>10751.8</c:v>
                </c:pt>
                <c:pt idx="79">
                  <c:v>10750.5</c:v>
                </c:pt>
                <c:pt idx="80">
                  <c:v>10754.3</c:v>
                </c:pt>
                <c:pt idx="81">
                  <c:v>10752.9</c:v>
                </c:pt>
                <c:pt idx="82">
                  <c:v>10752</c:v>
                </c:pt>
                <c:pt idx="83">
                  <c:v>10748.4</c:v>
                </c:pt>
                <c:pt idx="84">
                  <c:v>10747.7</c:v>
                </c:pt>
                <c:pt idx="85">
                  <c:v>10752.8</c:v>
                </c:pt>
                <c:pt idx="86">
                  <c:v>10753.1</c:v>
                </c:pt>
                <c:pt idx="87">
                  <c:v>10755.8</c:v>
                </c:pt>
                <c:pt idx="88">
                  <c:v>10751.9</c:v>
                </c:pt>
                <c:pt idx="89">
                  <c:v>10747.7</c:v>
                </c:pt>
                <c:pt idx="90">
                  <c:v>10746.6</c:v>
                </c:pt>
                <c:pt idx="91">
                  <c:v>10746.6</c:v>
                </c:pt>
                <c:pt idx="92">
                  <c:v>10747.7</c:v>
                </c:pt>
                <c:pt idx="93">
                  <c:v>10747.7</c:v>
                </c:pt>
                <c:pt idx="94">
                  <c:v>10747.7</c:v>
                </c:pt>
                <c:pt idx="95">
                  <c:v>10746.9</c:v>
                </c:pt>
                <c:pt idx="96">
                  <c:v>10749.9</c:v>
                </c:pt>
                <c:pt idx="97">
                  <c:v>10750.3</c:v>
                </c:pt>
                <c:pt idx="98">
                  <c:v>10747.3</c:v>
                </c:pt>
                <c:pt idx="99">
                  <c:v>10744.6</c:v>
                </c:pt>
                <c:pt idx="100">
                  <c:v>10743.3</c:v>
                </c:pt>
                <c:pt idx="101">
                  <c:v>10749.1</c:v>
                </c:pt>
                <c:pt idx="102">
                  <c:v>10745.4</c:v>
                </c:pt>
                <c:pt idx="103">
                  <c:v>10743.8</c:v>
                </c:pt>
                <c:pt idx="104">
                  <c:v>10748.2</c:v>
                </c:pt>
                <c:pt idx="105">
                  <c:v>10747.1</c:v>
                </c:pt>
                <c:pt idx="106">
                  <c:v>10749.2</c:v>
                </c:pt>
                <c:pt idx="107">
                  <c:v>10743.4</c:v>
                </c:pt>
                <c:pt idx="108">
                  <c:v>10746.8</c:v>
                </c:pt>
                <c:pt idx="109">
                  <c:v>10740.9</c:v>
                </c:pt>
                <c:pt idx="110">
                  <c:v>10740.2</c:v>
                </c:pt>
                <c:pt idx="111">
                  <c:v>10744.9</c:v>
                </c:pt>
                <c:pt idx="112">
                  <c:v>10745.4</c:v>
                </c:pt>
                <c:pt idx="113">
                  <c:v>10745.3</c:v>
                </c:pt>
                <c:pt idx="114">
                  <c:v>10739</c:v>
                </c:pt>
                <c:pt idx="115">
                  <c:v>10740.7</c:v>
                </c:pt>
                <c:pt idx="116">
                  <c:v>10735.9</c:v>
                </c:pt>
                <c:pt idx="117">
                  <c:v>10735.2</c:v>
                </c:pt>
                <c:pt idx="118">
                  <c:v>10738.2</c:v>
                </c:pt>
                <c:pt idx="119">
                  <c:v>10740</c:v>
                </c:pt>
                <c:pt idx="120">
                  <c:v>10739.2</c:v>
                </c:pt>
                <c:pt idx="121">
                  <c:v>10735.3</c:v>
                </c:pt>
                <c:pt idx="122">
                  <c:v>10734.2</c:v>
                </c:pt>
                <c:pt idx="123">
                  <c:v>10740</c:v>
                </c:pt>
                <c:pt idx="124">
                  <c:v>10738.5</c:v>
                </c:pt>
                <c:pt idx="125">
                  <c:v>10735.6</c:v>
                </c:pt>
                <c:pt idx="126">
                  <c:v>10731.6</c:v>
                </c:pt>
                <c:pt idx="127">
                  <c:v>10736.8</c:v>
                </c:pt>
                <c:pt idx="128">
                  <c:v>10738.2</c:v>
                </c:pt>
                <c:pt idx="129">
                  <c:v>10734</c:v>
                </c:pt>
                <c:pt idx="130">
                  <c:v>10736.2</c:v>
                </c:pt>
                <c:pt idx="131">
                  <c:v>10730.9</c:v>
                </c:pt>
                <c:pt idx="132">
                  <c:v>10734.4</c:v>
                </c:pt>
                <c:pt idx="133">
                  <c:v>10738.8</c:v>
                </c:pt>
                <c:pt idx="134">
                  <c:v>10739.6</c:v>
                </c:pt>
                <c:pt idx="135">
                  <c:v>10739.5</c:v>
                </c:pt>
                <c:pt idx="136">
                  <c:v>10737.3</c:v>
                </c:pt>
                <c:pt idx="137">
                  <c:v>10738.6</c:v>
                </c:pt>
                <c:pt idx="138">
                  <c:v>10739.7</c:v>
                </c:pt>
                <c:pt idx="139">
                  <c:v>10735.4</c:v>
                </c:pt>
                <c:pt idx="140">
                  <c:v>10728.4</c:v>
                </c:pt>
                <c:pt idx="141">
                  <c:v>10726.3</c:v>
                </c:pt>
                <c:pt idx="142">
                  <c:v>10734.6</c:v>
                </c:pt>
                <c:pt idx="143">
                  <c:v>10733.7</c:v>
                </c:pt>
                <c:pt idx="144">
                  <c:v>10736.1</c:v>
                </c:pt>
                <c:pt idx="145">
                  <c:v>10736.3</c:v>
                </c:pt>
                <c:pt idx="146">
                  <c:v>10736.5</c:v>
                </c:pt>
                <c:pt idx="147">
                  <c:v>10733.9</c:v>
                </c:pt>
                <c:pt idx="148">
                  <c:v>10732.1</c:v>
                </c:pt>
                <c:pt idx="149">
                  <c:v>10736.3</c:v>
                </c:pt>
                <c:pt idx="150">
                  <c:v>10736.8</c:v>
                </c:pt>
                <c:pt idx="151">
                  <c:v>10733.6</c:v>
                </c:pt>
                <c:pt idx="152">
                  <c:v>10730.7</c:v>
                </c:pt>
                <c:pt idx="153">
                  <c:v>10731.9</c:v>
                </c:pt>
                <c:pt idx="154">
                  <c:v>10736.3</c:v>
                </c:pt>
                <c:pt idx="155">
                  <c:v>10736</c:v>
                </c:pt>
                <c:pt idx="156">
                  <c:v>10728.9</c:v>
                </c:pt>
                <c:pt idx="157">
                  <c:v>10724.4</c:v>
                </c:pt>
                <c:pt idx="158">
                  <c:v>10731.1</c:v>
                </c:pt>
                <c:pt idx="159">
                  <c:v>10735.5</c:v>
                </c:pt>
                <c:pt idx="160">
                  <c:v>10736.1</c:v>
                </c:pt>
                <c:pt idx="161">
                  <c:v>10729.9</c:v>
                </c:pt>
                <c:pt idx="162">
                  <c:v>10722.8</c:v>
                </c:pt>
                <c:pt idx="163">
                  <c:v>10731.2</c:v>
                </c:pt>
                <c:pt idx="164">
                  <c:v>10735.4</c:v>
                </c:pt>
                <c:pt idx="165">
                  <c:v>10735.2</c:v>
                </c:pt>
                <c:pt idx="166">
                  <c:v>10726.8</c:v>
                </c:pt>
                <c:pt idx="167">
                  <c:v>10720.7</c:v>
                </c:pt>
                <c:pt idx="168">
                  <c:v>10727.4</c:v>
                </c:pt>
                <c:pt idx="169">
                  <c:v>10734.7</c:v>
                </c:pt>
                <c:pt idx="170">
                  <c:v>10735.8</c:v>
                </c:pt>
                <c:pt idx="171">
                  <c:v>10726.5</c:v>
                </c:pt>
                <c:pt idx="172">
                  <c:v>10723.2</c:v>
                </c:pt>
                <c:pt idx="173">
                  <c:v>10727.5</c:v>
                </c:pt>
                <c:pt idx="174">
                  <c:v>10731.5</c:v>
                </c:pt>
                <c:pt idx="175">
                  <c:v>10732.6</c:v>
                </c:pt>
                <c:pt idx="176">
                  <c:v>10719.2</c:v>
                </c:pt>
                <c:pt idx="177">
                  <c:v>10716.1</c:v>
                </c:pt>
                <c:pt idx="178">
                  <c:v>10731.8</c:v>
                </c:pt>
                <c:pt idx="179">
                  <c:v>10734.1</c:v>
                </c:pt>
                <c:pt idx="180">
                  <c:v>10724.3</c:v>
                </c:pt>
                <c:pt idx="181">
                  <c:v>10703.7</c:v>
                </c:pt>
                <c:pt idx="182">
                  <c:v>10718.3</c:v>
                </c:pt>
                <c:pt idx="183">
                  <c:v>10704.4</c:v>
                </c:pt>
                <c:pt idx="184">
                  <c:v>10697.6</c:v>
                </c:pt>
                <c:pt idx="185">
                  <c:v>10706.5</c:v>
                </c:pt>
                <c:pt idx="186">
                  <c:v>10717.1</c:v>
                </c:pt>
                <c:pt idx="187">
                  <c:v>10717.2</c:v>
                </c:pt>
                <c:pt idx="188">
                  <c:v>10703.1</c:v>
                </c:pt>
                <c:pt idx="189">
                  <c:v>10706.2</c:v>
                </c:pt>
                <c:pt idx="190">
                  <c:v>10718.1</c:v>
                </c:pt>
                <c:pt idx="191">
                  <c:v>10714.3</c:v>
                </c:pt>
                <c:pt idx="192">
                  <c:v>10714.5</c:v>
                </c:pt>
                <c:pt idx="193">
                  <c:v>10698.4</c:v>
                </c:pt>
                <c:pt idx="194">
                  <c:v>10711.1</c:v>
                </c:pt>
                <c:pt idx="195">
                  <c:v>10713.8</c:v>
                </c:pt>
                <c:pt idx="196">
                  <c:v>10711.6</c:v>
                </c:pt>
                <c:pt idx="197">
                  <c:v>10715.5</c:v>
                </c:pt>
                <c:pt idx="198">
                  <c:v>10703.8</c:v>
                </c:pt>
                <c:pt idx="199">
                  <c:v>10705.7</c:v>
                </c:pt>
                <c:pt idx="200">
                  <c:v>10719.4</c:v>
                </c:pt>
                <c:pt idx="201">
                  <c:v>10713.3</c:v>
                </c:pt>
                <c:pt idx="202">
                  <c:v>10710.2</c:v>
                </c:pt>
                <c:pt idx="203">
                  <c:v>10700</c:v>
                </c:pt>
                <c:pt idx="204">
                  <c:v>10708.5</c:v>
                </c:pt>
                <c:pt idx="205">
                  <c:v>10714.4</c:v>
                </c:pt>
                <c:pt idx="206">
                  <c:v>10709.9</c:v>
                </c:pt>
                <c:pt idx="207">
                  <c:v>10707.5</c:v>
                </c:pt>
                <c:pt idx="208">
                  <c:v>10701.1</c:v>
                </c:pt>
                <c:pt idx="209">
                  <c:v>10705.5</c:v>
                </c:pt>
                <c:pt idx="210">
                  <c:v>10708.6</c:v>
                </c:pt>
                <c:pt idx="211">
                  <c:v>10709.5</c:v>
                </c:pt>
                <c:pt idx="212">
                  <c:v>10703.2</c:v>
                </c:pt>
                <c:pt idx="213">
                  <c:v>10700.7</c:v>
                </c:pt>
                <c:pt idx="214">
                  <c:v>10717.8</c:v>
                </c:pt>
                <c:pt idx="215">
                  <c:v>10707.9</c:v>
                </c:pt>
                <c:pt idx="216">
                  <c:v>10711.5</c:v>
                </c:pt>
                <c:pt idx="217">
                  <c:v>10680.3</c:v>
                </c:pt>
                <c:pt idx="218">
                  <c:v>10678.7</c:v>
                </c:pt>
                <c:pt idx="219">
                  <c:v>10709.3</c:v>
                </c:pt>
                <c:pt idx="220">
                  <c:v>10709.6</c:v>
                </c:pt>
                <c:pt idx="221">
                  <c:v>10715.1</c:v>
                </c:pt>
                <c:pt idx="222">
                  <c:v>10685.8</c:v>
                </c:pt>
                <c:pt idx="223">
                  <c:v>10685</c:v>
                </c:pt>
                <c:pt idx="224">
                  <c:v>10681.3</c:v>
                </c:pt>
                <c:pt idx="225">
                  <c:v>10681</c:v>
                </c:pt>
                <c:pt idx="226">
                  <c:v>10685.4</c:v>
                </c:pt>
                <c:pt idx="227">
                  <c:v>10684.1</c:v>
                </c:pt>
                <c:pt idx="228">
                  <c:v>10685</c:v>
                </c:pt>
                <c:pt idx="229">
                  <c:v>10663.7</c:v>
                </c:pt>
                <c:pt idx="230">
                  <c:v>10661.1</c:v>
                </c:pt>
                <c:pt idx="231">
                  <c:v>10687</c:v>
                </c:pt>
                <c:pt idx="232">
                  <c:v>10686.1</c:v>
                </c:pt>
                <c:pt idx="233">
                  <c:v>10685.8</c:v>
                </c:pt>
                <c:pt idx="234">
                  <c:v>10661.5</c:v>
                </c:pt>
                <c:pt idx="235">
                  <c:v>10665.1</c:v>
                </c:pt>
                <c:pt idx="236">
                  <c:v>10677.1</c:v>
                </c:pt>
                <c:pt idx="237">
                  <c:v>10695.2</c:v>
                </c:pt>
                <c:pt idx="238">
                  <c:v>10681.2</c:v>
                </c:pt>
                <c:pt idx="239">
                  <c:v>10662.7</c:v>
                </c:pt>
                <c:pt idx="240">
                  <c:v>10674.1</c:v>
                </c:pt>
                <c:pt idx="241">
                  <c:v>10681.9</c:v>
                </c:pt>
                <c:pt idx="242">
                  <c:v>10681.3</c:v>
                </c:pt>
                <c:pt idx="243">
                  <c:v>10670.4</c:v>
                </c:pt>
                <c:pt idx="244">
                  <c:v>10655.4</c:v>
                </c:pt>
                <c:pt idx="245">
                  <c:v>10668.2</c:v>
                </c:pt>
                <c:pt idx="246">
                  <c:v>10680.1</c:v>
                </c:pt>
                <c:pt idx="247">
                  <c:v>10680.3</c:v>
                </c:pt>
                <c:pt idx="248">
                  <c:v>10668.7</c:v>
                </c:pt>
                <c:pt idx="249">
                  <c:v>10668.4</c:v>
                </c:pt>
                <c:pt idx="250">
                  <c:v>10684.4</c:v>
                </c:pt>
                <c:pt idx="251">
                  <c:v>10679.7</c:v>
                </c:pt>
                <c:pt idx="252">
                  <c:v>10679.7</c:v>
                </c:pt>
                <c:pt idx="253">
                  <c:v>10670.3</c:v>
                </c:pt>
                <c:pt idx="254">
                  <c:v>10666.7</c:v>
                </c:pt>
                <c:pt idx="255">
                  <c:v>10669.3</c:v>
                </c:pt>
                <c:pt idx="256">
                  <c:v>10679.3</c:v>
                </c:pt>
                <c:pt idx="257">
                  <c:v>10678.8</c:v>
                </c:pt>
                <c:pt idx="258">
                  <c:v>10666.9</c:v>
                </c:pt>
                <c:pt idx="259">
                  <c:v>10662.8</c:v>
                </c:pt>
                <c:pt idx="260">
                  <c:v>10679.6</c:v>
                </c:pt>
                <c:pt idx="261">
                  <c:v>10679.3</c:v>
                </c:pt>
                <c:pt idx="262">
                  <c:v>10682.1</c:v>
                </c:pt>
                <c:pt idx="263">
                  <c:v>10624.2</c:v>
                </c:pt>
                <c:pt idx="264">
                  <c:v>10619.6</c:v>
                </c:pt>
                <c:pt idx="265">
                  <c:v>10681.8</c:v>
                </c:pt>
                <c:pt idx="266">
                  <c:v>10681.6</c:v>
                </c:pt>
                <c:pt idx="267">
                  <c:v>10620.2</c:v>
                </c:pt>
                <c:pt idx="268">
                  <c:v>10559.4</c:v>
                </c:pt>
                <c:pt idx="269">
                  <c:v>10588.5</c:v>
                </c:pt>
                <c:pt idx="270">
                  <c:v>10544</c:v>
                </c:pt>
                <c:pt idx="271">
                  <c:v>10549</c:v>
                </c:pt>
                <c:pt idx="272">
                  <c:v>10586</c:v>
                </c:pt>
                <c:pt idx="273">
                  <c:v>10589</c:v>
                </c:pt>
                <c:pt idx="274">
                  <c:v>10590.9</c:v>
                </c:pt>
                <c:pt idx="275">
                  <c:v>10574.4</c:v>
                </c:pt>
                <c:pt idx="276">
                  <c:v>10568.8</c:v>
                </c:pt>
                <c:pt idx="277">
                  <c:v>10595.5</c:v>
                </c:pt>
                <c:pt idx="278">
                  <c:v>10597.3</c:v>
                </c:pt>
                <c:pt idx="279">
                  <c:v>10597.2</c:v>
                </c:pt>
                <c:pt idx="280">
                  <c:v>10579.7</c:v>
                </c:pt>
                <c:pt idx="281">
                  <c:v>10577.9</c:v>
                </c:pt>
                <c:pt idx="282">
                  <c:v>10599.4</c:v>
                </c:pt>
                <c:pt idx="283">
                  <c:v>10597.6</c:v>
                </c:pt>
                <c:pt idx="284">
                  <c:v>10592.2</c:v>
                </c:pt>
                <c:pt idx="285">
                  <c:v>10574.4</c:v>
                </c:pt>
                <c:pt idx="286">
                  <c:v>10583.6</c:v>
                </c:pt>
                <c:pt idx="287">
                  <c:v>10598.9</c:v>
                </c:pt>
                <c:pt idx="288">
                  <c:v>10600.5</c:v>
                </c:pt>
                <c:pt idx="289">
                  <c:v>10574.3</c:v>
                </c:pt>
                <c:pt idx="290">
                  <c:v>10569.9</c:v>
                </c:pt>
                <c:pt idx="291">
                  <c:v>10546.4</c:v>
                </c:pt>
                <c:pt idx="292">
                  <c:v>10569.2</c:v>
                </c:pt>
                <c:pt idx="293">
                  <c:v>10582.1</c:v>
                </c:pt>
                <c:pt idx="294">
                  <c:v>10556.1</c:v>
                </c:pt>
                <c:pt idx="295">
                  <c:v>10561.4</c:v>
                </c:pt>
                <c:pt idx="296">
                  <c:v>10526.5</c:v>
                </c:pt>
                <c:pt idx="297">
                  <c:v>10552.8</c:v>
                </c:pt>
                <c:pt idx="298">
                  <c:v>10553.4</c:v>
                </c:pt>
                <c:pt idx="299">
                  <c:v>10463.700000000001</c:v>
                </c:pt>
                <c:pt idx="300">
                  <c:v>10456.700000000001</c:v>
                </c:pt>
                <c:pt idx="301">
                  <c:v>10444.799999999999</c:v>
                </c:pt>
                <c:pt idx="302">
                  <c:v>10459.5</c:v>
                </c:pt>
                <c:pt idx="303">
                  <c:v>10466.9</c:v>
                </c:pt>
                <c:pt idx="304">
                  <c:v>10297.5</c:v>
                </c:pt>
                <c:pt idx="305">
                  <c:v>10293.299999999999</c:v>
                </c:pt>
                <c:pt idx="306">
                  <c:v>10277.9</c:v>
                </c:pt>
                <c:pt idx="307">
                  <c:v>10299.6</c:v>
                </c:pt>
                <c:pt idx="308">
                  <c:v>10295.6</c:v>
                </c:pt>
                <c:pt idx="309">
                  <c:v>10108.5</c:v>
                </c:pt>
                <c:pt idx="310">
                  <c:v>10126.5</c:v>
                </c:pt>
                <c:pt idx="311">
                  <c:v>9975.58</c:v>
                </c:pt>
                <c:pt idx="312">
                  <c:v>9979.48</c:v>
                </c:pt>
                <c:pt idx="313">
                  <c:v>9980.2199999999884</c:v>
                </c:pt>
                <c:pt idx="314">
                  <c:v>9552.69</c:v>
                </c:pt>
                <c:pt idx="315">
                  <c:v>9586.1200000000008</c:v>
                </c:pt>
                <c:pt idx="316">
                  <c:v>9307.51</c:v>
                </c:pt>
                <c:pt idx="317">
                  <c:v>9307.51</c:v>
                </c:pt>
                <c:pt idx="318">
                  <c:v>9306.7800000000007</c:v>
                </c:pt>
                <c:pt idx="319">
                  <c:v>9211.61</c:v>
                </c:pt>
                <c:pt idx="320">
                  <c:v>9212.24</c:v>
                </c:pt>
                <c:pt idx="321">
                  <c:v>9164.67</c:v>
                </c:pt>
                <c:pt idx="322">
                  <c:v>9195.91</c:v>
                </c:pt>
                <c:pt idx="323">
                  <c:v>9139.4</c:v>
                </c:pt>
                <c:pt idx="324">
                  <c:v>9211.77</c:v>
                </c:pt>
                <c:pt idx="325">
                  <c:v>9211.5300000000007</c:v>
                </c:pt>
                <c:pt idx="326">
                  <c:v>9203.9500000000007</c:v>
                </c:pt>
                <c:pt idx="327">
                  <c:v>9204.74</c:v>
                </c:pt>
                <c:pt idx="328">
                  <c:v>9212</c:v>
                </c:pt>
                <c:pt idx="329">
                  <c:v>9211.5300000000007</c:v>
                </c:pt>
                <c:pt idx="330">
                  <c:v>9211.4500000000007</c:v>
                </c:pt>
                <c:pt idx="331">
                  <c:v>9159.74</c:v>
                </c:pt>
                <c:pt idx="332">
                  <c:v>9174.07</c:v>
                </c:pt>
                <c:pt idx="333">
                  <c:v>9212.32</c:v>
                </c:pt>
                <c:pt idx="334">
                  <c:v>9212.48</c:v>
                </c:pt>
                <c:pt idx="335">
                  <c:v>9211.84</c:v>
                </c:pt>
                <c:pt idx="336">
                  <c:v>9178.8499999999894</c:v>
                </c:pt>
                <c:pt idx="337">
                  <c:v>9176.9699999999812</c:v>
                </c:pt>
                <c:pt idx="338">
                  <c:v>9211.0499999999884</c:v>
                </c:pt>
                <c:pt idx="339">
                  <c:v>9212.48</c:v>
                </c:pt>
                <c:pt idx="340">
                  <c:v>9212.24</c:v>
                </c:pt>
                <c:pt idx="341">
                  <c:v>9191.889999999983</c:v>
                </c:pt>
                <c:pt idx="342">
                  <c:v>9192.6</c:v>
                </c:pt>
                <c:pt idx="343">
                  <c:v>9140.6399999999885</c:v>
                </c:pt>
                <c:pt idx="344">
                  <c:v>9210.42</c:v>
                </c:pt>
                <c:pt idx="345">
                  <c:v>9212.8700000000008</c:v>
                </c:pt>
                <c:pt idx="346">
                  <c:v>9205.84</c:v>
                </c:pt>
                <c:pt idx="347">
                  <c:v>9204.5</c:v>
                </c:pt>
                <c:pt idx="348">
                  <c:v>9210.74</c:v>
                </c:pt>
                <c:pt idx="349">
                  <c:v>9213.27</c:v>
                </c:pt>
                <c:pt idx="350">
                  <c:v>9350.6299999999883</c:v>
                </c:pt>
                <c:pt idx="351">
                  <c:v>9376.92</c:v>
                </c:pt>
                <c:pt idx="352">
                  <c:v>9217.1399999999885</c:v>
                </c:pt>
                <c:pt idx="353">
                  <c:v>9140.1</c:v>
                </c:pt>
                <c:pt idx="354">
                  <c:v>9211.1299999999883</c:v>
                </c:pt>
                <c:pt idx="355">
                  <c:v>9212.7099999999882</c:v>
                </c:pt>
                <c:pt idx="356">
                  <c:v>9223.6399999999885</c:v>
                </c:pt>
                <c:pt idx="357">
                  <c:v>9223.4</c:v>
                </c:pt>
                <c:pt idx="358">
                  <c:v>9212</c:v>
                </c:pt>
                <c:pt idx="359">
                  <c:v>9139.08</c:v>
                </c:pt>
                <c:pt idx="360">
                  <c:v>9212</c:v>
                </c:pt>
                <c:pt idx="361">
                  <c:v>9225.4599999999809</c:v>
                </c:pt>
                <c:pt idx="362">
                  <c:v>9226.41</c:v>
                </c:pt>
                <c:pt idx="363">
                  <c:v>9211.2099999999882</c:v>
                </c:pt>
                <c:pt idx="364">
                  <c:v>9211.3700000000008</c:v>
                </c:pt>
                <c:pt idx="365">
                  <c:v>9212.16</c:v>
                </c:pt>
                <c:pt idx="366">
                  <c:v>9229.98</c:v>
                </c:pt>
                <c:pt idx="367">
                  <c:v>9228.8700000000008</c:v>
                </c:pt>
                <c:pt idx="368">
                  <c:v>9211.4500000000007</c:v>
                </c:pt>
                <c:pt idx="369">
                  <c:v>9211.2900000000009</c:v>
                </c:pt>
                <c:pt idx="370">
                  <c:v>8206.84</c:v>
                </c:pt>
                <c:pt idx="371">
                  <c:v>8206.84</c:v>
                </c:pt>
                <c:pt idx="372">
                  <c:v>8207.15</c:v>
                </c:pt>
                <c:pt idx="373">
                  <c:v>8207.2199999999884</c:v>
                </c:pt>
                <c:pt idx="374">
                  <c:v>8206.65</c:v>
                </c:pt>
                <c:pt idx="375">
                  <c:v>7921.37</c:v>
                </c:pt>
                <c:pt idx="376">
                  <c:v>7921.78</c:v>
                </c:pt>
                <c:pt idx="377">
                  <c:v>8143.66</c:v>
                </c:pt>
                <c:pt idx="378">
                  <c:v>8021.92</c:v>
                </c:pt>
                <c:pt idx="379">
                  <c:v>7921.55</c:v>
                </c:pt>
                <c:pt idx="380">
                  <c:v>7921.55</c:v>
                </c:pt>
                <c:pt idx="381">
                  <c:v>7920.96</c:v>
                </c:pt>
                <c:pt idx="382">
                  <c:v>8007.38</c:v>
                </c:pt>
                <c:pt idx="383">
                  <c:v>8008.7</c:v>
                </c:pt>
                <c:pt idx="384">
                  <c:v>7922.01</c:v>
                </c:pt>
                <c:pt idx="385">
                  <c:v>7921.6</c:v>
                </c:pt>
                <c:pt idx="386">
                  <c:v>7922.36</c:v>
                </c:pt>
                <c:pt idx="387">
                  <c:v>7998.97</c:v>
                </c:pt>
                <c:pt idx="388">
                  <c:v>8009.23</c:v>
                </c:pt>
                <c:pt idx="389">
                  <c:v>7921.55</c:v>
                </c:pt>
                <c:pt idx="390">
                  <c:v>7920.49</c:v>
                </c:pt>
                <c:pt idx="391">
                  <c:v>7921.02</c:v>
                </c:pt>
                <c:pt idx="392">
                  <c:v>7974.38</c:v>
                </c:pt>
                <c:pt idx="393">
                  <c:v>7972.48</c:v>
                </c:pt>
                <c:pt idx="394">
                  <c:v>7920.38</c:v>
                </c:pt>
                <c:pt idx="395">
                  <c:v>7218.38</c:v>
                </c:pt>
                <c:pt idx="396">
                  <c:v>7922.48</c:v>
                </c:pt>
                <c:pt idx="397">
                  <c:v>7996.47</c:v>
                </c:pt>
                <c:pt idx="398">
                  <c:v>7998.97</c:v>
                </c:pt>
                <c:pt idx="399">
                  <c:v>7921.96</c:v>
                </c:pt>
                <c:pt idx="400">
                  <c:v>6628.08</c:v>
                </c:pt>
                <c:pt idx="401">
                  <c:v>7923.36</c:v>
                </c:pt>
                <c:pt idx="402">
                  <c:v>8032.36</c:v>
                </c:pt>
                <c:pt idx="403">
                  <c:v>8036.69</c:v>
                </c:pt>
                <c:pt idx="404">
                  <c:v>7921.9</c:v>
                </c:pt>
                <c:pt idx="405">
                  <c:v>7923.12</c:v>
                </c:pt>
                <c:pt idx="406">
                  <c:v>7923.07</c:v>
                </c:pt>
                <c:pt idx="407">
                  <c:v>8056.53</c:v>
                </c:pt>
                <c:pt idx="408">
                  <c:v>8055.44</c:v>
                </c:pt>
                <c:pt idx="409">
                  <c:v>7922.54</c:v>
                </c:pt>
                <c:pt idx="410">
                  <c:v>7216.98</c:v>
                </c:pt>
                <c:pt idx="411">
                  <c:v>7921.9</c:v>
                </c:pt>
                <c:pt idx="412">
                  <c:v>8123.33</c:v>
                </c:pt>
                <c:pt idx="413">
                  <c:v>8065.42</c:v>
                </c:pt>
                <c:pt idx="414">
                  <c:v>7217.36</c:v>
                </c:pt>
                <c:pt idx="415">
                  <c:v>7923.12</c:v>
                </c:pt>
                <c:pt idx="416">
                  <c:v>7921.43</c:v>
                </c:pt>
                <c:pt idx="417">
                  <c:v>8074.34</c:v>
                </c:pt>
                <c:pt idx="418">
                  <c:v>8076.53</c:v>
                </c:pt>
                <c:pt idx="419">
                  <c:v>7923.12</c:v>
                </c:pt>
                <c:pt idx="420">
                  <c:v>7921.31</c:v>
                </c:pt>
                <c:pt idx="421">
                  <c:v>7921.6</c:v>
                </c:pt>
                <c:pt idx="422">
                  <c:v>8078.96</c:v>
                </c:pt>
                <c:pt idx="423">
                  <c:v>8078.41</c:v>
                </c:pt>
                <c:pt idx="424">
                  <c:v>7920.9</c:v>
                </c:pt>
                <c:pt idx="425">
                  <c:v>7920.96</c:v>
                </c:pt>
                <c:pt idx="426">
                  <c:v>7923.07</c:v>
                </c:pt>
                <c:pt idx="427">
                  <c:v>8081.15</c:v>
                </c:pt>
                <c:pt idx="428">
                  <c:v>8079.26</c:v>
                </c:pt>
                <c:pt idx="429">
                  <c:v>7920.96</c:v>
                </c:pt>
                <c:pt idx="430">
                  <c:v>7922.54</c:v>
                </c:pt>
                <c:pt idx="431">
                  <c:v>6811.7</c:v>
                </c:pt>
                <c:pt idx="432">
                  <c:v>6629.59</c:v>
                </c:pt>
                <c:pt idx="433">
                  <c:v>7877.84</c:v>
                </c:pt>
                <c:pt idx="434">
                  <c:v>7740.8</c:v>
                </c:pt>
                <c:pt idx="435">
                  <c:v>7755.84</c:v>
                </c:pt>
                <c:pt idx="436">
                  <c:v>7772.63</c:v>
                </c:pt>
                <c:pt idx="437">
                  <c:v>7773.13</c:v>
                </c:pt>
                <c:pt idx="438">
                  <c:v>7524.31</c:v>
                </c:pt>
                <c:pt idx="439">
                  <c:v>7595.37</c:v>
                </c:pt>
                <c:pt idx="440">
                  <c:v>7772.68</c:v>
                </c:pt>
                <c:pt idx="441">
                  <c:v>7770.49</c:v>
                </c:pt>
                <c:pt idx="442">
                  <c:v>7771.22</c:v>
                </c:pt>
                <c:pt idx="443">
                  <c:v>7435.32</c:v>
                </c:pt>
                <c:pt idx="444">
                  <c:v>7432.33</c:v>
                </c:pt>
                <c:pt idx="445">
                  <c:v>7770.88</c:v>
                </c:pt>
                <c:pt idx="446">
                  <c:v>7157.85</c:v>
                </c:pt>
                <c:pt idx="447">
                  <c:v>7769.65</c:v>
                </c:pt>
                <c:pt idx="448">
                  <c:v>7494.53</c:v>
                </c:pt>
                <c:pt idx="449">
                  <c:v>7501.6</c:v>
                </c:pt>
                <c:pt idx="450">
                  <c:v>7772.23</c:v>
                </c:pt>
                <c:pt idx="451">
                  <c:v>7771</c:v>
                </c:pt>
                <c:pt idx="452">
                  <c:v>7773.47</c:v>
                </c:pt>
                <c:pt idx="453">
                  <c:v>7604.46</c:v>
                </c:pt>
                <c:pt idx="454">
                  <c:v>7612.54</c:v>
                </c:pt>
                <c:pt idx="455">
                  <c:v>7770.83</c:v>
                </c:pt>
                <c:pt idx="456">
                  <c:v>7771.28</c:v>
                </c:pt>
                <c:pt idx="457">
                  <c:v>7770.55</c:v>
                </c:pt>
                <c:pt idx="458">
                  <c:v>7720.32</c:v>
                </c:pt>
                <c:pt idx="459">
                  <c:v>7722.76</c:v>
                </c:pt>
                <c:pt idx="460">
                  <c:v>7770.88</c:v>
                </c:pt>
                <c:pt idx="461">
                  <c:v>7769.42</c:v>
                </c:pt>
                <c:pt idx="462">
                  <c:v>7772.06</c:v>
                </c:pt>
                <c:pt idx="463">
                  <c:v>7829.53</c:v>
                </c:pt>
                <c:pt idx="464">
                  <c:v>7829.3</c:v>
                </c:pt>
                <c:pt idx="465">
                  <c:v>7768.58</c:v>
                </c:pt>
                <c:pt idx="466">
                  <c:v>7769.25</c:v>
                </c:pt>
                <c:pt idx="467">
                  <c:v>7769.65</c:v>
                </c:pt>
                <c:pt idx="468">
                  <c:v>7857.38</c:v>
                </c:pt>
                <c:pt idx="469">
                  <c:v>7858.7</c:v>
                </c:pt>
                <c:pt idx="470">
                  <c:v>7768.24</c:v>
                </c:pt>
                <c:pt idx="471">
                  <c:v>7768.69</c:v>
                </c:pt>
                <c:pt idx="472">
                  <c:v>7770.88</c:v>
                </c:pt>
                <c:pt idx="473">
                  <c:v>7893.77</c:v>
                </c:pt>
                <c:pt idx="474">
                  <c:v>7886.81</c:v>
                </c:pt>
                <c:pt idx="475">
                  <c:v>7768.3</c:v>
                </c:pt>
                <c:pt idx="476">
                  <c:v>7768.18</c:v>
                </c:pt>
                <c:pt idx="477">
                  <c:v>7159.62</c:v>
                </c:pt>
                <c:pt idx="478">
                  <c:v>7969.7</c:v>
                </c:pt>
                <c:pt idx="479">
                  <c:v>7897.66</c:v>
                </c:pt>
                <c:pt idx="480">
                  <c:v>7769.31</c:v>
                </c:pt>
                <c:pt idx="481">
                  <c:v>7768.41</c:v>
                </c:pt>
                <c:pt idx="482">
                  <c:v>7765.66</c:v>
                </c:pt>
                <c:pt idx="483">
                  <c:v>7898.53</c:v>
                </c:pt>
                <c:pt idx="484">
                  <c:v>7900.97</c:v>
                </c:pt>
                <c:pt idx="485">
                  <c:v>7768.63</c:v>
                </c:pt>
                <c:pt idx="486">
                  <c:v>7767.34</c:v>
                </c:pt>
                <c:pt idx="487">
                  <c:v>7767.9</c:v>
                </c:pt>
                <c:pt idx="488">
                  <c:v>7903.24</c:v>
                </c:pt>
                <c:pt idx="489">
                  <c:v>7902.31</c:v>
                </c:pt>
                <c:pt idx="490">
                  <c:v>7767.74</c:v>
                </c:pt>
                <c:pt idx="491">
                  <c:v>7769.48</c:v>
                </c:pt>
                <c:pt idx="492">
                  <c:v>7017.6</c:v>
                </c:pt>
                <c:pt idx="493">
                  <c:v>6798.98</c:v>
                </c:pt>
                <c:pt idx="494">
                  <c:v>7854.79</c:v>
                </c:pt>
                <c:pt idx="495">
                  <c:v>7134.78</c:v>
                </c:pt>
                <c:pt idx="496">
                  <c:v>6634.75</c:v>
                </c:pt>
                <c:pt idx="497">
                  <c:v>5627.22</c:v>
                </c:pt>
                <c:pt idx="498">
                  <c:v>5489.14</c:v>
                </c:pt>
                <c:pt idx="499">
                  <c:v>6371.18</c:v>
                </c:pt>
                <c:pt idx="500">
                  <c:v>6372.92</c:v>
                </c:pt>
                <c:pt idx="501">
                  <c:v>7363.12</c:v>
                </c:pt>
                <c:pt idx="502">
                  <c:v>7365.39</c:v>
                </c:pt>
                <c:pt idx="503">
                  <c:v>7367.21</c:v>
                </c:pt>
                <c:pt idx="504">
                  <c:v>6920.8</c:v>
                </c:pt>
                <c:pt idx="505">
                  <c:v>7004.28</c:v>
                </c:pt>
                <c:pt idx="506">
                  <c:v>7364.33</c:v>
                </c:pt>
                <c:pt idx="507">
                  <c:v>7367.36</c:v>
                </c:pt>
                <c:pt idx="508">
                  <c:v>7281.68</c:v>
                </c:pt>
                <c:pt idx="509">
                  <c:v>6804.45</c:v>
                </c:pt>
                <c:pt idx="510">
                  <c:v>6803.33</c:v>
                </c:pt>
                <c:pt idx="511">
                  <c:v>6844.44</c:v>
                </c:pt>
                <c:pt idx="512">
                  <c:v>7366.66</c:v>
                </c:pt>
                <c:pt idx="513">
                  <c:v>7366.4</c:v>
                </c:pt>
                <c:pt idx="514">
                  <c:v>6857.9</c:v>
                </c:pt>
                <c:pt idx="515">
                  <c:v>6854.66</c:v>
                </c:pt>
                <c:pt idx="516">
                  <c:v>7363.63</c:v>
                </c:pt>
                <c:pt idx="517">
                  <c:v>7367.62</c:v>
                </c:pt>
                <c:pt idx="518">
                  <c:v>7365.44</c:v>
                </c:pt>
                <c:pt idx="519">
                  <c:v>6988.32</c:v>
                </c:pt>
                <c:pt idx="520">
                  <c:v>7010.22</c:v>
                </c:pt>
                <c:pt idx="521">
                  <c:v>7368.43</c:v>
                </c:pt>
                <c:pt idx="522">
                  <c:v>7345.09</c:v>
                </c:pt>
                <c:pt idx="523">
                  <c:v>7365.24</c:v>
                </c:pt>
                <c:pt idx="524">
                  <c:v>7182.27</c:v>
                </c:pt>
                <c:pt idx="525">
                  <c:v>7188.86</c:v>
                </c:pt>
                <c:pt idx="526">
                  <c:v>7365.39</c:v>
                </c:pt>
                <c:pt idx="527">
                  <c:v>6827.07</c:v>
                </c:pt>
                <c:pt idx="528">
                  <c:v>7362.11</c:v>
                </c:pt>
                <c:pt idx="529">
                  <c:v>7325.05</c:v>
                </c:pt>
                <c:pt idx="530">
                  <c:v>7316.51</c:v>
                </c:pt>
                <c:pt idx="531">
                  <c:v>7362.87</c:v>
                </c:pt>
                <c:pt idx="532">
                  <c:v>7351.73</c:v>
                </c:pt>
                <c:pt idx="533">
                  <c:v>7362.26</c:v>
                </c:pt>
                <c:pt idx="534">
                  <c:v>7414.99</c:v>
                </c:pt>
                <c:pt idx="535">
                  <c:v>7432.69</c:v>
                </c:pt>
                <c:pt idx="536">
                  <c:v>7363.88</c:v>
                </c:pt>
                <c:pt idx="537">
                  <c:v>7352.03</c:v>
                </c:pt>
                <c:pt idx="538">
                  <c:v>7362.01</c:v>
                </c:pt>
                <c:pt idx="539">
                  <c:v>7433.52</c:v>
                </c:pt>
                <c:pt idx="540">
                  <c:v>7453.12</c:v>
                </c:pt>
                <c:pt idx="541">
                  <c:v>7363.63</c:v>
                </c:pt>
                <c:pt idx="542">
                  <c:v>7362.92</c:v>
                </c:pt>
                <c:pt idx="543">
                  <c:v>6841.95</c:v>
                </c:pt>
                <c:pt idx="544">
                  <c:v>7436.86</c:v>
                </c:pt>
                <c:pt idx="545">
                  <c:v>7457.89</c:v>
                </c:pt>
                <c:pt idx="546">
                  <c:v>7360.8</c:v>
                </c:pt>
                <c:pt idx="547">
                  <c:v>7357.87</c:v>
                </c:pt>
                <c:pt idx="548">
                  <c:v>7275.86</c:v>
                </c:pt>
                <c:pt idx="549">
                  <c:v>7459.03</c:v>
                </c:pt>
                <c:pt idx="550">
                  <c:v>7452.66</c:v>
                </c:pt>
                <c:pt idx="551">
                  <c:v>7353.74</c:v>
                </c:pt>
                <c:pt idx="552">
                  <c:v>7361.05</c:v>
                </c:pt>
                <c:pt idx="553">
                  <c:v>7358.83</c:v>
                </c:pt>
                <c:pt idx="554">
                  <c:v>7454.94</c:v>
                </c:pt>
                <c:pt idx="555">
                  <c:v>7463.59</c:v>
                </c:pt>
                <c:pt idx="556">
                  <c:v>7360.14</c:v>
                </c:pt>
                <c:pt idx="557">
                  <c:v>7357.72</c:v>
                </c:pt>
                <c:pt idx="558">
                  <c:v>6303.48</c:v>
                </c:pt>
                <c:pt idx="559">
                  <c:v>6287.58</c:v>
                </c:pt>
                <c:pt idx="560">
                  <c:v>7406.39</c:v>
                </c:pt>
                <c:pt idx="561">
                  <c:v>6395.09</c:v>
                </c:pt>
                <c:pt idx="562">
                  <c:v>6401.65</c:v>
                </c:pt>
                <c:pt idx="563">
                  <c:v>4792.8900000000003</c:v>
                </c:pt>
                <c:pt idx="564">
                  <c:v>5347.37</c:v>
                </c:pt>
                <c:pt idx="565">
                  <c:v>6308.63</c:v>
                </c:pt>
                <c:pt idx="566">
                  <c:v>6314.83</c:v>
                </c:pt>
                <c:pt idx="567">
                  <c:v>6334.57</c:v>
                </c:pt>
                <c:pt idx="568">
                  <c:v>5017.6499999999996</c:v>
                </c:pt>
                <c:pt idx="569">
                  <c:v>5090.83</c:v>
                </c:pt>
                <c:pt idx="570">
                  <c:v>5838.54</c:v>
                </c:pt>
                <c:pt idx="571">
                  <c:v>5817.78</c:v>
                </c:pt>
                <c:pt idx="572">
                  <c:v>6205.49</c:v>
                </c:pt>
                <c:pt idx="573">
                  <c:v>6308.63</c:v>
                </c:pt>
                <c:pt idx="574">
                  <c:v>6221.81</c:v>
                </c:pt>
                <c:pt idx="575">
                  <c:v>6299.53</c:v>
                </c:pt>
                <c:pt idx="576">
                  <c:v>6242.25</c:v>
                </c:pt>
                <c:pt idx="577">
                  <c:v>6242.14</c:v>
                </c:pt>
                <c:pt idx="578">
                  <c:v>6273.51</c:v>
                </c:pt>
                <c:pt idx="579">
                  <c:v>6194.57</c:v>
                </c:pt>
                <c:pt idx="580">
                  <c:v>6268.16</c:v>
                </c:pt>
                <c:pt idx="581">
                  <c:v>6226.94</c:v>
                </c:pt>
                <c:pt idx="582">
                  <c:v>6301.08</c:v>
                </c:pt>
                <c:pt idx="583">
                  <c:v>5858.09</c:v>
                </c:pt>
                <c:pt idx="584">
                  <c:v>6259.21</c:v>
                </c:pt>
                <c:pt idx="585">
                  <c:v>6166.36</c:v>
                </c:pt>
                <c:pt idx="586">
                  <c:v>6166.78</c:v>
                </c:pt>
                <c:pt idx="587">
                  <c:v>6142.69</c:v>
                </c:pt>
                <c:pt idx="588">
                  <c:v>6286.03</c:v>
                </c:pt>
                <c:pt idx="589">
                  <c:v>6201.26</c:v>
                </c:pt>
                <c:pt idx="590">
                  <c:v>6299.6</c:v>
                </c:pt>
                <c:pt idx="591">
                  <c:v>6302.04</c:v>
                </c:pt>
                <c:pt idx="592">
                  <c:v>6260.92</c:v>
                </c:pt>
                <c:pt idx="593">
                  <c:v>6297.53</c:v>
                </c:pt>
                <c:pt idx="594">
                  <c:v>6236.16</c:v>
                </c:pt>
                <c:pt idx="595">
                  <c:v>6456</c:v>
                </c:pt>
                <c:pt idx="596">
                  <c:v>6506.19</c:v>
                </c:pt>
                <c:pt idx="597">
                  <c:v>6256.91</c:v>
                </c:pt>
                <c:pt idx="598">
                  <c:v>6110.87</c:v>
                </c:pt>
                <c:pt idx="599">
                  <c:v>6206.53</c:v>
                </c:pt>
                <c:pt idx="600">
                  <c:v>6643.54</c:v>
                </c:pt>
                <c:pt idx="601">
                  <c:v>6636.35</c:v>
                </c:pt>
                <c:pt idx="602">
                  <c:v>6248.17</c:v>
                </c:pt>
                <c:pt idx="603">
                  <c:v>6145.08</c:v>
                </c:pt>
                <c:pt idx="604">
                  <c:v>6267.06</c:v>
                </c:pt>
                <c:pt idx="605">
                  <c:v>6753.05</c:v>
                </c:pt>
                <c:pt idx="606">
                  <c:v>6747.15</c:v>
                </c:pt>
                <c:pt idx="607">
                  <c:v>6193.35</c:v>
                </c:pt>
                <c:pt idx="608">
                  <c:v>5927.4</c:v>
                </c:pt>
                <c:pt idx="609">
                  <c:v>6104.2</c:v>
                </c:pt>
                <c:pt idx="610">
                  <c:v>6751.18</c:v>
                </c:pt>
                <c:pt idx="611">
                  <c:v>6758.53</c:v>
                </c:pt>
                <c:pt idx="612">
                  <c:v>6238.12</c:v>
                </c:pt>
                <c:pt idx="613">
                  <c:v>6273.58</c:v>
                </c:pt>
                <c:pt idx="614">
                  <c:v>6184.9</c:v>
                </c:pt>
                <c:pt idx="615">
                  <c:v>6768.59</c:v>
                </c:pt>
                <c:pt idx="616">
                  <c:v>6776.92</c:v>
                </c:pt>
                <c:pt idx="617">
                  <c:v>6264.72</c:v>
                </c:pt>
                <c:pt idx="618">
                  <c:v>6105.59</c:v>
                </c:pt>
                <c:pt idx="619">
                  <c:v>6122.3</c:v>
                </c:pt>
                <c:pt idx="620">
                  <c:v>6746.01</c:v>
                </c:pt>
                <c:pt idx="621">
                  <c:v>6727.16</c:v>
                </c:pt>
                <c:pt idx="622">
                  <c:v>5779.45</c:v>
                </c:pt>
                <c:pt idx="623">
                  <c:v>5813.06</c:v>
                </c:pt>
                <c:pt idx="624">
                  <c:v>5794.74</c:v>
                </c:pt>
                <c:pt idx="625">
                  <c:v>7001.08</c:v>
                </c:pt>
                <c:pt idx="626">
                  <c:v>6747.03</c:v>
                </c:pt>
                <c:pt idx="627">
                  <c:v>6146.77</c:v>
                </c:pt>
                <c:pt idx="628">
                  <c:v>5797.93</c:v>
                </c:pt>
                <c:pt idx="629">
                  <c:v>5814.82</c:v>
                </c:pt>
                <c:pt idx="630">
                  <c:v>5793.55</c:v>
                </c:pt>
                <c:pt idx="631">
                  <c:v>6687.48</c:v>
                </c:pt>
                <c:pt idx="632">
                  <c:v>6126.15</c:v>
                </c:pt>
                <c:pt idx="633">
                  <c:v>5900.1</c:v>
                </c:pt>
                <c:pt idx="634">
                  <c:v>4428.4399999999996</c:v>
                </c:pt>
                <c:pt idx="635">
                  <c:v>4458.26</c:v>
                </c:pt>
                <c:pt idx="636">
                  <c:v>5845.66</c:v>
                </c:pt>
                <c:pt idx="637">
                  <c:v>5057.97</c:v>
                </c:pt>
                <c:pt idx="638">
                  <c:v>5537.78</c:v>
                </c:pt>
                <c:pt idx="639">
                  <c:v>5009.78</c:v>
                </c:pt>
                <c:pt idx="640">
                  <c:v>4954.01</c:v>
                </c:pt>
                <c:pt idx="641">
                  <c:v>5513.44</c:v>
                </c:pt>
                <c:pt idx="642">
                  <c:v>5545.61</c:v>
                </c:pt>
                <c:pt idx="643">
                  <c:v>5627.43</c:v>
                </c:pt>
                <c:pt idx="644">
                  <c:v>4270.3999999999996</c:v>
                </c:pt>
                <c:pt idx="645">
                  <c:v>4270.13</c:v>
                </c:pt>
                <c:pt idx="646">
                  <c:v>4777.71</c:v>
                </c:pt>
                <c:pt idx="647">
                  <c:v>4791.8900000000003</c:v>
                </c:pt>
                <c:pt idx="648">
                  <c:v>4856.63</c:v>
                </c:pt>
                <c:pt idx="649">
                  <c:v>4734.25</c:v>
                </c:pt>
                <c:pt idx="650">
                  <c:v>4734.25</c:v>
                </c:pt>
                <c:pt idx="651">
                  <c:v>5275.96</c:v>
                </c:pt>
                <c:pt idx="652">
                  <c:v>5275.96</c:v>
                </c:pt>
                <c:pt idx="653">
                  <c:v>4734.25</c:v>
                </c:pt>
                <c:pt idx="654">
                  <c:v>4734.25</c:v>
                </c:pt>
                <c:pt idx="655">
                  <c:v>4889.04</c:v>
                </c:pt>
                <c:pt idx="656">
                  <c:v>5227.51</c:v>
                </c:pt>
                <c:pt idx="657">
                  <c:v>5193.76</c:v>
                </c:pt>
                <c:pt idx="658">
                  <c:v>4851.1400000000003</c:v>
                </c:pt>
                <c:pt idx="659">
                  <c:v>4824.24</c:v>
                </c:pt>
                <c:pt idx="660">
                  <c:v>4793.66</c:v>
                </c:pt>
                <c:pt idx="661">
                  <c:v>5111.0600000000004</c:v>
                </c:pt>
                <c:pt idx="662">
                  <c:v>5091.04</c:v>
                </c:pt>
                <c:pt idx="663">
                  <c:v>4692.46</c:v>
                </c:pt>
                <c:pt idx="664">
                  <c:v>4767.91</c:v>
                </c:pt>
                <c:pt idx="665">
                  <c:v>4654.1400000000003</c:v>
                </c:pt>
                <c:pt idx="666">
                  <c:v>5203.37</c:v>
                </c:pt>
                <c:pt idx="667">
                  <c:v>5183.8</c:v>
                </c:pt>
                <c:pt idx="668">
                  <c:v>4855.13</c:v>
                </c:pt>
                <c:pt idx="669">
                  <c:v>4773.99</c:v>
                </c:pt>
                <c:pt idx="670">
                  <c:v>4849.8</c:v>
                </c:pt>
                <c:pt idx="671">
                  <c:v>5271.68</c:v>
                </c:pt>
                <c:pt idx="672">
                  <c:v>5264.58</c:v>
                </c:pt>
                <c:pt idx="673">
                  <c:v>4728.2700000000004</c:v>
                </c:pt>
                <c:pt idx="674">
                  <c:v>4914.26</c:v>
                </c:pt>
                <c:pt idx="675">
                  <c:v>4894.97</c:v>
                </c:pt>
                <c:pt idx="676">
                  <c:v>5464.22</c:v>
                </c:pt>
                <c:pt idx="677">
                  <c:v>5461.42</c:v>
                </c:pt>
                <c:pt idx="678">
                  <c:v>4691.9399999999996</c:v>
                </c:pt>
                <c:pt idx="679">
                  <c:v>4795.22</c:v>
                </c:pt>
                <c:pt idx="680">
                  <c:v>4820.22</c:v>
                </c:pt>
                <c:pt idx="681">
                  <c:v>5528.37</c:v>
                </c:pt>
                <c:pt idx="682">
                  <c:v>5574.49</c:v>
                </c:pt>
                <c:pt idx="683">
                  <c:v>4729.33</c:v>
                </c:pt>
                <c:pt idx="684">
                  <c:v>4802.8599999999997</c:v>
                </c:pt>
                <c:pt idx="685">
                  <c:v>4665.22</c:v>
                </c:pt>
                <c:pt idx="686">
                  <c:v>5600.22</c:v>
                </c:pt>
                <c:pt idx="687">
                  <c:v>5536.55</c:v>
                </c:pt>
                <c:pt idx="688">
                  <c:v>4754.9799999999996</c:v>
                </c:pt>
                <c:pt idx="689">
                  <c:v>4818.29</c:v>
                </c:pt>
                <c:pt idx="690">
                  <c:v>4845.91</c:v>
                </c:pt>
                <c:pt idx="691">
                  <c:v>5571.45</c:v>
                </c:pt>
                <c:pt idx="692">
                  <c:v>5545.33</c:v>
                </c:pt>
                <c:pt idx="693">
                  <c:v>4765.09</c:v>
                </c:pt>
                <c:pt idx="694">
                  <c:v>4803.2299999999996</c:v>
                </c:pt>
                <c:pt idx="695">
                  <c:v>4738.8900000000003</c:v>
                </c:pt>
                <c:pt idx="696">
                  <c:v>5518.34</c:v>
                </c:pt>
                <c:pt idx="697">
                  <c:v>5595.14</c:v>
                </c:pt>
                <c:pt idx="698">
                  <c:v>4793.53</c:v>
                </c:pt>
                <c:pt idx="699">
                  <c:v>4765.96</c:v>
                </c:pt>
                <c:pt idx="700">
                  <c:v>4788.0600000000004</c:v>
                </c:pt>
                <c:pt idx="701">
                  <c:v>5556.55</c:v>
                </c:pt>
                <c:pt idx="702">
                  <c:v>5520.44</c:v>
                </c:pt>
                <c:pt idx="703">
                  <c:v>4898.5200000000004</c:v>
                </c:pt>
                <c:pt idx="704">
                  <c:v>4902.62</c:v>
                </c:pt>
                <c:pt idx="705">
                  <c:v>4993.82</c:v>
                </c:pt>
                <c:pt idx="706">
                  <c:v>5135.68</c:v>
                </c:pt>
                <c:pt idx="707">
                  <c:v>5787.09</c:v>
                </c:pt>
                <c:pt idx="708">
                  <c:v>5011.82</c:v>
                </c:pt>
                <c:pt idx="709">
                  <c:v>4838.51</c:v>
                </c:pt>
                <c:pt idx="710">
                  <c:v>3780.21</c:v>
                </c:pt>
                <c:pt idx="711">
                  <c:v>3950.54</c:v>
                </c:pt>
                <c:pt idx="712">
                  <c:v>5009.57</c:v>
                </c:pt>
                <c:pt idx="713">
                  <c:v>4852.68</c:v>
                </c:pt>
                <c:pt idx="714">
                  <c:v>4744.25</c:v>
                </c:pt>
                <c:pt idx="715">
                  <c:v>3921.57</c:v>
                </c:pt>
                <c:pt idx="716">
                  <c:v>3791.69</c:v>
                </c:pt>
                <c:pt idx="717">
                  <c:v>4826.24</c:v>
                </c:pt>
                <c:pt idx="718">
                  <c:v>4618.13</c:v>
                </c:pt>
                <c:pt idx="719">
                  <c:v>4713.18</c:v>
                </c:pt>
                <c:pt idx="720">
                  <c:v>4419.93</c:v>
                </c:pt>
                <c:pt idx="721">
                  <c:v>3930.59</c:v>
                </c:pt>
                <c:pt idx="722">
                  <c:v>4690.9399999999996</c:v>
                </c:pt>
                <c:pt idx="723">
                  <c:v>4629.3100000000004</c:v>
                </c:pt>
                <c:pt idx="724">
                  <c:v>4768.03</c:v>
                </c:pt>
                <c:pt idx="725">
                  <c:v>3247.92</c:v>
                </c:pt>
                <c:pt idx="726">
                  <c:v>2950.87</c:v>
                </c:pt>
                <c:pt idx="727">
                  <c:v>3090.21</c:v>
                </c:pt>
                <c:pt idx="728">
                  <c:v>3581.38</c:v>
                </c:pt>
                <c:pt idx="729">
                  <c:v>3637.47</c:v>
                </c:pt>
                <c:pt idx="730">
                  <c:v>2622.44</c:v>
                </c:pt>
                <c:pt idx="731">
                  <c:v>2622.44</c:v>
                </c:pt>
                <c:pt idx="732">
                  <c:v>2926.49</c:v>
                </c:pt>
                <c:pt idx="733">
                  <c:v>2926.49</c:v>
                </c:pt>
                <c:pt idx="734">
                  <c:v>2622.44</c:v>
                </c:pt>
                <c:pt idx="735">
                  <c:v>2622.44</c:v>
                </c:pt>
                <c:pt idx="736">
                  <c:v>2622.44</c:v>
                </c:pt>
                <c:pt idx="737">
                  <c:v>2809.96</c:v>
                </c:pt>
                <c:pt idx="738">
                  <c:v>2809.96</c:v>
                </c:pt>
                <c:pt idx="739">
                  <c:v>2622.44</c:v>
                </c:pt>
                <c:pt idx="740">
                  <c:v>2622.44</c:v>
                </c:pt>
                <c:pt idx="741">
                  <c:v>2674.17</c:v>
                </c:pt>
                <c:pt idx="742">
                  <c:v>2738.84</c:v>
                </c:pt>
                <c:pt idx="743">
                  <c:v>2744.91</c:v>
                </c:pt>
                <c:pt idx="744">
                  <c:v>2651.43</c:v>
                </c:pt>
                <c:pt idx="745">
                  <c:v>2664.17</c:v>
                </c:pt>
                <c:pt idx="746">
                  <c:v>2633.65</c:v>
                </c:pt>
                <c:pt idx="747">
                  <c:v>2721.28</c:v>
                </c:pt>
                <c:pt idx="748">
                  <c:v>2744.9</c:v>
                </c:pt>
                <c:pt idx="749">
                  <c:v>2648.11</c:v>
                </c:pt>
                <c:pt idx="750">
                  <c:v>2646.37</c:v>
                </c:pt>
                <c:pt idx="751">
                  <c:v>2658.28</c:v>
                </c:pt>
                <c:pt idx="752">
                  <c:v>2789.32</c:v>
                </c:pt>
                <c:pt idx="753">
                  <c:v>2738.31</c:v>
                </c:pt>
                <c:pt idx="754">
                  <c:v>2639.52</c:v>
                </c:pt>
                <c:pt idx="755">
                  <c:v>2699.06</c:v>
                </c:pt>
                <c:pt idx="756">
                  <c:v>2648.62</c:v>
                </c:pt>
                <c:pt idx="757">
                  <c:v>2808.59</c:v>
                </c:pt>
                <c:pt idx="758">
                  <c:v>2823.88</c:v>
                </c:pt>
                <c:pt idx="759">
                  <c:v>2660.17</c:v>
                </c:pt>
                <c:pt idx="760">
                  <c:v>2619.92</c:v>
                </c:pt>
                <c:pt idx="761">
                  <c:v>2625.13</c:v>
                </c:pt>
                <c:pt idx="762">
                  <c:v>2875.08</c:v>
                </c:pt>
                <c:pt idx="763">
                  <c:v>2883.74</c:v>
                </c:pt>
                <c:pt idx="764">
                  <c:v>2597.27</c:v>
                </c:pt>
                <c:pt idx="765">
                  <c:v>2640.2</c:v>
                </c:pt>
                <c:pt idx="766">
                  <c:v>2666.93</c:v>
                </c:pt>
                <c:pt idx="767">
                  <c:v>2896.74</c:v>
                </c:pt>
                <c:pt idx="768">
                  <c:v>2926.58</c:v>
                </c:pt>
                <c:pt idx="769">
                  <c:v>2640.18</c:v>
                </c:pt>
                <c:pt idx="770">
                  <c:v>2617.15</c:v>
                </c:pt>
                <c:pt idx="771">
                  <c:v>2646.66</c:v>
                </c:pt>
                <c:pt idx="772">
                  <c:v>2931.49</c:v>
                </c:pt>
                <c:pt idx="773">
                  <c:v>2903.51</c:v>
                </c:pt>
                <c:pt idx="774">
                  <c:v>2640.92</c:v>
                </c:pt>
                <c:pt idx="775">
                  <c:v>2600.2199999999998</c:v>
                </c:pt>
                <c:pt idx="776">
                  <c:v>2654.64</c:v>
                </c:pt>
                <c:pt idx="777">
                  <c:v>2952.44</c:v>
                </c:pt>
                <c:pt idx="778">
                  <c:v>2935.13</c:v>
                </c:pt>
                <c:pt idx="779">
                  <c:v>2664.88</c:v>
                </c:pt>
                <c:pt idx="780">
                  <c:v>2641.44</c:v>
                </c:pt>
                <c:pt idx="781">
                  <c:v>2617.14</c:v>
                </c:pt>
                <c:pt idx="782">
                  <c:v>2939.41</c:v>
                </c:pt>
                <c:pt idx="783">
                  <c:v>2955.62</c:v>
                </c:pt>
                <c:pt idx="784">
                  <c:v>2627.01</c:v>
                </c:pt>
                <c:pt idx="785">
                  <c:v>2635.66</c:v>
                </c:pt>
                <c:pt idx="786">
                  <c:v>2980.05</c:v>
                </c:pt>
                <c:pt idx="787">
                  <c:v>3047.9</c:v>
                </c:pt>
                <c:pt idx="788">
                  <c:v>3272.12</c:v>
                </c:pt>
                <c:pt idx="789">
                  <c:v>2755.97</c:v>
                </c:pt>
                <c:pt idx="790">
                  <c:v>2730.24</c:v>
                </c:pt>
                <c:pt idx="791">
                  <c:v>2549.67</c:v>
                </c:pt>
                <c:pt idx="792">
                  <c:v>2674.99</c:v>
                </c:pt>
                <c:pt idx="793">
                  <c:v>2916.68</c:v>
                </c:pt>
                <c:pt idx="794">
                  <c:v>2716.13</c:v>
                </c:pt>
                <c:pt idx="795">
                  <c:v>2668.69</c:v>
                </c:pt>
                <c:pt idx="796">
                  <c:v>2602.73</c:v>
                </c:pt>
                <c:pt idx="797">
                  <c:v>2552.04</c:v>
                </c:pt>
                <c:pt idx="798">
                  <c:v>2812.29</c:v>
                </c:pt>
                <c:pt idx="799">
                  <c:v>2605.6</c:v>
                </c:pt>
                <c:pt idx="800">
                  <c:v>2599.5</c:v>
                </c:pt>
                <c:pt idx="801">
                  <c:v>2357.6999999999998</c:v>
                </c:pt>
                <c:pt idx="802">
                  <c:v>2377.85</c:v>
                </c:pt>
                <c:pt idx="803">
                  <c:v>2775.45</c:v>
                </c:pt>
                <c:pt idx="804">
                  <c:v>2516.6</c:v>
                </c:pt>
                <c:pt idx="805">
                  <c:v>2536.9</c:v>
                </c:pt>
                <c:pt idx="806">
                  <c:v>2123.88</c:v>
                </c:pt>
                <c:pt idx="807">
                  <c:v>2047.92</c:v>
                </c:pt>
                <c:pt idx="808">
                  <c:v>2056</c:v>
                </c:pt>
                <c:pt idx="809">
                  <c:v>2296.35</c:v>
                </c:pt>
                <c:pt idx="810">
                  <c:v>2304.65</c:v>
                </c:pt>
                <c:pt idx="811">
                  <c:v>2204.5500000000002</c:v>
                </c:pt>
                <c:pt idx="812">
                  <c:v>2069.64</c:v>
                </c:pt>
                <c:pt idx="813">
                  <c:v>2073.1</c:v>
                </c:pt>
                <c:pt idx="814">
                  <c:v>2310.13</c:v>
                </c:pt>
                <c:pt idx="815">
                  <c:v>2327.5700000000002</c:v>
                </c:pt>
                <c:pt idx="816">
                  <c:v>1403.55</c:v>
                </c:pt>
                <c:pt idx="817">
                  <c:v>1403.55</c:v>
                </c:pt>
                <c:pt idx="818">
                  <c:v>1613.84</c:v>
                </c:pt>
                <c:pt idx="819">
                  <c:v>1613.84</c:v>
                </c:pt>
                <c:pt idx="820">
                  <c:v>1403.55</c:v>
                </c:pt>
                <c:pt idx="821">
                  <c:v>1403.55</c:v>
                </c:pt>
                <c:pt idx="822">
                  <c:v>1403.55</c:v>
                </c:pt>
                <c:pt idx="823">
                  <c:v>1507.29</c:v>
                </c:pt>
                <c:pt idx="824">
                  <c:v>1507.29</c:v>
                </c:pt>
                <c:pt idx="825">
                  <c:v>1403.55</c:v>
                </c:pt>
                <c:pt idx="826">
                  <c:v>1403.55</c:v>
                </c:pt>
                <c:pt idx="827">
                  <c:v>1403.55</c:v>
                </c:pt>
                <c:pt idx="828">
                  <c:v>1432.71</c:v>
                </c:pt>
                <c:pt idx="829">
                  <c:v>1432.71</c:v>
                </c:pt>
                <c:pt idx="830">
                  <c:v>1403.55</c:v>
                </c:pt>
                <c:pt idx="831">
                  <c:v>1403.55</c:v>
                </c:pt>
                <c:pt idx="832">
                  <c:v>1397.31</c:v>
                </c:pt>
                <c:pt idx="833">
                  <c:v>1410.35</c:v>
                </c:pt>
                <c:pt idx="834">
                  <c:v>1419.12</c:v>
                </c:pt>
                <c:pt idx="835">
                  <c:v>1400.81</c:v>
                </c:pt>
                <c:pt idx="836">
                  <c:v>1406.08</c:v>
                </c:pt>
                <c:pt idx="837">
                  <c:v>1414.19</c:v>
                </c:pt>
                <c:pt idx="838">
                  <c:v>1438.26</c:v>
                </c:pt>
                <c:pt idx="839">
                  <c:v>1424.44</c:v>
                </c:pt>
                <c:pt idx="840">
                  <c:v>1404.13</c:v>
                </c:pt>
                <c:pt idx="841">
                  <c:v>1415.74</c:v>
                </c:pt>
                <c:pt idx="842">
                  <c:v>1412.6</c:v>
                </c:pt>
                <c:pt idx="843">
                  <c:v>1459.88</c:v>
                </c:pt>
                <c:pt idx="844">
                  <c:v>1465.09</c:v>
                </c:pt>
                <c:pt idx="845">
                  <c:v>1414.08</c:v>
                </c:pt>
                <c:pt idx="846">
                  <c:v>1405.91</c:v>
                </c:pt>
                <c:pt idx="847">
                  <c:v>1418.13</c:v>
                </c:pt>
                <c:pt idx="848">
                  <c:v>1475.45</c:v>
                </c:pt>
                <c:pt idx="849">
                  <c:v>1482.2</c:v>
                </c:pt>
                <c:pt idx="850">
                  <c:v>1416.75</c:v>
                </c:pt>
                <c:pt idx="851">
                  <c:v>1414.67</c:v>
                </c:pt>
                <c:pt idx="852">
                  <c:v>1408.73</c:v>
                </c:pt>
                <c:pt idx="853">
                  <c:v>1492.41</c:v>
                </c:pt>
                <c:pt idx="854">
                  <c:v>1489.19</c:v>
                </c:pt>
                <c:pt idx="855">
                  <c:v>1414.37</c:v>
                </c:pt>
                <c:pt idx="856">
                  <c:v>1420.98</c:v>
                </c:pt>
                <c:pt idx="857">
                  <c:v>1419.08</c:v>
                </c:pt>
                <c:pt idx="858">
                  <c:v>1503.16</c:v>
                </c:pt>
                <c:pt idx="859">
                  <c:v>1495.21</c:v>
                </c:pt>
                <c:pt idx="860">
                  <c:v>1414.15</c:v>
                </c:pt>
                <c:pt idx="861">
                  <c:v>1423.9</c:v>
                </c:pt>
                <c:pt idx="862">
                  <c:v>1416.61</c:v>
                </c:pt>
                <c:pt idx="863">
                  <c:v>1504.28</c:v>
                </c:pt>
                <c:pt idx="864">
                  <c:v>1500.13</c:v>
                </c:pt>
                <c:pt idx="865">
                  <c:v>1411.1</c:v>
                </c:pt>
                <c:pt idx="866">
                  <c:v>1412.18</c:v>
                </c:pt>
                <c:pt idx="867">
                  <c:v>1416.54</c:v>
                </c:pt>
                <c:pt idx="868">
                  <c:v>1500.93</c:v>
                </c:pt>
                <c:pt idx="869">
                  <c:v>1504.42</c:v>
                </c:pt>
                <c:pt idx="870">
                  <c:v>1411.63</c:v>
                </c:pt>
                <c:pt idx="871">
                  <c:v>1407.4</c:v>
                </c:pt>
                <c:pt idx="872">
                  <c:v>1682.5</c:v>
                </c:pt>
                <c:pt idx="873">
                  <c:v>1707.23</c:v>
                </c:pt>
                <c:pt idx="874">
                  <c:v>1760.88</c:v>
                </c:pt>
                <c:pt idx="875">
                  <c:v>1465.85</c:v>
                </c:pt>
                <c:pt idx="876">
                  <c:v>1465.7</c:v>
                </c:pt>
                <c:pt idx="877">
                  <c:v>1425.79</c:v>
                </c:pt>
                <c:pt idx="878">
                  <c:v>1452.66</c:v>
                </c:pt>
                <c:pt idx="879">
                  <c:v>1575.56</c:v>
                </c:pt>
                <c:pt idx="880">
                  <c:v>1441.99</c:v>
                </c:pt>
                <c:pt idx="881">
                  <c:v>1420.88</c:v>
                </c:pt>
                <c:pt idx="882">
                  <c:v>1406.8</c:v>
                </c:pt>
                <c:pt idx="883">
                  <c:v>1456.44</c:v>
                </c:pt>
                <c:pt idx="884">
                  <c:v>1507.49</c:v>
                </c:pt>
                <c:pt idx="885">
                  <c:v>1387.46</c:v>
                </c:pt>
                <c:pt idx="886">
                  <c:v>1378.15</c:v>
                </c:pt>
                <c:pt idx="887">
                  <c:v>1247.96</c:v>
                </c:pt>
                <c:pt idx="888">
                  <c:v>1333.71</c:v>
                </c:pt>
                <c:pt idx="889">
                  <c:v>1420.11</c:v>
                </c:pt>
                <c:pt idx="890">
                  <c:v>1314.64</c:v>
                </c:pt>
                <c:pt idx="891">
                  <c:v>1326.87</c:v>
                </c:pt>
                <c:pt idx="892">
                  <c:v>1062.07</c:v>
                </c:pt>
                <c:pt idx="893">
                  <c:v>1229.5899999999999</c:v>
                </c:pt>
                <c:pt idx="894">
                  <c:v>1204.98</c:v>
                </c:pt>
                <c:pt idx="895">
                  <c:v>1285.9000000000001</c:v>
                </c:pt>
                <c:pt idx="896">
                  <c:v>1285.57</c:v>
                </c:pt>
                <c:pt idx="897">
                  <c:v>1187.45</c:v>
                </c:pt>
                <c:pt idx="898">
                  <c:v>1074.6199999999999</c:v>
                </c:pt>
                <c:pt idx="899">
                  <c:v>1075.21</c:v>
                </c:pt>
                <c:pt idx="900">
                  <c:v>1303.6199999999999</c:v>
                </c:pt>
                <c:pt idx="901">
                  <c:v>1299.72</c:v>
                </c:pt>
                <c:pt idx="902">
                  <c:v>1273.82</c:v>
                </c:pt>
                <c:pt idx="903">
                  <c:v>1228.1500000000001</c:v>
                </c:pt>
                <c:pt idx="904">
                  <c:v>1231.77</c:v>
                </c:pt>
                <c:pt idx="905">
                  <c:v>1314.9</c:v>
                </c:pt>
                <c:pt idx="906">
                  <c:v>1320.89</c:v>
                </c:pt>
                <c:pt idx="907">
                  <c:v>755.15599999999938</c:v>
                </c:pt>
                <c:pt idx="908">
                  <c:v>755.15599999999938</c:v>
                </c:pt>
                <c:pt idx="909">
                  <c:v>872.63800000000003</c:v>
                </c:pt>
                <c:pt idx="910">
                  <c:v>872.63800000000003</c:v>
                </c:pt>
                <c:pt idx="911">
                  <c:v>755.15599999999938</c:v>
                </c:pt>
                <c:pt idx="912">
                  <c:v>755.15599999999938</c:v>
                </c:pt>
                <c:pt idx="913">
                  <c:v>755.15599999999938</c:v>
                </c:pt>
                <c:pt idx="914">
                  <c:v>800.31999999999937</c:v>
                </c:pt>
                <c:pt idx="915">
                  <c:v>800.31999999999937</c:v>
                </c:pt>
                <c:pt idx="916">
                  <c:v>755.15599999999938</c:v>
                </c:pt>
                <c:pt idx="917">
                  <c:v>755.15599999999938</c:v>
                </c:pt>
                <c:pt idx="918">
                  <c:v>755.15599999999938</c:v>
                </c:pt>
                <c:pt idx="919">
                  <c:v>763.02</c:v>
                </c:pt>
                <c:pt idx="920">
                  <c:v>763.02</c:v>
                </c:pt>
                <c:pt idx="921">
                  <c:v>755.15599999999938</c:v>
                </c:pt>
                <c:pt idx="922">
                  <c:v>755.15599999999938</c:v>
                </c:pt>
                <c:pt idx="923">
                  <c:v>755.15599999999938</c:v>
                </c:pt>
                <c:pt idx="924">
                  <c:v>752.99800000000005</c:v>
                </c:pt>
                <c:pt idx="925">
                  <c:v>752.99800000000005</c:v>
                </c:pt>
                <c:pt idx="926">
                  <c:v>755.15599999999938</c:v>
                </c:pt>
                <c:pt idx="927">
                  <c:v>755.15599999999938</c:v>
                </c:pt>
                <c:pt idx="928">
                  <c:v>755.27200000000005</c:v>
                </c:pt>
                <c:pt idx="929">
                  <c:v>753.50300000000004</c:v>
                </c:pt>
                <c:pt idx="930">
                  <c:v>752.61199999999997</c:v>
                </c:pt>
                <c:pt idx="931">
                  <c:v>754.90300000000002</c:v>
                </c:pt>
                <c:pt idx="932">
                  <c:v>751.58399999999995</c:v>
                </c:pt>
                <c:pt idx="933">
                  <c:v>753.93399999999997</c:v>
                </c:pt>
                <c:pt idx="934">
                  <c:v>762.79</c:v>
                </c:pt>
                <c:pt idx="935">
                  <c:v>762.48299999999938</c:v>
                </c:pt>
                <c:pt idx="936">
                  <c:v>756.64</c:v>
                </c:pt>
                <c:pt idx="937">
                  <c:v>752.64699999999937</c:v>
                </c:pt>
                <c:pt idx="938">
                  <c:v>751.06599999999935</c:v>
                </c:pt>
                <c:pt idx="939">
                  <c:v>768.76700000000005</c:v>
                </c:pt>
                <c:pt idx="940">
                  <c:v>775.42599999999936</c:v>
                </c:pt>
                <c:pt idx="941">
                  <c:v>756.1</c:v>
                </c:pt>
                <c:pt idx="942">
                  <c:v>749.70899999999995</c:v>
                </c:pt>
                <c:pt idx="943">
                  <c:v>750.41899999999998</c:v>
                </c:pt>
                <c:pt idx="944">
                  <c:v>776.30999999999938</c:v>
                </c:pt>
                <c:pt idx="945">
                  <c:v>778.10400000000004</c:v>
                </c:pt>
                <c:pt idx="946">
                  <c:v>750.22400000000005</c:v>
                </c:pt>
                <c:pt idx="947">
                  <c:v>756.38300000000004</c:v>
                </c:pt>
                <c:pt idx="948">
                  <c:v>751.39300000000003</c:v>
                </c:pt>
                <c:pt idx="949">
                  <c:v>783.80899999999997</c:v>
                </c:pt>
                <c:pt idx="950">
                  <c:v>785.27300000000002</c:v>
                </c:pt>
                <c:pt idx="951">
                  <c:v>754.84999999999934</c:v>
                </c:pt>
                <c:pt idx="952">
                  <c:v>756.8269999999992</c:v>
                </c:pt>
                <c:pt idx="953">
                  <c:v>758.31799999999998</c:v>
                </c:pt>
                <c:pt idx="954">
                  <c:v>786.15899999999999</c:v>
                </c:pt>
                <c:pt idx="955">
                  <c:v>783.27200000000005</c:v>
                </c:pt>
                <c:pt idx="956">
                  <c:v>757.06599999999935</c:v>
                </c:pt>
                <c:pt idx="957">
                  <c:v>757.10799999999938</c:v>
                </c:pt>
                <c:pt idx="958">
                  <c:v>752.58799999999997</c:v>
                </c:pt>
                <c:pt idx="959">
                  <c:v>785.66600000000005</c:v>
                </c:pt>
                <c:pt idx="960">
                  <c:v>787.54</c:v>
                </c:pt>
                <c:pt idx="961">
                  <c:v>754.01499999999999</c:v>
                </c:pt>
                <c:pt idx="962">
                  <c:v>756.149</c:v>
                </c:pt>
                <c:pt idx="963">
                  <c:v>926.73500000000001</c:v>
                </c:pt>
                <c:pt idx="964">
                  <c:v>929.77499999999998</c:v>
                </c:pt>
                <c:pt idx="965">
                  <c:v>948.33099999999934</c:v>
                </c:pt>
                <c:pt idx="966">
                  <c:v>783.68</c:v>
                </c:pt>
                <c:pt idx="967">
                  <c:v>785.48099999999999</c:v>
                </c:pt>
                <c:pt idx="968">
                  <c:v>775.85399999999936</c:v>
                </c:pt>
                <c:pt idx="969">
                  <c:v>795.25099999999998</c:v>
                </c:pt>
                <c:pt idx="970">
                  <c:v>829.375</c:v>
                </c:pt>
                <c:pt idx="971">
                  <c:v>761.4569999999992</c:v>
                </c:pt>
                <c:pt idx="972">
                  <c:v>761.69899999999996</c:v>
                </c:pt>
                <c:pt idx="973">
                  <c:v>736.91099999999938</c:v>
                </c:pt>
                <c:pt idx="974">
                  <c:v>764.05399999999997</c:v>
                </c:pt>
                <c:pt idx="975">
                  <c:v>799.64599999999996</c:v>
                </c:pt>
                <c:pt idx="976">
                  <c:v>733.548</c:v>
                </c:pt>
                <c:pt idx="977">
                  <c:v>736.51099999999997</c:v>
                </c:pt>
                <c:pt idx="978">
                  <c:v>694.42899999999997</c:v>
                </c:pt>
                <c:pt idx="979">
                  <c:v>724.17499999999995</c:v>
                </c:pt>
                <c:pt idx="980">
                  <c:v>751.49699999999996</c:v>
                </c:pt>
                <c:pt idx="981">
                  <c:v>708.32599999999934</c:v>
                </c:pt>
                <c:pt idx="982">
                  <c:v>713.65699999999936</c:v>
                </c:pt>
                <c:pt idx="983">
                  <c:v>550.34599999999921</c:v>
                </c:pt>
                <c:pt idx="984">
                  <c:v>677.298</c:v>
                </c:pt>
                <c:pt idx="985">
                  <c:v>679.13</c:v>
                </c:pt>
                <c:pt idx="986">
                  <c:v>699.83099999999934</c:v>
                </c:pt>
                <c:pt idx="987">
                  <c:v>701.904</c:v>
                </c:pt>
                <c:pt idx="988">
                  <c:v>568.596</c:v>
                </c:pt>
                <c:pt idx="989">
                  <c:v>560.91199999999935</c:v>
                </c:pt>
                <c:pt idx="990">
                  <c:v>549.46099999999933</c:v>
                </c:pt>
                <c:pt idx="991">
                  <c:v>701.63300000000004</c:v>
                </c:pt>
                <c:pt idx="992">
                  <c:v>707.58</c:v>
                </c:pt>
                <c:pt idx="993">
                  <c:v>669.9</c:v>
                </c:pt>
                <c:pt idx="994">
                  <c:v>644.15300000000002</c:v>
                </c:pt>
                <c:pt idx="995">
                  <c:v>648.91899999999998</c:v>
                </c:pt>
                <c:pt idx="996">
                  <c:v>708.25099999999998</c:v>
                </c:pt>
                <c:pt idx="997">
                  <c:v>706.64300000000003</c:v>
                </c:pt>
                <c:pt idx="998">
                  <c:v>702.27499999999998</c:v>
                </c:pt>
                <c:pt idx="999">
                  <c:v>689.35299999999995</c:v>
                </c:pt>
                <c:pt idx="1000">
                  <c:v>679.15300000000002</c:v>
                </c:pt>
                <c:pt idx="1001">
                  <c:v>703.14200000000005</c:v>
                </c:pt>
                <c:pt idx="1002">
                  <c:v>720.73900000000003</c:v>
                </c:pt>
                <c:pt idx="1003">
                  <c:v>376.38400000000001</c:v>
                </c:pt>
                <c:pt idx="1004">
                  <c:v>376.38400000000001</c:v>
                </c:pt>
                <c:pt idx="1005">
                  <c:v>444.82499999999999</c:v>
                </c:pt>
                <c:pt idx="1006">
                  <c:v>444.82499999999999</c:v>
                </c:pt>
                <c:pt idx="1007">
                  <c:v>376.38400000000001</c:v>
                </c:pt>
                <c:pt idx="1008">
                  <c:v>376.38400000000001</c:v>
                </c:pt>
                <c:pt idx="1009">
                  <c:v>376.38400000000001</c:v>
                </c:pt>
                <c:pt idx="1010">
                  <c:v>404.80500000000001</c:v>
                </c:pt>
                <c:pt idx="1011">
                  <c:v>404.80500000000001</c:v>
                </c:pt>
                <c:pt idx="1012">
                  <c:v>376.38400000000001</c:v>
                </c:pt>
                <c:pt idx="1013">
                  <c:v>376.38400000000001</c:v>
                </c:pt>
                <c:pt idx="1014">
                  <c:v>376.38400000000001</c:v>
                </c:pt>
                <c:pt idx="1015">
                  <c:v>384.94400000000002</c:v>
                </c:pt>
                <c:pt idx="1016">
                  <c:v>384.94400000000002</c:v>
                </c:pt>
                <c:pt idx="1017">
                  <c:v>376.38400000000001</c:v>
                </c:pt>
                <c:pt idx="1018">
                  <c:v>376.38400000000001</c:v>
                </c:pt>
                <c:pt idx="1019">
                  <c:v>376.38400000000001</c:v>
                </c:pt>
                <c:pt idx="1020">
                  <c:v>377.83800000000002</c:v>
                </c:pt>
                <c:pt idx="1021">
                  <c:v>377.83800000000002</c:v>
                </c:pt>
                <c:pt idx="1022">
                  <c:v>376.38400000000001</c:v>
                </c:pt>
                <c:pt idx="1023">
                  <c:v>376.38400000000001</c:v>
                </c:pt>
                <c:pt idx="1024">
                  <c:v>376.38400000000001</c:v>
                </c:pt>
                <c:pt idx="1025">
                  <c:v>375.68900000000002</c:v>
                </c:pt>
                <c:pt idx="1026">
                  <c:v>375.68900000000002</c:v>
                </c:pt>
                <c:pt idx="1027">
                  <c:v>376.38400000000001</c:v>
                </c:pt>
                <c:pt idx="1028">
                  <c:v>376.38400000000001</c:v>
                </c:pt>
                <c:pt idx="1029">
                  <c:v>377.375</c:v>
                </c:pt>
                <c:pt idx="1030">
                  <c:v>379.13299999999998</c:v>
                </c:pt>
                <c:pt idx="1031">
                  <c:v>379.267</c:v>
                </c:pt>
                <c:pt idx="1032">
                  <c:v>376.85500000000002</c:v>
                </c:pt>
                <c:pt idx="1033">
                  <c:v>378.01600000000002</c:v>
                </c:pt>
                <c:pt idx="1034">
                  <c:v>378.61799999999999</c:v>
                </c:pt>
                <c:pt idx="1035">
                  <c:v>384.60399999999998</c:v>
                </c:pt>
                <c:pt idx="1036">
                  <c:v>384.512</c:v>
                </c:pt>
                <c:pt idx="1037">
                  <c:v>377.40599999999961</c:v>
                </c:pt>
                <c:pt idx="1038">
                  <c:v>377.05099999999999</c:v>
                </c:pt>
                <c:pt idx="1039">
                  <c:v>376.76499999999999</c:v>
                </c:pt>
                <c:pt idx="1040">
                  <c:v>386.91699999999997</c:v>
                </c:pt>
                <c:pt idx="1041">
                  <c:v>388.35</c:v>
                </c:pt>
                <c:pt idx="1042">
                  <c:v>378.15899999999999</c:v>
                </c:pt>
                <c:pt idx="1043">
                  <c:v>379.92700000000002</c:v>
                </c:pt>
                <c:pt idx="1044">
                  <c:v>377.37099999999998</c:v>
                </c:pt>
                <c:pt idx="1045">
                  <c:v>388.88099999999997</c:v>
                </c:pt>
                <c:pt idx="1046">
                  <c:v>390.17</c:v>
                </c:pt>
                <c:pt idx="1047">
                  <c:v>379.45100000000002</c:v>
                </c:pt>
                <c:pt idx="1048">
                  <c:v>379.72800000000001</c:v>
                </c:pt>
                <c:pt idx="1049">
                  <c:v>378.44400000000002</c:v>
                </c:pt>
                <c:pt idx="1050">
                  <c:v>389.63</c:v>
                </c:pt>
                <c:pt idx="1051">
                  <c:v>390.42899999999997</c:v>
                </c:pt>
                <c:pt idx="1052">
                  <c:v>378.61799999999999</c:v>
                </c:pt>
                <c:pt idx="1053">
                  <c:v>378.262</c:v>
                </c:pt>
                <c:pt idx="1054">
                  <c:v>376.01400000000001</c:v>
                </c:pt>
                <c:pt idx="1055">
                  <c:v>389.63299999999998</c:v>
                </c:pt>
                <c:pt idx="1056">
                  <c:v>389.82</c:v>
                </c:pt>
                <c:pt idx="1057">
                  <c:v>379.17899999999997</c:v>
                </c:pt>
                <c:pt idx="1058">
                  <c:v>377.63600000000002</c:v>
                </c:pt>
                <c:pt idx="1059">
                  <c:v>473.08800000000002</c:v>
                </c:pt>
                <c:pt idx="1060">
                  <c:v>473.42</c:v>
                </c:pt>
                <c:pt idx="1061">
                  <c:v>474.95400000000001</c:v>
                </c:pt>
                <c:pt idx="1062">
                  <c:v>395.23500000000001</c:v>
                </c:pt>
                <c:pt idx="1063">
                  <c:v>397.66399999999999</c:v>
                </c:pt>
                <c:pt idx="1064">
                  <c:v>399.07600000000002</c:v>
                </c:pt>
                <c:pt idx="1065">
                  <c:v>407.65899999999999</c:v>
                </c:pt>
                <c:pt idx="1066">
                  <c:v>405.54199999999997</c:v>
                </c:pt>
                <c:pt idx="1067">
                  <c:v>384.65800000000002</c:v>
                </c:pt>
                <c:pt idx="1068">
                  <c:v>382.05599999999998</c:v>
                </c:pt>
                <c:pt idx="1069">
                  <c:v>380.32900000000001</c:v>
                </c:pt>
                <c:pt idx="1070">
                  <c:v>394.83100000000002</c:v>
                </c:pt>
                <c:pt idx="1071">
                  <c:v>390.53699999999998</c:v>
                </c:pt>
                <c:pt idx="1072">
                  <c:v>369.42599999999942</c:v>
                </c:pt>
                <c:pt idx="1073">
                  <c:v>373.709</c:v>
                </c:pt>
                <c:pt idx="1074">
                  <c:v>349.851</c:v>
                </c:pt>
                <c:pt idx="1075">
                  <c:v>374.27199999999999</c:v>
                </c:pt>
                <c:pt idx="1076">
                  <c:v>375.58199999999999</c:v>
                </c:pt>
                <c:pt idx="1077">
                  <c:v>359.46100000000001</c:v>
                </c:pt>
                <c:pt idx="1078">
                  <c:v>357.04599999999999</c:v>
                </c:pt>
                <c:pt idx="1079">
                  <c:v>294.10700000000003</c:v>
                </c:pt>
                <c:pt idx="1080">
                  <c:v>350.77</c:v>
                </c:pt>
                <c:pt idx="1081">
                  <c:v>351.00799999999998</c:v>
                </c:pt>
                <c:pt idx="1082">
                  <c:v>356.83699999999999</c:v>
                </c:pt>
                <c:pt idx="1083">
                  <c:v>355.49</c:v>
                </c:pt>
                <c:pt idx="1084">
                  <c:v>272.31900000000002</c:v>
                </c:pt>
                <c:pt idx="1085">
                  <c:v>261.27199999999999</c:v>
                </c:pt>
                <c:pt idx="1086">
                  <c:v>285.30500000000001</c:v>
                </c:pt>
                <c:pt idx="1087">
                  <c:v>358.85300000000001</c:v>
                </c:pt>
                <c:pt idx="1088">
                  <c:v>354.767</c:v>
                </c:pt>
                <c:pt idx="1089">
                  <c:v>317.77999999999997</c:v>
                </c:pt>
                <c:pt idx="1090">
                  <c:v>314.57600000000002</c:v>
                </c:pt>
                <c:pt idx="1091">
                  <c:v>298.464</c:v>
                </c:pt>
                <c:pt idx="1092">
                  <c:v>355.19799999999998</c:v>
                </c:pt>
                <c:pt idx="1093">
                  <c:v>355.71300000000002</c:v>
                </c:pt>
                <c:pt idx="1094">
                  <c:v>349.45499999999998</c:v>
                </c:pt>
                <c:pt idx="1095">
                  <c:v>337.72099999999938</c:v>
                </c:pt>
                <c:pt idx="1096">
                  <c:v>338.38900000000001</c:v>
                </c:pt>
                <c:pt idx="1097">
                  <c:v>358.54199999999997</c:v>
                </c:pt>
                <c:pt idx="1098">
                  <c:v>358.29899999999998</c:v>
                </c:pt>
                <c:pt idx="1099">
                  <c:v>357.9</c:v>
                </c:pt>
                <c:pt idx="1100">
                  <c:v>354.00200000000001</c:v>
                </c:pt>
                <c:pt idx="1101">
                  <c:v>357.392</c:v>
                </c:pt>
                <c:pt idx="1102">
                  <c:v>363.44900000000001</c:v>
                </c:pt>
                <c:pt idx="1103">
                  <c:v>363.24299999999999</c:v>
                </c:pt>
                <c:pt idx="1104">
                  <c:v>189.18299999999999</c:v>
                </c:pt>
                <c:pt idx="1105">
                  <c:v>189.18299999999999</c:v>
                </c:pt>
                <c:pt idx="1106">
                  <c:v>224.85</c:v>
                </c:pt>
                <c:pt idx="1107">
                  <c:v>224.85</c:v>
                </c:pt>
                <c:pt idx="1108">
                  <c:v>189.18299999999999</c:v>
                </c:pt>
                <c:pt idx="1109">
                  <c:v>189.18299999999999</c:v>
                </c:pt>
                <c:pt idx="1110">
                  <c:v>189.18299999999999</c:v>
                </c:pt>
                <c:pt idx="1111">
                  <c:v>203.786</c:v>
                </c:pt>
                <c:pt idx="1112">
                  <c:v>203.786</c:v>
                </c:pt>
                <c:pt idx="1113">
                  <c:v>189.18299999999999</c:v>
                </c:pt>
                <c:pt idx="1114">
                  <c:v>189.18299999999999</c:v>
                </c:pt>
                <c:pt idx="1115">
                  <c:v>189.18299999999999</c:v>
                </c:pt>
                <c:pt idx="1116">
                  <c:v>193.893</c:v>
                </c:pt>
                <c:pt idx="1117">
                  <c:v>193.893</c:v>
                </c:pt>
                <c:pt idx="1118">
                  <c:v>189.18299999999999</c:v>
                </c:pt>
                <c:pt idx="1119">
                  <c:v>189.18299999999999</c:v>
                </c:pt>
                <c:pt idx="1120">
                  <c:v>189.18299999999999</c:v>
                </c:pt>
                <c:pt idx="1121">
                  <c:v>189.64699999999999</c:v>
                </c:pt>
                <c:pt idx="1122">
                  <c:v>189.64699999999999</c:v>
                </c:pt>
                <c:pt idx="1123">
                  <c:v>189.18299999999999</c:v>
                </c:pt>
                <c:pt idx="1124">
                  <c:v>189.18299999999999</c:v>
                </c:pt>
                <c:pt idx="1125">
                  <c:v>189.18299999999999</c:v>
                </c:pt>
                <c:pt idx="1126">
                  <c:v>188.36199999999999</c:v>
                </c:pt>
                <c:pt idx="1127">
                  <c:v>188.36199999999999</c:v>
                </c:pt>
                <c:pt idx="1128">
                  <c:v>189.18299999999999</c:v>
                </c:pt>
                <c:pt idx="1129">
                  <c:v>189.18299999999999</c:v>
                </c:pt>
                <c:pt idx="1130">
                  <c:v>189.18299999999999</c:v>
                </c:pt>
                <c:pt idx="1131">
                  <c:v>190.16399999999999</c:v>
                </c:pt>
                <c:pt idx="1132">
                  <c:v>190.16399999999999</c:v>
                </c:pt>
                <c:pt idx="1133">
                  <c:v>189.18299999999999</c:v>
                </c:pt>
                <c:pt idx="1134">
                  <c:v>189.18299999999999</c:v>
                </c:pt>
                <c:pt idx="1135">
                  <c:v>188.68199999999999</c:v>
                </c:pt>
                <c:pt idx="1136">
                  <c:v>191.67699999999999</c:v>
                </c:pt>
                <c:pt idx="1137">
                  <c:v>191.946</c:v>
                </c:pt>
                <c:pt idx="1138">
                  <c:v>187.81800000000001</c:v>
                </c:pt>
                <c:pt idx="1139">
                  <c:v>188.97800000000001</c:v>
                </c:pt>
                <c:pt idx="1140">
                  <c:v>189.64699999999999</c:v>
                </c:pt>
                <c:pt idx="1141">
                  <c:v>193.654</c:v>
                </c:pt>
                <c:pt idx="1142">
                  <c:v>192.976</c:v>
                </c:pt>
                <c:pt idx="1143">
                  <c:v>189.39400000000001</c:v>
                </c:pt>
                <c:pt idx="1144">
                  <c:v>189.92500000000001</c:v>
                </c:pt>
                <c:pt idx="1145">
                  <c:v>189.14599999999999</c:v>
                </c:pt>
                <c:pt idx="1146">
                  <c:v>194.24299999999999</c:v>
                </c:pt>
                <c:pt idx="1147">
                  <c:v>193.88</c:v>
                </c:pt>
                <c:pt idx="1148">
                  <c:v>188.74199999999999</c:v>
                </c:pt>
                <c:pt idx="1149">
                  <c:v>189.27699999999999</c:v>
                </c:pt>
                <c:pt idx="1150">
                  <c:v>188.47800000000001</c:v>
                </c:pt>
                <c:pt idx="1151">
                  <c:v>194.20699999999999</c:v>
                </c:pt>
                <c:pt idx="1152">
                  <c:v>194.74199999999999</c:v>
                </c:pt>
                <c:pt idx="1153">
                  <c:v>189.25399999999999</c:v>
                </c:pt>
                <c:pt idx="1154">
                  <c:v>189.239</c:v>
                </c:pt>
                <c:pt idx="1155">
                  <c:v>190.20500000000001</c:v>
                </c:pt>
                <c:pt idx="1156">
                  <c:v>194.977</c:v>
                </c:pt>
                <c:pt idx="1157">
                  <c:v>194.71600000000001</c:v>
                </c:pt>
                <c:pt idx="1158">
                  <c:v>189.154</c:v>
                </c:pt>
                <c:pt idx="1159">
                  <c:v>189.46</c:v>
                </c:pt>
                <c:pt idx="1160">
                  <c:v>239.55199999999999</c:v>
                </c:pt>
                <c:pt idx="1161">
                  <c:v>239.66200000000001</c:v>
                </c:pt>
                <c:pt idx="1162">
                  <c:v>238.935</c:v>
                </c:pt>
                <c:pt idx="1163">
                  <c:v>237.03899999999999</c:v>
                </c:pt>
                <c:pt idx="1164">
                  <c:v>237.51300000000001</c:v>
                </c:pt>
                <c:pt idx="1165">
                  <c:v>236.196</c:v>
                </c:pt>
                <c:pt idx="1166">
                  <c:v>236.82400000000001</c:v>
                </c:pt>
                <c:pt idx="1167">
                  <c:v>236.58</c:v>
                </c:pt>
                <c:pt idx="1168">
                  <c:v>231.291</c:v>
                </c:pt>
                <c:pt idx="1169">
                  <c:v>231.79900000000001</c:v>
                </c:pt>
                <c:pt idx="1170">
                  <c:v>217.625</c:v>
                </c:pt>
                <c:pt idx="1171">
                  <c:v>227.37100000000001</c:v>
                </c:pt>
                <c:pt idx="1172">
                  <c:v>226.81299999999999</c:v>
                </c:pt>
                <c:pt idx="1173">
                  <c:v>211.137</c:v>
                </c:pt>
                <c:pt idx="1174">
                  <c:v>215.49100000000001</c:v>
                </c:pt>
                <c:pt idx="1175">
                  <c:v>129.16999999999999</c:v>
                </c:pt>
                <c:pt idx="1176">
                  <c:v>205.32300000000001</c:v>
                </c:pt>
                <c:pt idx="1177">
                  <c:v>206.19200000000001</c:v>
                </c:pt>
                <c:pt idx="1178">
                  <c:v>133.46700000000001</c:v>
                </c:pt>
                <c:pt idx="1179">
                  <c:v>139.899</c:v>
                </c:pt>
                <c:pt idx="1180">
                  <c:v>62.414499999999997</c:v>
                </c:pt>
                <c:pt idx="1181">
                  <c:v>82.657700000000006</c:v>
                </c:pt>
                <c:pt idx="1182">
                  <c:v>82.263199999999998</c:v>
                </c:pt>
                <c:pt idx="1183">
                  <c:v>80.932299999999998</c:v>
                </c:pt>
                <c:pt idx="1184">
                  <c:v>80.329800000000006</c:v>
                </c:pt>
                <c:pt idx="1185">
                  <c:v>88.382399999999976</c:v>
                </c:pt>
                <c:pt idx="1186">
                  <c:v>70.160700000000006</c:v>
                </c:pt>
                <c:pt idx="1187">
                  <c:v>69.820299999999975</c:v>
                </c:pt>
                <c:pt idx="1188">
                  <c:v>85.085999999999999</c:v>
                </c:pt>
                <c:pt idx="1189">
                  <c:v>85.034999999999997</c:v>
                </c:pt>
                <c:pt idx="1190">
                  <c:v>78.612699999999975</c:v>
                </c:pt>
                <c:pt idx="1191">
                  <c:v>77.672099999999915</c:v>
                </c:pt>
                <c:pt idx="1192">
                  <c:v>78.071299999999994</c:v>
                </c:pt>
                <c:pt idx="1193">
                  <c:v>83.485100000000003</c:v>
                </c:pt>
                <c:pt idx="1194">
                  <c:v>83.260999999999996</c:v>
                </c:pt>
                <c:pt idx="1195">
                  <c:v>83.3934</c:v>
                </c:pt>
                <c:pt idx="1196">
                  <c:v>82.993399999999994</c:v>
                </c:pt>
                <c:pt idx="1197">
                  <c:v>82.227999999999994</c:v>
                </c:pt>
                <c:pt idx="1198">
                  <c:v>84.368899999999996</c:v>
                </c:pt>
                <c:pt idx="1199">
                  <c:v>84.471900000000005</c:v>
                </c:pt>
                <c:pt idx="1200">
                  <c:v>84.500600000000006</c:v>
                </c:pt>
                <c:pt idx="1201">
                  <c:v>84.196600000000004</c:v>
                </c:pt>
                <c:pt idx="1202">
                  <c:v>84.655899999999946</c:v>
                </c:pt>
                <c:pt idx="1203">
                  <c:v>85.741200000000006</c:v>
                </c:pt>
                <c:pt idx="1204">
                  <c:v>86.194299999999998</c:v>
                </c:pt>
                <c:pt idx="1205">
                  <c:v>85.315700000000007</c:v>
                </c:pt>
                <c:pt idx="1206">
                  <c:v>85.315700000000007</c:v>
                </c:pt>
                <c:pt idx="1207">
                  <c:v>85.5501</c:v>
                </c:pt>
                <c:pt idx="1208">
                  <c:v>85.5501</c:v>
                </c:pt>
                <c:pt idx="1209">
                  <c:v>84.7761</c:v>
                </c:pt>
                <c:pt idx="1210">
                  <c:v>42.458799999999997</c:v>
                </c:pt>
                <c:pt idx="1211">
                  <c:v>42.458799999999997</c:v>
                </c:pt>
                <c:pt idx="1212">
                  <c:v>59.928100000000001</c:v>
                </c:pt>
                <c:pt idx="1213">
                  <c:v>59.928100000000001</c:v>
                </c:pt>
                <c:pt idx="1214">
                  <c:v>42.458799999999997</c:v>
                </c:pt>
                <c:pt idx="1215">
                  <c:v>42.458799999999997</c:v>
                </c:pt>
                <c:pt idx="1216">
                  <c:v>42.458799999999997</c:v>
                </c:pt>
                <c:pt idx="1217">
                  <c:v>41.049199999999999</c:v>
                </c:pt>
                <c:pt idx="1218">
                  <c:v>41.049199999999999</c:v>
                </c:pt>
                <c:pt idx="1219">
                  <c:v>42.458799999999997</c:v>
                </c:pt>
                <c:pt idx="1220">
                  <c:v>42.458799999999997</c:v>
                </c:pt>
                <c:pt idx="1221">
                  <c:v>42.458799999999997</c:v>
                </c:pt>
                <c:pt idx="1222">
                  <c:v>22.305499999999999</c:v>
                </c:pt>
                <c:pt idx="1223">
                  <c:v>22.305499999999999</c:v>
                </c:pt>
                <c:pt idx="1224">
                  <c:v>42.458799999999997</c:v>
                </c:pt>
                <c:pt idx="1225">
                  <c:v>42.458799999999997</c:v>
                </c:pt>
                <c:pt idx="1226">
                  <c:v>42.458799999999997</c:v>
                </c:pt>
                <c:pt idx="1227">
                  <c:v>20.557700000000001</c:v>
                </c:pt>
                <c:pt idx="1228">
                  <c:v>20.557700000000001</c:v>
                </c:pt>
                <c:pt idx="1229">
                  <c:v>42.458799999999997</c:v>
                </c:pt>
                <c:pt idx="1230">
                  <c:v>42.458799999999997</c:v>
                </c:pt>
                <c:pt idx="1231">
                  <c:v>42.458799999999997</c:v>
                </c:pt>
                <c:pt idx="1232">
                  <c:v>25.407699999999998</c:v>
                </c:pt>
                <c:pt idx="1233">
                  <c:v>25.407699999999998</c:v>
                </c:pt>
                <c:pt idx="1234">
                  <c:v>42.458799999999997</c:v>
                </c:pt>
                <c:pt idx="1235">
                  <c:v>42.458799999999997</c:v>
                </c:pt>
                <c:pt idx="1236">
                  <c:v>42.458799999999997</c:v>
                </c:pt>
                <c:pt idx="1237">
                  <c:v>32.850099999999998</c:v>
                </c:pt>
                <c:pt idx="1238">
                  <c:v>32.850099999999998</c:v>
                </c:pt>
                <c:pt idx="1239">
                  <c:v>42.458799999999997</c:v>
                </c:pt>
                <c:pt idx="1240">
                  <c:v>42.458799999999997</c:v>
                </c:pt>
                <c:pt idx="1241">
                  <c:v>42.458799999999997</c:v>
                </c:pt>
                <c:pt idx="1242">
                  <c:v>39.270600000000002</c:v>
                </c:pt>
                <c:pt idx="1243">
                  <c:v>39.270600000000002</c:v>
                </c:pt>
                <c:pt idx="1244">
                  <c:v>42.458799999999997</c:v>
                </c:pt>
                <c:pt idx="1245">
                  <c:v>42.458799999999997</c:v>
                </c:pt>
                <c:pt idx="1246">
                  <c:v>42.6036</c:v>
                </c:pt>
                <c:pt idx="1247">
                  <c:v>43.627600000000001</c:v>
                </c:pt>
                <c:pt idx="1248">
                  <c:v>43.591700000000003</c:v>
                </c:pt>
                <c:pt idx="1249">
                  <c:v>42.610700000000001</c:v>
                </c:pt>
                <c:pt idx="1250">
                  <c:v>42.481999999999999</c:v>
                </c:pt>
                <c:pt idx="1251">
                  <c:v>42.641100000000002</c:v>
                </c:pt>
                <c:pt idx="1252">
                  <c:v>46.492600000000003</c:v>
                </c:pt>
                <c:pt idx="1253">
                  <c:v>46.508600000000001</c:v>
                </c:pt>
                <c:pt idx="1254">
                  <c:v>42.362099999999998</c:v>
                </c:pt>
                <c:pt idx="1255">
                  <c:v>42.481900000000003</c:v>
                </c:pt>
                <c:pt idx="1256">
                  <c:v>42.378</c:v>
                </c:pt>
                <c:pt idx="1257">
                  <c:v>48.265599999999999</c:v>
                </c:pt>
                <c:pt idx="1258">
                  <c:v>48.471600000000002</c:v>
                </c:pt>
                <c:pt idx="1259">
                  <c:v>42.807499999999997</c:v>
                </c:pt>
                <c:pt idx="1260">
                  <c:v>42.401200000000003</c:v>
                </c:pt>
                <c:pt idx="1261">
                  <c:v>44.98</c:v>
                </c:pt>
                <c:pt idx="1262">
                  <c:v>50.924500000000002</c:v>
                </c:pt>
                <c:pt idx="1263">
                  <c:v>51.178699999999999</c:v>
                </c:pt>
                <c:pt idx="1264">
                  <c:v>45.175899999999999</c:v>
                </c:pt>
                <c:pt idx="1265">
                  <c:v>45.160200000000003</c:v>
                </c:pt>
                <c:pt idx="1266">
                  <c:v>35.518500000000003</c:v>
                </c:pt>
                <c:pt idx="1267">
                  <c:v>38.543300000000002</c:v>
                </c:pt>
                <c:pt idx="1268">
                  <c:v>38.906100000000002</c:v>
                </c:pt>
                <c:pt idx="1269">
                  <c:v>30.212900000000001</c:v>
                </c:pt>
                <c:pt idx="1270">
                  <c:v>30.156600000000001</c:v>
                </c:pt>
                <c:pt idx="1271">
                  <c:v>24.3841</c:v>
                </c:pt>
                <c:pt idx="1272">
                  <c:v>27.795100000000001</c:v>
                </c:pt>
                <c:pt idx="1273">
                  <c:v>27.802900000000001</c:v>
                </c:pt>
                <c:pt idx="1274">
                  <c:v>24.5319</c:v>
                </c:pt>
                <c:pt idx="1275">
                  <c:v>24.567499999999999</c:v>
                </c:pt>
                <c:pt idx="1276">
                  <c:v>21.028400000000001</c:v>
                </c:pt>
                <c:pt idx="1277">
                  <c:v>21.0213</c:v>
                </c:pt>
                <c:pt idx="1278">
                  <c:v>20.9968</c:v>
                </c:pt>
                <c:pt idx="1279">
                  <c:v>26.8841</c:v>
                </c:pt>
                <c:pt idx="1280">
                  <c:v>26.902799999999999</c:v>
                </c:pt>
                <c:pt idx="1281">
                  <c:v>29.273900000000001</c:v>
                </c:pt>
                <c:pt idx="1282">
                  <c:v>26.1479</c:v>
                </c:pt>
                <c:pt idx="1283">
                  <c:v>25.931799999999999</c:v>
                </c:pt>
                <c:pt idx="1284">
                  <c:v>37.073900000000002</c:v>
                </c:pt>
                <c:pt idx="1285">
                  <c:v>36.950200000000002</c:v>
                </c:pt>
                <c:pt idx="1286">
                  <c:v>38.0518</c:v>
                </c:pt>
                <c:pt idx="1287">
                  <c:v>35.369799999999998</c:v>
                </c:pt>
                <c:pt idx="1288">
                  <c:v>35.167200000000001</c:v>
                </c:pt>
                <c:pt idx="1289">
                  <c:v>43.174599999999998</c:v>
                </c:pt>
                <c:pt idx="1290">
                  <c:v>43.444099999999999</c:v>
                </c:pt>
                <c:pt idx="1291">
                  <c:v>45.476700000000001</c:v>
                </c:pt>
                <c:pt idx="1292">
                  <c:v>42.443300000000001</c:v>
                </c:pt>
                <c:pt idx="1293">
                  <c:v>42.492699999999999</c:v>
                </c:pt>
                <c:pt idx="1294">
                  <c:v>46.024000000000001</c:v>
                </c:pt>
                <c:pt idx="1295">
                  <c:v>45.670900000000003</c:v>
                </c:pt>
                <c:pt idx="1296">
                  <c:v>45.553199999999997</c:v>
                </c:pt>
                <c:pt idx="1297">
                  <c:v>44.747199999999999</c:v>
                </c:pt>
                <c:pt idx="1298">
                  <c:v>44.793300000000002</c:v>
                </c:pt>
                <c:pt idx="1299">
                  <c:v>48.230699999999999</c:v>
                </c:pt>
                <c:pt idx="1300">
                  <c:v>48.012</c:v>
                </c:pt>
                <c:pt idx="1301">
                  <c:v>48.546599999999998</c:v>
                </c:pt>
                <c:pt idx="1302">
                  <c:v>47.585900000000002</c:v>
                </c:pt>
                <c:pt idx="1303">
                  <c:v>47.999600000000001</c:v>
                </c:pt>
                <c:pt idx="1304">
                  <c:v>49.8568</c:v>
                </c:pt>
                <c:pt idx="1305">
                  <c:v>49.864600000000003</c:v>
                </c:pt>
                <c:pt idx="1306">
                  <c:v>49.934199999999997</c:v>
                </c:pt>
                <c:pt idx="1307">
                  <c:v>49.632300000000001</c:v>
                </c:pt>
                <c:pt idx="1308">
                  <c:v>49.463799999999999</c:v>
                </c:pt>
                <c:pt idx="1309">
                  <c:v>49.838799999999999</c:v>
                </c:pt>
                <c:pt idx="1310">
                  <c:v>49.999699999999997</c:v>
                </c:pt>
                <c:pt idx="1311">
                  <c:v>49.974800000000002</c:v>
                </c:pt>
                <c:pt idx="1312">
                  <c:v>49.974800000000002</c:v>
                </c:pt>
                <c:pt idx="1313">
                  <c:v>49.910899999999998</c:v>
                </c:pt>
                <c:pt idx="1314">
                  <c:v>49.910899999999998</c:v>
                </c:pt>
                <c:pt idx="1315">
                  <c:v>49.977800000000002</c:v>
                </c:pt>
                <c:pt idx="1316">
                  <c:v>49.8628</c:v>
                </c:pt>
                <c:pt idx="1317">
                  <c:v>49.8628</c:v>
                </c:pt>
                <c:pt idx="1318">
                  <c:v>50.151299999999999</c:v>
                </c:pt>
                <c:pt idx="1319">
                  <c:v>50.151299999999999</c:v>
                </c:pt>
                <c:pt idx="1320">
                  <c:v>49.970999999999997</c:v>
                </c:pt>
                <c:pt idx="1321">
                  <c:v>24.9282</c:v>
                </c:pt>
                <c:pt idx="1322">
                  <c:v>24.9282</c:v>
                </c:pt>
                <c:pt idx="1323">
                  <c:v>29.7364</c:v>
                </c:pt>
                <c:pt idx="1324">
                  <c:v>29.7364</c:v>
                </c:pt>
                <c:pt idx="1325">
                  <c:v>24.9282</c:v>
                </c:pt>
                <c:pt idx="1326">
                  <c:v>24.9282</c:v>
                </c:pt>
                <c:pt idx="1327">
                  <c:v>24.9282</c:v>
                </c:pt>
                <c:pt idx="1328">
                  <c:v>25.8505</c:v>
                </c:pt>
                <c:pt idx="1329">
                  <c:v>25.8505</c:v>
                </c:pt>
                <c:pt idx="1330">
                  <c:v>24.9282</c:v>
                </c:pt>
                <c:pt idx="1331">
                  <c:v>24.9282</c:v>
                </c:pt>
                <c:pt idx="1332">
                  <c:v>24.9282</c:v>
                </c:pt>
                <c:pt idx="1333">
                  <c:v>17.476199999999999</c:v>
                </c:pt>
                <c:pt idx="1334">
                  <c:v>17.476199999999999</c:v>
                </c:pt>
                <c:pt idx="1335">
                  <c:v>24.9282</c:v>
                </c:pt>
                <c:pt idx="1336">
                  <c:v>24.9282</c:v>
                </c:pt>
                <c:pt idx="1337">
                  <c:v>24.9282</c:v>
                </c:pt>
                <c:pt idx="1338">
                  <c:v>58.696599999999997</c:v>
                </c:pt>
                <c:pt idx="1339">
                  <c:v>28.573</c:v>
                </c:pt>
                <c:pt idx="1340">
                  <c:v>47.706200000000003</c:v>
                </c:pt>
                <c:pt idx="1341">
                  <c:v>47.690100000000001</c:v>
                </c:pt>
                <c:pt idx="1342">
                  <c:v>47.6997</c:v>
                </c:pt>
                <c:pt idx="1343">
                  <c:v>28.823499999999999</c:v>
                </c:pt>
                <c:pt idx="1344">
                  <c:v>28.831700000000001</c:v>
                </c:pt>
                <c:pt idx="1345">
                  <c:v>47.677500000000002</c:v>
                </c:pt>
                <c:pt idx="1346">
                  <c:v>47.7196</c:v>
                </c:pt>
                <c:pt idx="1347">
                  <c:v>47.675600000000003</c:v>
                </c:pt>
                <c:pt idx="1348">
                  <c:v>35.119900000000001</c:v>
                </c:pt>
                <c:pt idx="1349">
                  <c:v>35.113999999999997</c:v>
                </c:pt>
                <c:pt idx="1350">
                  <c:v>47.727200000000003</c:v>
                </c:pt>
                <c:pt idx="1351">
                  <c:v>47.724200000000003</c:v>
                </c:pt>
                <c:pt idx="1352">
                  <c:v>47.640900000000002</c:v>
                </c:pt>
                <c:pt idx="1353">
                  <c:v>39.2804</c:v>
                </c:pt>
                <c:pt idx="1354">
                  <c:v>39.268500000000003</c:v>
                </c:pt>
                <c:pt idx="1355">
                  <c:v>47.638500000000001</c:v>
                </c:pt>
                <c:pt idx="1356">
                  <c:v>47.669199999999996</c:v>
                </c:pt>
                <c:pt idx="1357">
                  <c:v>47.671399999999998</c:v>
                </c:pt>
                <c:pt idx="1358">
                  <c:v>44.2211</c:v>
                </c:pt>
                <c:pt idx="1359">
                  <c:v>44.2</c:v>
                </c:pt>
                <c:pt idx="1360">
                  <c:v>47.687100000000001</c:v>
                </c:pt>
                <c:pt idx="1361">
                  <c:v>47.7164</c:v>
                </c:pt>
                <c:pt idx="1362">
                  <c:v>47.612000000000002</c:v>
                </c:pt>
                <c:pt idx="1363">
                  <c:v>46.7029</c:v>
                </c:pt>
                <c:pt idx="1364">
                  <c:v>46.692700000000002</c:v>
                </c:pt>
                <c:pt idx="1365">
                  <c:v>47.583399999999997</c:v>
                </c:pt>
                <c:pt idx="1366">
                  <c:v>47.673299999999998</c:v>
                </c:pt>
                <c:pt idx="1367">
                  <c:v>47.634</c:v>
                </c:pt>
                <c:pt idx="1368">
                  <c:v>48.213799999999999</c:v>
                </c:pt>
                <c:pt idx="1369">
                  <c:v>48.196800000000003</c:v>
                </c:pt>
                <c:pt idx="1370">
                  <c:v>47.534799999999997</c:v>
                </c:pt>
                <c:pt idx="1371">
                  <c:v>47.669400000000003</c:v>
                </c:pt>
                <c:pt idx="1372">
                  <c:v>47.463900000000002</c:v>
                </c:pt>
                <c:pt idx="1373">
                  <c:v>49.088700000000003</c:v>
                </c:pt>
                <c:pt idx="1374">
                  <c:v>49.0762</c:v>
                </c:pt>
                <c:pt idx="1375">
                  <c:v>47.6265</c:v>
                </c:pt>
                <c:pt idx="1376">
                  <c:v>47.588900000000002</c:v>
                </c:pt>
                <c:pt idx="1377">
                  <c:v>47.565800000000003</c:v>
                </c:pt>
                <c:pt idx="1378">
                  <c:v>49.476599999999998</c:v>
                </c:pt>
                <c:pt idx="1379">
                  <c:v>49.4955</c:v>
                </c:pt>
                <c:pt idx="1380">
                  <c:v>47.562399999999997</c:v>
                </c:pt>
                <c:pt idx="1381">
                  <c:v>47.552</c:v>
                </c:pt>
                <c:pt idx="1382">
                  <c:v>39.643700000000003</c:v>
                </c:pt>
                <c:pt idx="1383">
                  <c:v>39.7423</c:v>
                </c:pt>
                <c:pt idx="1384">
                  <c:v>39.771099999999997</c:v>
                </c:pt>
                <c:pt idx="1385">
                  <c:v>32.741199999999999</c:v>
                </c:pt>
                <c:pt idx="1386">
                  <c:v>32.782899999999998</c:v>
                </c:pt>
                <c:pt idx="1387">
                  <c:v>17.720500000000001</c:v>
                </c:pt>
                <c:pt idx="1388">
                  <c:v>21.100300000000001</c:v>
                </c:pt>
                <c:pt idx="1389">
                  <c:v>21.0867</c:v>
                </c:pt>
                <c:pt idx="1390">
                  <c:v>27.158100000000001</c:v>
                </c:pt>
                <c:pt idx="1391">
                  <c:v>27.112500000000001</c:v>
                </c:pt>
                <c:pt idx="1392">
                  <c:v>20.0184</c:v>
                </c:pt>
                <c:pt idx="1393">
                  <c:v>24.124700000000001</c:v>
                </c:pt>
                <c:pt idx="1394">
                  <c:v>24.119700000000002</c:v>
                </c:pt>
                <c:pt idx="1395">
                  <c:v>26.841999999999999</c:v>
                </c:pt>
                <c:pt idx="1396">
                  <c:v>26.802399999999999</c:v>
                </c:pt>
                <c:pt idx="1397">
                  <c:v>20.78</c:v>
                </c:pt>
                <c:pt idx="1398">
                  <c:v>23.588200000000001</c:v>
                </c:pt>
                <c:pt idx="1399">
                  <c:v>23.590800000000002</c:v>
                </c:pt>
                <c:pt idx="1400">
                  <c:v>26.260999999999999</c:v>
                </c:pt>
                <c:pt idx="1401">
                  <c:v>26.2973</c:v>
                </c:pt>
                <c:pt idx="1402">
                  <c:v>23.582000000000001</c:v>
                </c:pt>
                <c:pt idx="1403">
                  <c:v>21.530999999999999</c:v>
                </c:pt>
                <c:pt idx="1404">
                  <c:v>21.541899999999998</c:v>
                </c:pt>
                <c:pt idx="1405">
                  <c:v>26.237300000000001</c:v>
                </c:pt>
                <c:pt idx="1406">
                  <c:v>26.244199999999999</c:v>
                </c:pt>
                <c:pt idx="1407">
                  <c:v>24.545999999999999</c:v>
                </c:pt>
                <c:pt idx="1408">
                  <c:v>23.444299999999998</c:v>
                </c:pt>
                <c:pt idx="1409">
                  <c:v>23.506699999999999</c:v>
                </c:pt>
                <c:pt idx="1410">
                  <c:v>26.256799999999998</c:v>
                </c:pt>
                <c:pt idx="1411">
                  <c:v>26.231300000000001</c:v>
                </c:pt>
                <c:pt idx="1412">
                  <c:v>25.5261</c:v>
                </c:pt>
                <c:pt idx="1413">
                  <c:v>25.008500000000002</c:v>
                </c:pt>
                <c:pt idx="1414">
                  <c:v>25.091899999999999</c:v>
                </c:pt>
                <c:pt idx="1415">
                  <c:v>26.249400000000001</c:v>
                </c:pt>
                <c:pt idx="1416">
                  <c:v>26.235099999999999</c:v>
                </c:pt>
                <c:pt idx="1417">
                  <c:v>26.037700000000001</c:v>
                </c:pt>
                <c:pt idx="1418">
                  <c:v>25.882100000000001</c:v>
                </c:pt>
                <c:pt idx="1419">
                  <c:v>26.002500000000001</c:v>
                </c:pt>
                <c:pt idx="1420">
                  <c:v>26.3125</c:v>
                </c:pt>
                <c:pt idx="1421">
                  <c:v>26.1449</c:v>
                </c:pt>
                <c:pt idx="1422">
                  <c:v>26.219799999999999</c:v>
                </c:pt>
                <c:pt idx="1423">
                  <c:v>26.219799999999999</c:v>
                </c:pt>
                <c:pt idx="1424">
                  <c:v>26.253</c:v>
                </c:pt>
                <c:pt idx="1425">
                  <c:v>26.269600000000001</c:v>
                </c:pt>
                <c:pt idx="1426">
                  <c:v>26.119199999999999</c:v>
                </c:pt>
                <c:pt idx="1427">
                  <c:v>26.246500000000001</c:v>
                </c:pt>
                <c:pt idx="1428">
                  <c:v>26.246500000000001</c:v>
                </c:pt>
                <c:pt idx="1429">
                  <c:v>26.341100000000001</c:v>
                </c:pt>
                <c:pt idx="1430">
                  <c:v>26.341100000000001</c:v>
                </c:pt>
                <c:pt idx="1431">
                  <c:v>26.121700000000001</c:v>
                </c:pt>
                <c:pt idx="1432">
                  <c:v>26.436299999999999</c:v>
                </c:pt>
                <c:pt idx="1433">
                  <c:v>26.436299999999999</c:v>
                </c:pt>
                <c:pt idx="1434">
                  <c:v>26.3322</c:v>
                </c:pt>
                <c:pt idx="1435">
                  <c:v>26.3322</c:v>
                </c:pt>
                <c:pt idx="1436">
                  <c:v>26.341699999999999</c:v>
                </c:pt>
                <c:pt idx="1437">
                  <c:v>70.752200000000002</c:v>
                </c:pt>
                <c:pt idx="1438">
                  <c:v>35.139200000000002</c:v>
                </c:pt>
                <c:pt idx="1439">
                  <c:v>44.304900000000004</c:v>
                </c:pt>
                <c:pt idx="1440">
                  <c:v>44.304900000000004</c:v>
                </c:pt>
                <c:pt idx="1441">
                  <c:v>35.0807</c:v>
                </c:pt>
                <c:pt idx="1442">
                  <c:v>35.0807</c:v>
                </c:pt>
                <c:pt idx="1443">
                  <c:v>35.119199999999999</c:v>
                </c:pt>
                <c:pt idx="1444">
                  <c:v>27.4879</c:v>
                </c:pt>
                <c:pt idx="1445">
                  <c:v>27.531600000000001</c:v>
                </c:pt>
                <c:pt idx="1446">
                  <c:v>35.058199999999999</c:v>
                </c:pt>
                <c:pt idx="1447">
                  <c:v>35.058199999999999</c:v>
                </c:pt>
                <c:pt idx="1448">
                  <c:v>35.058199999999999</c:v>
                </c:pt>
                <c:pt idx="1449">
                  <c:v>26.426100000000002</c:v>
                </c:pt>
                <c:pt idx="1450">
                  <c:v>26.4358</c:v>
                </c:pt>
                <c:pt idx="1451">
                  <c:v>35.096699999999998</c:v>
                </c:pt>
                <c:pt idx="1452">
                  <c:v>35.118200000000002</c:v>
                </c:pt>
                <c:pt idx="1453">
                  <c:v>35.118200000000002</c:v>
                </c:pt>
                <c:pt idx="1454">
                  <c:v>29.340399999999999</c:v>
                </c:pt>
                <c:pt idx="1455">
                  <c:v>29.318200000000001</c:v>
                </c:pt>
                <c:pt idx="1456">
                  <c:v>27.043500000000002</c:v>
                </c:pt>
                <c:pt idx="1457">
                  <c:v>27.046700000000001</c:v>
                </c:pt>
                <c:pt idx="1458">
                  <c:v>26.983599999999999</c:v>
                </c:pt>
                <c:pt idx="1459">
                  <c:v>41.1252</c:v>
                </c:pt>
                <c:pt idx="1460">
                  <c:v>17.298200000000001</c:v>
                </c:pt>
                <c:pt idx="1461">
                  <c:v>30.725899999999999</c:v>
                </c:pt>
                <c:pt idx="1462">
                  <c:v>30.660499999999999</c:v>
                </c:pt>
                <c:pt idx="1463">
                  <c:v>30.676300000000001</c:v>
                </c:pt>
                <c:pt idx="1464">
                  <c:v>21.982099999999999</c:v>
                </c:pt>
                <c:pt idx="1465">
                  <c:v>21.985299999999999</c:v>
                </c:pt>
                <c:pt idx="1466">
                  <c:v>30.703600000000002</c:v>
                </c:pt>
                <c:pt idx="1467">
                  <c:v>30.662500000000001</c:v>
                </c:pt>
                <c:pt idx="1468">
                  <c:v>30.7149</c:v>
                </c:pt>
                <c:pt idx="1469">
                  <c:v>25.082799999999999</c:v>
                </c:pt>
                <c:pt idx="1470">
                  <c:v>25.088799999999999</c:v>
                </c:pt>
                <c:pt idx="1471">
                  <c:v>30.74</c:v>
                </c:pt>
                <c:pt idx="1472">
                  <c:v>30.683</c:v>
                </c:pt>
                <c:pt idx="1473">
                  <c:v>30.713799999999999</c:v>
                </c:pt>
                <c:pt idx="1474">
                  <c:v>28.8477</c:v>
                </c:pt>
                <c:pt idx="1475">
                  <c:v>28.842300000000002</c:v>
                </c:pt>
                <c:pt idx="1476">
                  <c:v>30.695599999999999</c:v>
                </c:pt>
                <c:pt idx="1477">
                  <c:v>30.677800000000001</c:v>
                </c:pt>
                <c:pt idx="1478">
                  <c:v>30.715900000000001</c:v>
                </c:pt>
                <c:pt idx="1479">
                  <c:v>30.334399999999999</c:v>
                </c:pt>
                <c:pt idx="1480">
                  <c:v>30.288799999999998</c:v>
                </c:pt>
                <c:pt idx="1481">
                  <c:v>30.731999999999999</c:v>
                </c:pt>
                <c:pt idx="1482">
                  <c:v>30.611499999999999</c:v>
                </c:pt>
                <c:pt idx="1483">
                  <c:v>28.759399999999999</c:v>
                </c:pt>
                <c:pt idx="1484">
                  <c:v>29.410900000000002</c:v>
                </c:pt>
                <c:pt idx="1485">
                  <c:v>29.155000000000001</c:v>
                </c:pt>
                <c:pt idx="1486">
                  <c:v>28.481300000000001</c:v>
                </c:pt>
                <c:pt idx="1487">
                  <c:v>28.431899999999999</c:v>
                </c:pt>
                <c:pt idx="1488">
                  <c:v>28.3841</c:v>
                </c:pt>
                <c:pt idx="1489">
                  <c:v>29.552299999999999</c:v>
                </c:pt>
                <c:pt idx="1490">
                  <c:v>29.428599999999999</c:v>
                </c:pt>
                <c:pt idx="1491">
                  <c:v>28.28</c:v>
                </c:pt>
                <c:pt idx="1492">
                  <c:v>28.262599999999999</c:v>
                </c:pt>
                <c:pt idx="1493">
                  <c:v>28.191800000000001</c:v>
                </c:pt>
                <c:pt idx="1494">
                  <c:v>29.5868</c:v>
                </c:pt>
                <c:pt idx="1495">
                  <c:v>29.476400000000002</c:v>
                </c:pt>
                <c:pt idx="1496">
                  <c:v>28.088000000000001</c:v>
                </c:pt>
                <c:pt idx="1497">
                  <c:v>28.108899999999998</c:v>
                </c:pt>
                <c:pt idx="1498">
                  <c:v>22.374300000000002</c:v>
                </c:pt>
                <c:pt idx="1499">
                  <c:v>22.6112</c:v>
                </c:pt>
                <c:pt idx="1500">
                  <c:v>22.5092</c:v>
                </c:pt>
                <c:pt idx="1501">
                  <c:v>22.337199999999999</c:v>
                </c:pt>
                <c:pt idx="1502">
                  <c:v>22.3322</c:v>
                </c:pt>
                <c:pt idx="1503">
                  <c:v>34.326799999999999</c:v>
                </c:pt>
                <c:pt idx="1504">
                  <c:v>32.581600000000002</c:v>
                </c:pt>
                <c:pt idx="1505">
                  <c:v>32.359200000000001</c:v>
                </c:pt>
                <c:pt idx="1506">
                  <c:v>37.750700000000002</c:v>
                </c:pt>
                <c:pt idx="1507">
                  <c:v>36.453899999999997</c:v>
                </c:pt>
                <c:pt idx="1508">
                  <c:v>23.356999999999999</c:v>
                </c:pt>
                <c:pt idx="1509">
                  <c:v>22.2957</c:v>
                </c:pt>
                <c:pt idx="1510">
                  <c:v>21.568000000000001</c:v>
                </c:pt>
                <c:pt idx="1511">
                  <c:v>28.5671</c:v>
                </c:pt>
                <c:pt idx="1512">
                  <c:v>29.163399999999999</c:v>
                </c:pt>
                <c:pt idx="1513">
                  <c:v>16.882400000000001</c:v>
                </c:pt>
                <c:pt idx="1514">
                  <c:v>22.145499999999998</c:v>
                </c:pt>
                <c:pt idx="1515">
                  <c:v>20.212399999999999</c:v>
                </c:pt>
                <c:pt idx="1516">
                  <c:v>20.504999999999999</c:v>
                </c:pt>
                <c:pt idx="1517">
                  <c:v>19.0031</c:v>
                </c:pt>
                <c:pt idx="1518">
                  <c:v>16.964099999999998</c:v>
                </c:pt>
                <c:pt idx="1519">
                  <c:v>22.356000000000002</c:v>
                </c:pt>
                <c:pt idx="1520">
                  <c:v>17.5793</c:v>
                </c:pt>
                <c:pt idx="1521">
                  <c:v>17.284099999999999</c:v>
                </c:pt>
                <c:pt idx="1522">
                  <c:v>18.349399999999999</c:v>
                </c:pt>
                <c:pt idx="1523">
                  <c:v>17.471499999999999</c:v>
                </c:pt>
                <c:pt idx="1524">
                  <c:v>19.752300000000002</c:v>
                </c:pt>
                <c:pt idx="1525">
                  <c:v>17.668500000000002</c:v>
                </c:pt>
                <c:pt idx="1526">
                  <c:v>18.7227</c:v>
                </c:pt>
                <c:pt idx="1527">
                  <c:v>19.146999999999998</c:v>
                </c:pt>
                <c:pt idx="1528">
                  <c:v>17.234100000000002</c:v>
                </c:pt>
                <c:pt idx="1529">
                  <c:v>16.014199999999999</c:v>
                </c:pt>
                <c:pt idx="1530">
                  <c:v>19.677399999999999</c:v>
                </c:pt>
                <c:pt idx="1531">
                  <c:v>19.0929</c:v>
                </c:pt>
                <c:pt idx="1532">
                  <c:v>17.848600000000001</c:v>
                </c:pt>
                <c:pt idx="1533">
                  <c:v>17.3658</c:v>
                </c:pt>
                <c:pt idx="1534">
                  <c:v>20.0276</c:v>
                </c:pt>
                <c:pt idx="1535">
                  <c:v>16.381</c:v>
                </c:pt>
                <c:pt idx="1536">
                  <c:v>17.7669</c:v>
                </c:pt>
                <c:pt idx="1537">
                  <c:v>17.835699999999999</c:v>
                </c:pt>
                <c:pt idx="1538">
                  <c:v>17.8521</c:v>
                </c:pt>
                <c:pt idx="1539">
                  <c:v>16.057500000000001</c:v>
                </c:pt>
                <c:pt idx="1540">
                  <c:v>17.3277</c:v>
                </c:pt>
                <c:pt idx="1541">
                  <c:v>17.325299999999999</c:v>
                </c:pt>
                <c:pt idx="1542">
                  <c:v>17.428599999999999</c:v>
                </c:pt>
                <c:pt idx="1543">
                  <c:v>16.688099999999999</c:v>
                </c:pt>
                <c:pt idx="1544">
                  <c:v>16.688099999999999</c:v>
                </c:pt>
                <c:pt idx="1545">
                  <c:v>17.1403</c:v>
                </c:pt>
                <c:pt idx="1546">
                  <c:v>17.1403</c:v>
                </c:pt>
                <c:pt idx="1547">
                  <c:v>16.8093</c:v>
                </c:pt>
                <c:pt idx="1548">
                  <c:v>16.366099999999999</c:v>
                </c:pt>
                <c:pt idx="1549">
                  <c:v>16.366900000000001</c:v>
                </c:pt>
                <c:pt idx="1550">
                  <c:v>16.729199999999999</c:v>
                </c:pt>
                <c:pt idx="1551">
                  <c:v>16.720600000000001</c:v>
                </c:pt>
                <c:pt idx="1552">
                  <c:v>16.255199999999999</c:v>
                </c:pt>
                <c:pt idx="1553">
                  <c:v>16.261700000000001</c:v>
                </c:pt>
                <c:pt idx="1554">
                  <c:v>16.261700000000001</c:v>
                </c:pt>
                <c:pt idx="1555">
                  <c:v>16.2514</c:v>
                </c:pt>
                <c:pt idx="1556">
                  <c:v>16.2514</c:v>
                </c:pt>
                <c:pt idx="1557">
                  <c:v>16.117999999999999</c:v>
                </c:pt>
                <c:pt idx="1558">
                  <c:v>43.0184</c:v>
                </c:pt>
                <c:pt idx="1559">
                  <c:v>73.060599999999994</c:v>
                </c:pt>
                <c:pt idx="1560">
                  <c:v>25.904499999999999</c:v>
                </c:pt>
                <c:pt idx="1561">
                  <c:v>25.889199999999999</c:v>
                </c:pt>
                <c:pt idx="1562">
                  <c:v>32.761200000000002</c:v>
                </c:pt>
                <c:pt idx="1563">
                  <c:v>32.761200000000002</c:v>
                </c:pt>
                <c:pt idx="1564">
                  <c:v>32.761200000000002</c:v>
                </c:pt>
                <c:pt idx="1565">
                  <c:v>44.256999999999998</c:v>
                </c:pt>
                <c:pt idx="1566">
                  <c:v>44.259900000000002</c:v>
                </c:pt>
                <c:pt idx="1567">
                  <c:v>27.0215</c:v>
                </c:pt>
                <c:pt idx="1568">
                  <c:v>27.0532</c:v>
                </c:pt>
                <c:pt idx="1569">
                  <c:v>27.0532</c:v>
                </c:pt>
                <c:pt idx="1570">
                  <c:v>30.226500000000001</c:v>
                </c:pt>
                <c:pt idx="1571">
                  <c:v>30.208100000000002</c:v>
                </c:pt>
                <c:pt idx="1572">
                  <c:v>22.667899999999999</c:v>
                </c:pt>
                <c:pt idx="1573">
                  <c:v>22.6921</c:v>
                </c:pt>
                <c:pt idx="1574">
                  <c:v>22.6921</c:v>
                </c:pt>
                <c:pt idx="1575">
                  <c:v>25.542999999999999</c:v>
                </c:pt>
                <c:pt idx="1576">
                  <c:v>25.561399999999999</c:v>
                </c:pt>
                <c:pt idx="1577">
                  <c:v>69.166300000000007</c:v>
                </c:pt>
                <c:pt idx="1578">
                  <c:v>30.155799999999999</c:v>
                </c:pt>
                <c:pt idx="1579">
                  <c:v>30.148599999999998</c:v>
                </c:pt>
                <c:pt idx="1580">
                  <c:v>27.130199999999999</c:v>
                </c:pt>
                <c:pt idx="1581">
                  <c:v>27.125</c:v>
                </c:pt>
                <c:pt idx="1582">
                  <c:v>22.666799999999999</c:v>
                </c:pt>
                <c:pt idx="1583">
                  <c:v>22.697700000000001</c:v>
                </c:pt>
                <c:pt idx="1584">
                  <c:v>22.676400000000001</c:v>
                </c:pt>
                <c:pt idx="1585">
                  <c:v>33.099600000000002</c:v>
                </c:pt>
                <c:pt idx="1586">
                  <c:v>33.099299999999999</c:v>
                </c:pt>
                <c:pt idx="1587">
                  <c:v>21.0809</c:v>
                </c:pt>
                <c:pt idx="1588">
                  <c:v>21.091699999999999</c:v>
                </c:pt>
                <c:pt idx="1589">
                  <c:v>21.087900000000001</c:v>
                </c:pt>
                <c:pt idx="1590">
                  <c:v>33.769100000000002</c:v>
                </c:pt>
                <c:pt idx="1591">
                  <c:v>33.773600000000002</c:v>
                </c:pt>
                <c:pt idx="1592">
                  <c:v>23.200399999999998</c:v>
                </c:pt>
                <c:pt idx="1593">
                  <c:v>23.206099999999999</c:v>
                </c:pt>
                <c:pt idx="1594">
                  <c:v>23.206099999999999</c:v>
                </c:pt>
                <c:pt idx="1595">
                  <c:v>40.529499999999999</c:v>
                </c:pt>
                <c:pt idx="1596">
                  <c:v>40.528599999999997</c:v>
                </c:pt>
                <c:pt idx="1597">
                  <c:v>22.002600000000001</c:v>
                </c:pt>
                <c:pt idx="1598">
                  <c:v>22.029499999999999</c:v>
                </c:pt>
                <c:pt idx="1599">
                  <c:v>22.012799999999999</c:v>
                </c:pt>
                <c:pt idx="1600">
                  <c:v>46.877899999999997</c:v>
                </c:pt>
                <c:pt idx="1601">
                  <c:v>46.870399999999997</c:v>
                </c:pt>
                <c:pt idx="1602">
                  <c:v>19.671700000000001</c:v>
                </c:pt>
                <c:pt idx="1603">
                  <c:v>19.674600000000002</c:v>
                </c:pt>
                <c:pt idx="1604">
                  <c:v>19.674600000000002</c:v>
                </c:pt>
                <c:pt idx="1605">
                  <c:v>48.844200000000001</c:v>
                </c:pt>
                <c:pt idx="1606">
                  <c:v>48.799900000000001</c:v>
                </c:pt>
                <c:pt idx="1607">
                  <c:v>17.649699999999999</c:v>
                </c:pt>
                <c:pt idx="1608">
                  <c:v>17.663399999999999</c:v>
                </c:pt>
                <c:pt idx="1609">
                  <c:v>42.1631</c:v>
                </c:pt>
                <c:pt idx="1610">
                  <c:v>45.047800000000002</c:v>
                </c:pt>
                <c:pt idx="1611">
                  <c:v>45.823399999999999</c:v>
                </c:pt>
                <c:pt idx="1612">
                  <c:v>43.104100000000003</c:v>
                </c:pt>
                <c:pt idx="1613">
                  <c:v>26.488</c:v>
                </c:pt>
                <c:pt idx="1614">
                  <c:v>36.122799999999998</c:v>
                </c:pt>
                <c:pt idx="1615">
                  <c:v>37.277900000000002</c:v>
                </c:pt>
                <c:pt idx="1616">
                  <c:v>37.254600000000003</c:v>
                </c:pt>
                <c:pt idx="1617">
                  <c:v>22.146899999999999</c:v>
                </c:pt>
                <c:pt idx="1618">
                  <c:v>38.182200000000002</c:v>
                </c:pt>
                <c:pt idx="1619">
                  <c:v>30.472100000000001</c:v>
                </c:pt>
                <c:pt idx="1620">
                  <c:v>32.098799999999997</c:v>
                </c:pt>
                <c:pt idx="1621">
                  <c:v>29.441400000000002</c:v>
                </c:pt>
                <c:pt idx="1622">
                  <c:v>31.2441</c:v>
                </c:pt>
                <c:pt idx="1623">
                  <c:v>31.0288</c:v>
                </c:pt>
                <c:pt idx="1624">
                  <c:v>25.663399999999999</c:v>
                </c:pt>
                <c:pt idx="1625">
                  <c:v>27.134599999999999</c:v>
                </c:pt>
                <c:pt idx="1626">
                  <c:v>25.173999999999999</c:v>
                </c:pt>
                <c:pt idx="1627">
                  <c:v>26.343399999999999</c:v>
                </c:pt>
                <c:pt idx="1628">
                  <c:v>26.262</c:v>
                </c:pt>
                <c:pt idx="1629">
                  <c:v>18.754000000000001</c:v>
                </c:pt>
                <c:pt idx="1630">
                  <c:v>21.6951</c:v>
                </c:pt>
                <c:pt idx="1631">
                  <c:v>19.397200000000002</c:v>
                </c:pt>
                <c:pt idx="1632">
                  <c:v>20.791</c:v>
                </c:pt>
                <c:pt idx="1633">
                  <c:v>17.020499999999998</c:v>
                </c:pt>
                <c:pt idx="1634">
                  <c:v>16.555499999999999</c:v>
                </c:pt>
                <c:pt idx="1635">
                  <c:v>17.904900000000001</c:v>
                </c:pt>
                <c:pt idx="1636">
                  <c:v>17.058199999999999</c:v>
                </c:pt>
                <c:pt idx="1637">
                  <c:v>16.431999999999999</c:v>
                </c:pt>
                <c:pt idx="1638">
                  <c:v>16.439699999999998</c:v>
                </c:pt>
                <c:pt idx="1639">
                  <c:v>25.345500000000001</c:v>
                </c:pt>
                <c:pt idx="1640">
                  <c:v>34.796100000000003</c:v>
                </c:pt>
                <c:pt idx="1641">
                  <c:v>27.901399999999999</c:v>
                </c:pt>
                <c:pt idx="1642">
                  <c:v>19.992000000000001</c:v>
                </c:pt>
                <c:pt idx="1643">
                  <c:v>20.5456</c:v>
                </c:pt>
                <c:pt idx="1644">
                  <c:v>19.913799999999998</c:v>
                </c:pt>
                <c:pt idx="1645">
                  <c:v>25.823</c:v>
                </c:pt>
                <c:pt idx="1646">
                  <c:v>23.208200000000001</c:v>
                </c:pt>
                <c:pt idx="1647">
                  <c:v>17.6325</c:v>
                </c:pt>
                <c:pt idx="1648">
                  <c:v>17.209</c:v>
                </c:pt>
                <c:pt idx="1649">
                  <c:v>19.964400000000001</c:v>
                </c:pt>
                <c:pt idx="1650">
                  <c:v>21.686900000000001</c:v>
                </c:pt>
                <c:pt idx="1651">
                  <c:v>18.267499999999998</c:v>
                </c:pt>
                <c:pt idx="1652">
                  <c:v>30.1174</c:v>
                </c:pt>
                <c:pt idx="1653">
                  <c:v>21.482599999999941</c:v>
                </c:pt>
                <c:pt idx="1654">
                  <c:v>28.092500000000001</c:v>
                </c:pt>
                <c:pt idx="1655">
                  <c:v>26.366599999999998</c:v>
                </c:pt>
                <c:pt idx="1656">
                  <c:v>23.344899999999999</c:v>
                </c:pt>
                <c:pt idx="1657">
                  <c:v>19.9087</c:v>
                </c:pt>
                <c:pt idx="1658">
                  <c:v>18.555700000000002</c:v>
                </c:pt>
                <c:pt idx="1659">
                  <c:v>22.053000000000001</c:v>
                </c:pt>
                <c:pt idx="1660">
                  <c:v>22.053000000000001</c:v>
                </c:pt>
                <c:pt idx="1661">
                  <c:v>18.119800000000001</c:v>
                </c:pt>
                <c:pt idx="1662">
                  <c:v>18.119800000000001</c:v>
                </c:pt>
                <c:pt idx="1663">
                  <c:v>17.698399999999999</c:v>
                </c:pt>
                <c:pt idx="1664">
                  <c:v>20.5105</c:v>
                </c:pt>
                <c:pt idx="1665">
                  <c:v>20.5105</c:v>
                </c:pt>
                <c:pt idx="1666">
                  <c:v>17.520399999999999</c:v>
                </c:pt>
                <c:pt idx="1667">
                  <c:v>17.527100000000001</c:v>
                </c:pt>
                <c:pt idx="1668">
                  <c:v>17.300599999999999</c:v>
                </c:pt>
                <c:pt idx="1669">
                  <c:v>21.484000000000002</c:v>
                </c:pt>
                <c:pt idx="1670">
                  <c:v>21.487500000000001</c:v>
                </c:pt>
                <c:pt idx="1671">
                  <c:v>17.210599999999999</c:v>
                </c:pt>
                <c:pt idx="1672">
                  <c:v>17.210599999999999</c:v>
                </c:pt>
                <c:pt idx="1673">
                  <c:v>17.7971</c:v>
                </c:pt>
                <c:pt idx="1674">
                  <c:v>20.871300000000002</c:v>
                </c:pt>
                <c:pt idx="1675">
                  <c:v>20.853400000000001</c:v>
                </c:pt>
                <c:pt idx="1676">
                  <c:v>17.745000000000001</c:v>
                </c:pt>
                <c:pt idx="1677">
                  <c:v>17.745000000000001</c:v>
                </c:pt>
                <c:pt idx="1678">
                  <c:v>16.607700000000001</c:v>
                </c:pt>
                <c:pt idx="1679">
                  <c:v>20.378299999999999</c:v>
                </c:pt>
                <c:pt idx="1680">
                  <c:v>20.377700000000001</c:v>
                </c:pt>
                <c:pt idx="1681">
                  <c:v>16.5855</c:v>
                </c:pt>
                <c:pt idx="1682">
                  <c:v>16.585599999999999</c:v>
                </c:pt>
                <c:pt idx="1683">
                  <c:v>16.3398</c:v>
                </c:pt>
                <c:pt idx="1684">
                  <c:v>19.3904</c:v>
                </c:pt>
                <c:pt idx="1685">
                  <c:v>64.9358</c:v>
                </c:pt>
                <c:pt idx="1686">
                  <c:v>23.845199999999998</c:v>
                </c:pt>
                <c:pt idx="1687">
                  <c:v>17.858799999999999</c:v>
                </c:pt>
                <c:pt idx="1688">
                  <c:v>16.109300000000001</c:v>
                </c:pt>
                <c:pt idx="1689">
                  <c:v>17.091000000000001</c:v>
                </c:pt>
                <c:pt idx="1690">
                  <c:v>18.628799999999998</c:v>
                </c:pt>
                <c:pt idx="1691">
                  <c:v>16.8261</c:v>
                </c:pt>
                <c:pt idx="1692">
                  <c:v>18.645600000000002</c:v>
                </c:pt>
                <c:pt idx="1693">
                  <c:v>19.1904</c:v>
                </c:pt>
                <c:pt idx="1694">
                  <c:v>20.7363</c:v>
                </c:pt>
                <c:pt idx="1695">
                  <c:v>20.199100000000001</c:v>
                </c:pt>
                <c:pt idx="1696">
                  <c:v>17.7043</c:v>
                </c:pt>
                <c:pt idx="1697">
                  <c:v>20.461400000000001</c:v>
                </c:pt>
                <c:pt idx="1698">
                  <c:v>17.760100000000001</c:v>
                </c:pt>
                <c:pt idx="1699">
                  <c:v>17.307099999999998</c:v>
                </c:pt>
                <c:pt idx="1700">
                  <c:v>20.049199999999999</c:v>
                </c:pt>
                <c:pt idx="1701">
                  <c:v>23.457599999999999</c:v>
                </c:pt>
                <c:pt idx="1702">
                  <c:v>16.553699999999999</c:v>
                </c:pt>
                <c:pt idx="1703">
                  <c:v>17.779499999999999</c:v>
                </c:pt>
                <c:pt idx="1704">
                  <c:v>18.082000000000001</c:v>
                </c:pt>
                <c:pt idx="1705">
                  <c:v>16.1281</c:v>
                </c:pt>
                <c:pt idx="1706">
                  <c:v>25.9892</c:v>
                </c:pt>
                <c:pt idx="1707">
                  <c:v>18.264099999999999</c:v>
                </c:pt>
                <c:pt idx="1708">
                  <c:v>20.577200000000001</c:v>
                </c:pt>
                <c:pt idx="1709">
                  <c:v>18.4422</c:v>
                </c:pt>
                <c:pt idx="1710">
                  <c:v>16.995000000000001</c:v>
                </c:pt>
                <c:pt idx="1711">
                  <c:v>16.0562</c:v>
                </c:pt>
              </c:numCache>
            </c:numRef>
          </c:val>
          <c:smooth val="0"/>
          <c:extLst>
            <c:ext xmlns:c16="http://schemas.microsoft.com/office/drawing/2014/chart" uri="{C3380CC4-5D6E-409C-BE32-E72D297353CC}">
              <c16:uniqueId val="{00000000-9B6A-4241-9909-D2E35780424B}"/>
            </c:ext>
          </c:extLst>
        </c:ser>
        <c:dLbls>
          <c:showLegendKey val="0"/>
          <c:showVal val="0"/>
          <c:showCatName val="0"/>
          <c:showSerName val="0"/>
          <c:showPercent val="0"/>
          <c:showBubbleSize val="0"/>
        </c:dLbls>
        <c:smooth val="0"/>
        <c:axId val="1732452624"/>
        <c:axId val="1732437584"/>
      </c:lineChart>
      <c:catAx>
        <c:axId val="1732452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Gates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437584"/>
        <c:crosses val="autoZero"/>
        <c:auto val="1"/>
        <c:lblAlgn val="ctr"/>
        <c:lblOffset val="100"/>
        <c:tickLblSkip val="100"/>
        <c:noMultiLvlLbl val="0"/>
      </c:catAx>
      <c:valAx>
        <c:axId val="1732437584"/>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Compression Ratio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452624"/>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823EE-0FE4-4466-9609-1FFD328C3A8C}" type="datetimeFigureOut">
              <a:rPr lang="en-US" smtClean="0"/>
              <a:t>10/17/18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60A98-9D31-46D7-BAE9-267BB8E41866}" type="slidenum">
              <a:rPr lang="en-US" smtClean="0"/>
              <a:t>‹#›</a:t>
            </a:fld>
            <a:endParaRPr lang="en-US"/>
          </a:p>
        </p:txBody>
      </p:sp>
    </p:spTree>
    <p:extLst>
      <p:ext uri="{BB962C8B-B14F-4D97-AF65-F5344CB8AC3E}">
        <p14:creationId xmlns:p14="http://schemas.microsoft.com/office/powerpoint/2010/main" val="263113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60A98-9D31-46D7-BAE9-267BB8E41866}" type="slidenum">
              <a:rPr lang="en-US" smtClean="0"/>
              <a:t>1</a:t>
            </a:fld>
            <a:endParaRPr lang="en-US"/>
          </a:p>
        </p:txBody>
      </p:sp>
    </p:spTree>
    <p:extLst>
      <p:ext uri="{BB962C8B-B14F-4D97-AF65-F5344CB8AC3E}">
        <p14:creationId xmlns:p14="http://schemas.microsoft.com/office/powerpoint/2010/main" val="99793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75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DiagLine_sm.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64" y="2807342"/>
            <a:ext cx="29246601" cy="726734"/>
          </a:xfrm>
          <a:prstGeom prst="rect">
            <a:avLst/>
          </a:prstGeom>
          <a:noFill/>
        </p:spPr>
      </p:pic>
      <p:sp>
        <p:nvSpPr>
          <p:cNvPr id="10" name="Rectangle 9"/>
          <p:cNvSpPr/>
          <p:nvPr userDrawn="1"/>
        </p:nvSpPr>
        <p:spPr>
          <a:xfrm>
            <a:off x="0" y="1"/>
            <a:ext cx="43927896" cy="2929466"/>
          </a:xfrm>
          <a:prstGeom prst="rect">
            <a:avLst/>
          </a:prstGeom>
          <a:solidFill>
            <a:srgbClr val="0065A2"/>
          </a:solidFill>
          <a:ln>
            <a:no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ctr"/>
          <a:lstStyle/>
          <a:p>
            <a:pPr algn="ctr"/>
            <a:endParaRPr lang="en-US" dirty="0">
              <a:solidFill>
                <a:srgbClr val="0065FF"/>
              </a:solidFill>
              <a:latin typeface="Arial"/>
            </a:endParaRPr>
          </a:p>
        </p:txBody>
      </p:sp>
      <p:pic>
        <p:nvPicPr>
          <p:cNvPr id="12" name="Picture 11" descr="ANL_RGB_P_H.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8148" y="20700821"/>
            <a:ext cx="2111747" cy="794087"/>
          </a:xfrm>
          <a:prstGeom prst="rect">
            <a:avLst/>
          </a:prstGeom>
        </p:spPr>
      </p:pic>
      <p:pic>
        <p:nvPicPr>
          <p:cNvPr id="13" name="Picture 12" descr="New_DOE_Logo_Color_042808.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7666" y="20884567"/>
            <a:ext cx="2356066" cy="659962"/>
          </a:xfrm>
          <a:prstGeom prst="rect">
            <a:avLst/>
          </a:prstGeom>
        </p:spPr>
      </p:pic>
      <p:sp>
        <p:nvSpPr>
          <p:cNvPr id="14" name="TextBox 13"/>
          <p:cNvSpPr txBox="1"/>
          <p:nvPr userDrawn="1"/>
        </p:nvSpPr>
        <p:spPr>
          <a:xfrm>
            <a:off x="979648" y="571911"/>
            <a:ext cx="12985793" cy="553998"/>
          </a:xfrm>
          <a:prstGeom prst="rect">
            <a:avLst/>
          </a:prstGeom>
          <a:noFill/>
        </p:spPr>
        <p:txBody>
          <a:bodyPr wrap="square" rtlCol="0">
            <a:spAutoFit/>
          </a:bodyPr>
          <a:lstStyle/>
          <a:p>
            <a:r>
              <a:rPr lang="en-US" sz="3000" spc="600" dirty="0">
                <a:solidFill>
                  <a:schemeClr val="bg1">
                    <a:lumMod val="95000"/>
                  </a:schemeClr>
                </a:solidFill>
                <a:latin typeface="Arial"/>
                <a:cs typeface="Arial"/>
              </a:rPr>
              <a:t>ARGONNE </a:t>
            </a:r>
            <a:r>
              <a:rPr lang="en-US" sz="3000" b="1" spc="600" dirty="0">
                <a:solidFill>
                  <a:schemeClr val="bg1">
                    <a:lumMod val="95000"/>
                  </a:schemeClr>
                </a:solidFill>
                <a:latin typeface="Arial"/>
                <a:cs typeface="Arial"/>
              </a:rPr>
              <a:t>LEADERSHIP COMPUTING </a:t>
            </a:r>
            <a:r>
              <a:rPr lang="en-US" sz="3000" spc="600" dirty="0">
                <a:solidFill>
                  <a:schemeClr val="bg1">
                    <a:lumMod val="95000"/>
                  </a:schemeClr>
                </a:solidFill>
                <a:latin typeface="Arial"/>
                <a:cs typeface="Arial"/>
              </a:rPr>
              <a:t>FACILITY</a:t>
            </a:r>
          </a:p>
        </p:txBody>
      </p:sp>
      <p:sp>
        <p:nvSpPr>
          <p:cNvPr id="15" name="Rectangle 14"/>
          <p:cNvSpPr/>
          <p:nvPr userDrawn="1"/>
        </p:nvSpPr>
        <p:spPr>
          <a:xfrm>
            <a:off x="26980587" y="2523533"/>
            <a:ext cx="16947309" cy="1008716"/>
          </a:xfrm>
          <a:prstGeom prst="rect">
            <a:avLst/>
          </a:prstGeom>
          <a:solidFill>
            <a:srgbClr val="8AB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16" name="TextBox 15"/>
          <p:cNvSpPr txBox="1"/>
          <p:nvPr userDrawn="1"/>
        </p:nvSpPr>
        <p:spPr>
          <a:xfrm>
            <a:off x="997316" y="21566517"/>
            <a:ext cx="5728401" cy="246221"/>
          </a:xfrm>
          <a:prstGeom prst="rect">
            <a:avLst/>
          </a:prstGeom>
          <a:noFill/>
        </p:spPr>
        <p:txBody>
          <a:bodyPr wrap="square" rtlCol="0">
            <a:spAutoFit/>
          </a:bodyPr>
          <a:lstStyle/>
          <a:p>
            <a:r>
              <a:rPr lang="en-US" altLang="ja-JP" sz="1000" dirty="0">
                <a:solidFill>
                  <a:schemeClr val="tx1">
                    <a:lumMod val="50000"/>
                    <a:lumOff val="50000"/>
                  </a:schemeClr>
                </a:solidFill>
                <a:latin typeface="Arial"/>
                <a:ea typeface="Arial"/>
              </a:rPr>
              <a:t>Argonne National is a U.S. Department of Energy laboratory managed by </a:t>
            </a:r>
            <a:r>
              <a:rPr lang="en-US" altLang="ja-JP" sz="1000" dirty="0" err="1">
                <a:solidFill>
                  <a:schemeClr val="tx1">
                    <a:lumMod val="50000"/>
                    <a:lumOff val="50000"/>
                  </a:schemeClr>
                </a:solidFill>
                <a:latin typeface="Arial"/>
                <a:ea typeface="Arial"/>
              </a:rPr>
              <a:t>UChicago</a:t>
            </a:r>
            <a:r>
              <a:rPr lang="en-US" altLang="ja-JP" sz="1000" dirty="0">
                <a:solidFill>
                  <a:schemeClr val="tx1">
                    <a:lumMod val="50000"/>
                    <a:lumOff val="50000"/>
                  </a:schemeClr>
                </a:solidFill>
                <a:latin typeface="Arial"/>
                <a:ea typeface="Arial"/>
              </a:rPr>
              <a:t> Argonne, LLC.</a:t>
            </a:r>
          </a:p>
        </p:txBody>
      </p:sp>
      <p:sp>
        <p:nvSpPr>
          <p:cNvPr id="19" name="Rectangle 18"/>
          <p:cNvSpPr/>
          <p:nvPr userDrawn="1"/>
        </p:nvSpPr>
        <p:spPr>
          <a:xfrm>
            <a:off x="8231683" y="20809851"/>
            <a:ext cx="35696213" cy="1160173"/>
          </a:xfrm>
          <a:prstGeom prst="rect">
            <a:avLst/>
          </a:prstGeom>
          <a:solidFill>
            <a:srgbClr val="0065A2"/>
          </a:solidFill>
          <a:ln>
            <a:noFill/>
          </a:ln>
        </p:spPr>
        <p:style>
          <a:lnRef idx="1">
            <a:schemeClr val="accent1"/>
          </a:lnRef>
          <a:fillRef idx="3">
            <a:schemeClr val="accent1"/>
          </a:fillRef>
          <a:effectRef idx="2">
            <a:schemeClr val="accent1"/>
          </a:effectRef>
          <a:fontRef idx="minor">
            <a:schemeClr val="lt1"/>
          </a:fontRef>
        </p:style>
        <p:txBody>
          <a:bodyPr lIns="182880" tIns="91440" rIns="182880" bIns="91440" rtlCol="0" anchor="ctr"/>
          <a:lstStyle/>
          <a:p>
            <a:pPr algn="ctr"/>
            <a:endParaRPr lang="en-US" dirty="0">
              <a:latin typeface="Arial"/>
            </a:endParaRPr>
          </a:p>
        </p:txBody>
      </p:sp>
      <p:pic>
        <p:nvPicPr>
          <p:cNvPr id="11" name="Picture 10" descr="delta_linework_green.png"/>
          <p:cNvPicPr>
            <a:picLocks noChangeAspect="1"/>
          </p:cNvPicPr>
          <p:nvPr userDrawn="1"/>
        </p:nvPicPr>
        <p:blipFill>
          <a:blip r:embed="rId6">
            <a:alphaModFix amt="43000"/>
            <a:extLst>
              <a:ext uri="{28A0092B-C50C-407E-A947-70E740481C1C}">
                <a14:useLocalDpi xmlns:a14="http://schemas.microsoft.com/office/drawing/2010/main" val="0"/>
              </a:ext>
            </a:extLst>
          </a:blip>
          <a:stretch>
            <a:fillRect/>
          </a:stretch>
        </p:blipFill>
        <p:spPr>
          <a:xfrm>
            <a:off x="-875100" y="11669176"/>
            <a:ext cx="3709495" cy="8407508"/>
          </a:xfrm>
          <a:prstGeom prst="rect">
            <a:avLst/>
          </a:prstGeom>
        </p:spPr>
      </p:pic>
      <p:pic>
        <p:nvPicPr>
          <p:cNvPr id="17" name="Picture 16" descr="delta_linework_green.png"/>
          <p:cNvPicPr>
            <a:picLocks noChangeAspect="1"/>
          </p:cNvPicPr>
          <p:nvPr userDrawn="1"/>
        </p:nvPicPr>
        <p:blipFill>
          <a:blip r:embed="rId7">
            <a:alphaModFix amt="43000"/>
            <a:extLst>
              <a:ext uri="{28A0092B-C50C-407E-A947-70E740481C1C}">
                <a14:useLocalDpi xmlns:a14="http://schemas.microsoft.com/office/drawing/2010/main" val="0"/>
              </a:ext>
            </a:extLst>
          </a:blip>
          <a:stretch>
            <a:fillRect/>
          </a:stretch>
        </p:blipFill>
        <p:spPr>
          <a:xfrm>
            <a:off x="41260448" y="3911250"/>
            <a:ext cx="3709495" cy="8407508"/>
          </a:xfrm>
          <a:prstGeom prst="rect">
            <a:avLst/>
          </a:prstGeom>
        </p:spPr>
      </p:pic>
      <p:pic>
        <p:nvPicPr>
          <p:cNvPr id="3" name="Picture 2"/>
          <p:cNvPicPr>
            <a:picLocks noChangeAspect="1"/>
          </p:cNvPicPr>
          <p:nvPr userDrawn="1"/>
        </p:nvPicPr>
        <p:blipFill>
          <a:blip r:embed="rId8"/>
          <a:stretch>
            <a:fillRect/>
          </a:stretch>
        </p:blipFill>
        <p:spPr>
          <a:xfrm>
            <a:off x="6036170" y="20681771"/>
            <a:ext cx="1904232" cy="867677"/>
          </a:xfrm>
          <a:prstGeom prst="rect">
            <a:avLst/>
          </a:prstGeom>
        </p:spPr>
      </p:pic>
    </p:spTree>
    <p:extLst>
      <p:ext uri="{BB962C8B-B14F-4D97-AF65-F5344CB8AC3E}">
        <p14:creationId xmlns:p14="http://schemas.microsoft.com/office/powerpoint/2010/main" val="426332644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881012" rtl="0" eaLnBrk="1" latinLnBrk="0" hangingPunct="1">
        <a:spcBef>
          <a:spcPct val="0"/>
        </a:spcBef>
        <a:buNone/>
        <a:defRPr sz="18100" b="1" i="0" kern="1200">
          <a:solidFill>
            <a:schemeClr val="tx1"/>
          </a:solidFill>
          <a:latin typeface="Arial"/>
          <a:ea typeface="+mj-ea"/>
          <a:cs typeface="Arial"/>
        </a:defRPr>
      </a:lvl1pPr>
    </p:titleStyle>
    <p:bodyStyle>
      <a:lvl1pPr marL="1410759" indent="-1410759" algn="l" defTabSz="1881012" rtl="0" eaLnBrk="1" latinLnBrk="0" hangingPunct="1">
        <a:spcBef>
          <a:spcPct val="20000"/>
        </a:spcBef>
        <a:buFont typeface="Arial"/>
        <a:buChar char="•"/>
        <a:defRPr sz="13200" b="0" i="0" kern="1200">
          <a:solidFill>
            <a:schemeClr val="tx1"/>
          </a:solidFill>
          <a:latin typeface="Arial"/>
          <a:ea typeface="+mn-ea"/>
          <a:cs typeface="Arial"/>
        </a:defRPr>
      </a:lvl1pPr>
      <a:lvl2pPr marL="3056645" indent="-1175633" algn="l" defTabSz="1881012" rtl="0" eaLnBrk="1" latinLnBrk="0" hangingPunct="1">
        <a:spcBef>
          <a:spcPct val="20000"/>
        </a:spcBef>
        <a:buFont typeface="Arial"/>
        <a:buChar char="–"/>
        <a:defRPr sz="11500" b="0" i="0" kern="1200">
          <a:solidFill>
            <a:schemeClr val="tx1"/>
          </a:solidFill>
          <a:latin typeface="Arial"/>
          <a:ea typeface="+mn-ea"/>
          <a:cs typeface="Arial"/>
        </a:defRPr>
      </a:lvl2pPr>
      <a:lvl3pPr marL="4702531" indent="-940506" algn="l" defTabSz="1881012" rtl="0" eaLnBrk="1" latinLnBrk="0" hangingPunct="1">
        <a:spcBef>
          <a:spcPct val="20000"/>
        </a:spcBef>
        <a:buFont typeface="Arial"/>
        <a:buChar char="•"/>
        <a:defRPr sz="9900" b="0" i="0" kern="1200">
          <a:solidFill>
            <a:schemeClr val="tx1"/>
          </a:solidFill>
          <a:latin typeface="Arial"/>
          <a:ea typeface="+mn-ea"/>
          <a:cs typeface="Arial"/>
        </a:defRPr>
      </a:lvl3pPr>
      <a:lvl4pPr marL="6583543" indent="-940506" algn="l" defTabSz="1881012" rtl="0" eaLnBrk="1" latinLnBrk="0" hangingPunct="1">
        <a:spcBef>
          <a:spcPct val="20000"/>
        </a:spcBef>
        <a:buFont typeface="Arial"/>
        <a:buChar char="–"/>
        <a:defRPr sz="8200" b="0" i="0" kern="1200">
          <a:solidFill>
            <a:schemeClr val="tx1"/>
          </a:solidFill>
          <a:latin typeface="Arial"/>
          <a:ea typeface="+mn-ea"/>
          <a:cs typeface="Arial"/>
        </a:defRPr>
      </a:lvl4pPr>
      <a:lvl5pPr marL="8464555" indent="-940506" algn="l" defTabSz="1881012" rtl="0" eaLnBrk="1" latinLnBrk="0" hangingPunct="1">
        <a:spcBef>
          <a:spcPct val="20000"/>
        </a:spcBef>
        <a:buFont typeface="Arial"/>
        <a:buChar char="»"/>
        <a:defRPr sz="8200" b="0" i="0" kern="1200">
          <a:solidFill>
            <a:schemeClr val="tx1"/>
          </a:solidFill>
          <a:latin typeface="Arial"/>
          <a:ea typeface="+mn-ea"/>
          <a:cs typeface="Arial"/>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25858382" y="3905511"/>
            <a:ext cx="17681126" cy="16234880"/>
          </a:xfrm>
          <a:prstGeom prst="rect">
            <a:avLst/>
          </a:prstGeom>
          <a:noFill/>
        </p:spPr>
        <p:txBody>
          <a:bodyPr wrap="square" lIns="182880" tIns="91440" rIns="182880" bIns="91440" numCol="1" spcCol="685800" rtlCol="0">
            <a:noAutofit/>
          </a:bodyPr>
          <a:lstStyle/>
          <a:p>
            <a:pPr lvl="0"/>
            <a:r>
              <a:rPr lang="en-US" sz="3600" b="1" dirty="0">
                <a:solidFill>
                  <a:srgbClr val="0065A2"/>
                </a:solidFill>
                <a:cs typeface="Arial Black"/>
              </a:rPr>
              <a:t>Results</a:t>
            </a:r>
          </a:p>
          <a:p>
            <a:pPr lvl="0"/>
            <a:endParaRPr lang="en-US" sz="3600" b="1" dirty="0">
              <a:solidFill>
                <a:srgbClr val="0065A2"/>
              </a:solidFill>
              <a:cs typeface="Arial Black"/>
            </a:endParaRPr>
          </a:p>
          <a:p>
            <a:pPr lvl="0"/>
            <a:endParaRPr lang="en-US" sz="3600" b="1" dirty="0">
              <a:solidFill>
                <a:srgbClr val="0065A2"/>
              </a:solidFill>
              <a:cs typeface="Arial Black"/>
            </a:endParaRPr>
          </a:p>
          <a:p>
            <a:pPr lvl="0"/>
            <a:endParaRPr lang="en-US" sz="3600" b="1" dirty="0">
              <a:solidFill>
                <a:srgbClr val="0065A2"/>
              </a:solidFill>
              <a:cs typeface="Arial Black"/>
            </a:endParaRPr>
          </a:p>
          <a:p>
            <a:pPr lvl="0"/>
            <a:endParaRPr lang="en-US" sz="3600" b="1" dirty="0">
              <a:solidFill>
                <a:srgbClr val="0065A2"/>
              </a:solidFill>
              <a:cs typeface="Arial Black"/>
            </a:endParaRPr>
          </a:p>
          <a:p>
            <a:pPr lvl="0"/>
            <a:endParaRPr lang="en-US" sz="3600" b="1" dirty="0">
              <a:solidFill>
                <a:srgbClr val="0065A2"/>
              </a:solidFill>
              <a:cs typeface="Arial Black"/>
            </a:endParaRPr>
          </a:p>
          <a:p>
            <a:pPr lvl="0"/>
            <a:endParaRPr lang="en-US" sz="3600" b="1" dirty="0">
              <a:solidFill>
                <a:srgbClr val="0065A2"/>
              </a:solidFill>
              <a:cs typeface="Arial Black"/>
            </a:endParaRPr>
          </a:p>
          <a:p>
            <a:pPr marL="0" lvl="1" indent="12700" algn="just">
              <a:buSzPct val="120000"/>
            </a:pPr>
            <a:endParaRPr lang="en-US" sz="1600" dirty="0">
              <a:solidFill>
                <a:prstClr val="black"/>
              </a:solidFill>
              <a:cs typeface="Arial"/>
            </a:endParaRPr>
          </a:p>
          <a:p>
            <a:pPr marL="0" lvl="1" indent="12700" algn="just">
              <a:buSzPct val="120000"/>
            </a:pPr>
            <a:endParaRPr lang="en-US" sz="1600" dirty="0">
              <a:solidFill>
                <a:prstClr val="black"/>
              </a:solidFill>
              <a:cs typeface="Arial"/>
            </a:endParaRPr>
          </a:p>
          <a:p>
            <a:pPr marL="0" lvl="1" indent="12700" algn="just">
              <a:buSzPct val="120000"/>
            </a:pPr>
            <a:endParaRPr lang="en-US" sz="1600" dirty="0">
              <a:solidFill>
                <a:prstClr val="black"/>
              </a:solidFill>
              <a:cs typeface="Arial"/>
            </a:endParaRPr>
          </a:p>
          <a:p>
            <a:pPr marL="0" lvl="1" indent="12700" algn="just">
              <a:buSzPct val="120000"/>
            </a:pPr>
            <a:endParaRPr lang="en-US" sz="1600" dirty="0">
              <a:solidFill>
                <a:prstClr val="black"/>
              </a:solidFill>
              <a:cs typeface="Arial"/>
            </a:endParaRPr>
          </a:p>
          <a:p>
            <a:pPr marL="0" lvl="1" indent="12700" algn="just">
              <a:buSzPct val="120000"/>
            </a:pPr>
            <a:endParaRPr lang="en-US" sz="1600" dirty="0">
              <a:solidFill>
                <a:prstClr val="black"/>
              </a:solidFill>
              <a:cs typeface="Arial"/>
            </a:endParaRPr>
          </a:p>
          <a:p>
            <a:pPr marL="0" lvl="1" indent="12700" algn="just">
              <a:buSzPct val="120000"/>
            </a:pPr>
            <a:endParaRPr lang="en-US" sz="1600" dirty="0">
              <a:solidFill>
                <a:prstClr val="black"/>
              </a:solidFill>
              <a:cs typeface="Arial"/>
            </a:endParaRPr>
          </a:p>
          <a:p>
            <a:pPr>
              <a:spcBef>
                <a:spcPts val="600"/>
              </a:spcBef>
            </a:pPr>
            <a:endParaRPr lang="en-US" sz="3600" b="1" dirty="0">
              <a:solidFill>
                <a:srgbClr val="0065A2"/>
              </a:solidFill>
              <a:cs typeface="Arial Black"/>
            </a:endParaRPr>
          </a:p>
          <a:p>
            <a:pPr marL="13796" lvl="1">
              <a:buSzPct val="120000"/>
            </a:pPr>
            <a:endParaRPr lang="en-US" sz="3600" b="1" dirty="0">
              <a:solidFill>
                <a:srgbClr val="0065A2"/>
              </a:solidFill>
              <a:cs typeface="Arial Black"/>
            </a:endParaRPr>
          </a:p>
          <a:p>
            <a:pPr marL="13796" lvl="1">
              <a:buSzPct val="120000"/>
            </a:pPr>
            <a:endParaRPr lang="en-US" sz="3600" b="1" dirty="0">
              <a:solidFill>
                <a:srgbClr val="0065A2"/>
              </a:solidFill>
              <a:cs typeface="Arial Black"/>
            </a:endParaRPr>
          </a:p>
          <a:p>
            <a:endParaRPr lang="en-US" sz="3600" b="1" dirty="0">
              <a:solidFill>
                <a:srgbClr val="0065A2"/>
              </a:solidFill>
              <a:cs typeface="Arial Black"/>
            </a:endParaRPr>
          </a:p>
          <a:p>
            <a:endParaRPr lang="en-US" sz="3600" b="1" dirty="0">
              <a:solidFill>
                <a:srgbClr val="0065A2"/>
              </a:solidFill>
              <a:cs typeface="Arial Black"/>
            </a:endParaRPr>
          </a:p>
          <a:p>
            <a:pPr marL="342900" indent="-342900">
              <a:buFont typeface="Arial" charset="0"/>
              <a:buChar char="•"/>
            </a:pPr>
            <a:endParaRPr lang="en-US" sz="2400" dirty="0"/>
          </a:p>
          <a:p>
            <a:r>
              <a:rPr lang="en-US" sz="3600" b="1" dirty="0">
                <a:solidFill>
                  <a:srgbClr val="0065A2"/>
                </a:solidFill>
                <a:cs typeface="Arial Black"/>
              </a:rPr>
              <a:t>Conclusion </a:t>
            </a:r>
          </a:p>
          <a:p>
            <a:pPr marL="342900" indent="-342900">
              <a:buFont typeface="Arial" charset="0"/>
              <a:buChar char="•"/>
            </a:pPr>
            <a:r>
              <a:rPr lang="en-US" sz="2400" dirty="0"/>
              <a:t>We present a full state quantum circuits simulation technique to simulate more qubits than previously reported by using </a:t>
            </a:r>
            <a:r>
              <a:rPr lang="en-US" sz="2400" dirty="0" err="1"/>
              <a:t>lossy</a:t>
            </a:r>
            <a:r>
              <a:rPr lang="en-US" sz="2400" dirty="0"/>
              <a:t> data compression.</a:t>
            </a:r>
          </a:p>
          <a:p>
            <a:pPr marL="342900" indent="-342900">
              <a:buFont typeface="Arial" charset="0"/>
              <a:buChar char="•"/>
            </a:pPr>
            <a:r>
              <a:rPr lang="en-US" sz="2400" dirty="0"/>
              <a:t>Our approach compress the state vector to reduce the memory requirement, so the we can simulate a larger quantum system with the same memory capacity.</a:t>
            </a:r>
          </a:p>
          <a:p>
            <a:pPr marL="457200" indent="-457200">
              <a:buFont typeface="Arial" charset="0"/>
              <a:buChar char="•"/>
            </a:pPr>
            <a:endParaRPr lang="en-US" sz="1200" dirty="0"/>
          </a:p>
          <a:p>
            <a:r>
              <a:rPr lang="en-US" sz="3600" b="1" dirty="0">
                <a:solidFill>
                  <a:srgbClr val="0065A2"/>
                </a:solidFill>
                <a:cs typeface="Arial Black"/>
              </a:rPr>
              <a:t>Future Work</a:t>
            </a:r>
            <a:endParaRPr lang="en-US" sz="2400" dirty="0"/>
          </a:p>
          <a:p>
            <a:pPr marL="457200" indent="-457200">
              <a:buFont typeface="Arial" charset="0"/>
              <a:buChar char="•"/>
            </a:pPr>
            <a:r>
              <a:rPr lang="en-US" sz="2400" dirty="0"/>
              <a:t>Analyzing effect of compression errors and relationship to real physical noise</a:t>
            </a:r>
          </a:p>
          <a:p>
            <a:pPr marL="457200" indent="-457200">
              <a:buFont typeface="Arial" charset="0"/>
              <a:buChar char="•"/>
            </a:pPr>
            <a:r>
              <a:rPr lang="en-US" sz="2400" dirty="0"/>
              <a:t>Integration with other approximate simulation techniques </a:t>
            </a:r>
          </a:p>
          <a:p>
            <a:pPr marL="457200" indent="-457200">
              <a:buFont typeface="Arial" charset="0"/>
              <a:buChar char="•"/>
            </a:pPr>
            <a:r>
              <a:rPr lang="en-US" sz="2400" dirty="0"/>
              <a:t>Evaluating different compression algorithms for quantum state</a:t>
            </a:r>
          </a:p>
          <a:p>
            <a:pPr marL="457200" indent="-457200">
              <a:buFont typeface="Arial" charset="0"/>
              <a:buChar char="•"/>
            </a:pPr>
            <a:endParaRPr lang="en-US" sz="1200" b="1" dirty="0">
              <a:solidFill>
                <a:srgbClr val="0065A2"/>
              </a:solidFill>
              <a:cs typeface="Arial Black"/>
            </a:endParaRPr>
          </a:p>
          <a:p>
            <a:r>
              <a:rPr lang="en-US" sz="3600" b="1" dirty="0">
                <a:solidFill>
                  <a:srgbClr val="0065A2"/>
                </a:solidFill>
                <a:cs typeface="Arial Black"/>
              </a:rPr>
              <a:t>References</a:t>
            </a:r>
            <a:endParaRPr lang="en-US" sz="2000" dirty="0">
              <a:cs typeface="Arial"/>
            </a:endParaRPr>
          </a:p>
          <a:p>
            <a:pPr marL="13796" lvl="1">
              <a:buSzPct val="120000"/>
            </a:pPr>
            <a:r>
              <a:rPr lang="en-US" sz="1600" dirty="0"/>
              <a:t>[1] Di, Sheng, and Franck </a:t>
            </a:r>
            <a:r>
              <a:rPr lang="en-US" sz="1600" dirty="0" err="1"/>
              <a:t>Cappello</a:t>
            </a:r>
            <a:r>
              <a:rPr lang="en-US" sz="1600" dirty="0"/>
              <a:t>. "Fast error-bounded </a:t>
            </a:r>
            <a:r>
              <a:rPr lang="en-US" sz="1600" dirty="0" err="1"/>
              <a:t>lossy</a:t>
            </a:r>
            <a:r>
              <a:rPr lang="en-US" sz="1600" dirty="0"/>
              <a:t> HPC data compression with SZ." </a:t>
            </a:r>
            <a:r>
              <a:rPr lang="en-US" sz="1600" i="1" dirty="0"/>
              <a:t>2016 IEEE International Parallel and Distributed Processing Symposium (IPDPS)</a:t>
            </a:r>
            <a:r>
              <a:rPr lang="en-US" sz="1600" dirty="0"/>
              <a:t>. IEEE, 2016.</a:t>
            </a:r>
          </a:p>
          <a:p>
            <a:pPr marL="13796" lvl="1">
              <a:buSzPct val="120000"/>
            </a:pPr>
            <a:r>
              <a:rPr lang="en-US" sz="1600" dirty="0">
                <a:cs typeface="Arial"/>
              </a:rPr>
              <a:t>[2] </a:t>
            </a:r>
            <a:r>
              <a:rPr lang="en-US" sz="1600" dirty="0" err="1"/>
              <a:t>Smelyanskiy</a:t>
            </a:r>
            <a:r>
              <a:rPr lang="en-US" sz="1600" dirty="0"/>
              <a:t>, Mikhail, Nicolas PD </a:t>
            </a:r>
            <a:r>
              <a:rPr lang="en-US" sz="1600" dirty="0" err="1"/>
              <a:t>Sawaya</a:t>
            </a:r>
            <a:r>
              <a:rPr lang="en-US" sz="1600" dirty="0"/>
              <a:t>, and </a:t>
            </a:r>
            <a:r>
              <a:rPr lang="en-US" sz="1600" dirty="0" err="1"/>
              <a:t>Alán</a:t>
            </a:r>
            <a:r>
              <a:rPr lang="en-US" sz="1600" dirty="0"/>
              <a:t> </a:t>
            </a:r>
            <a:r>
              <a:rPr lang="en-US" sz="1600" dirty="0" err="1"/>
              <a:t>Aspuru-Guzik</a:t>
            </a:r>
            <a:r>
              <a:rPr lang="en-US" sz="1600" dirty="0"/>
              <a:t>. "</a:t>
            </a:r>
            <a:r>
              <a:rPr lang="en-US" sz="1600" dirty="0" err="1"/>
              <a:t>qHiPSTER</a:t>
            </a:r>
            <a:r>
              <a:rPr lang="en-US" sz="1600" dirty="0"/>
              <a:t>: the quantum high performance software testing environment." </a:t>
            </a:r>
            <a:r>
              <a:rPr lang="en-US" sz="1600" i="1" dirty="0" err="1"/>
              <a:t>arXiv</a:t>
            </a:r>
            <a:r>
              <a:rPr lang="en-US" sz="1600" i="1" dirty="0"/>
              <a:t> preprint arXiv:1601.07195</a:t>
            </a:r>
            <a:r>
              <a:rPr lang="en-US" sz="1600" dirty="0"/>
              <a:t> (2016).</a:t>
            </a:r>
          </a:p>
          <a:p>
            <a:pPr marL="13796" lvl="1">
              <a:buSzPct val="120000"/>
            </a:pPr>
            <a:r>
              <a:rPr lang="en-US" sz="1600" dirty="0">
                <a:cs typeface="Arial"/>
              </a:rPr>
              <a:t>[3] </a:t>
            </a:r>
            <a:r>
              <a:rPr lang="en-US" sz="1600" dirty="0" err="1"/>
              <a:t>Dingwen</a:t>
            </a:r>
            <a:r>
              <a:rPr lang="en-US" sz="1600" dirty="0"/>
              <a:t> Tao, Sheng Di, Franck </a:t>
            </a:r>
            <a:r>
              <a:rPr lang="en-US" sz="1600" dirty="0" err="1"/>
              <a:t>Cappello</a:t>
            </a:r>
            <a:r>
              <a:rPr lang="en-US" sz="1600" dirty="0"/>
              <a:t>, "A Novel Algorithm for Significantly Improving </a:t>
            </a:r>
            <a:r>
              <a:rPr lang="en-US" sz="1600" dirty="0" err="1"/>
              <a:t>Lossy</a:t>
            </a:r>
            <a:r>
              <a:rPr lang="en-US" sz="1600" dirty="0"/>
              <a:t> Compression of Scientific Data Sets, " in International Parallel and Distributed Processing Symposium (IEEE/ACM IPDPS 2017), Orlando, Florida, 2017.</a:t>
            </a:r>
          </a:p>
          <a:p>
            <a:pPr marL="13796" lvl="1">
              <a:buSzPct val="120000"/>
            </a:pPr>
            <a:r>
              <a:rPr lang="en-US" sz="1600" dirty="0">
                <a:cs typeface="Arial"/>
              </a:rPr>
              <a:t>[4] </a:t>
            </a:r>
            <a:r>
              <a:rPr lang="en-US" sz="1600" dirty="0"/>
              <a:t>Xin Liang, Sheng Di, </a:t>
            </a:r>
            <a:r>
              <a:rPr lang="en-US" sz="1600" dirty="0" err="1"/>
              <a:t>Dingwen</a:t>
            </a:r>
            <a:r>
              <a:rPr lang="en-US" sz="1600" dirty="0"/>
              <a:t> Tao, </a:t>
            </a:r>
            <a:r>
              <a:rPr lang="en-US" sz="1600" dirty="0" err="1"/>
              <a:t>Zizhong</a:t>
            </a:r>
            <a:r>
              <a:rPr lang="en-US" sz="1600" dirty="0"/>
              <a:t> Chen, Franck </a:t>
            </a:r>
            <a:r>
              <a:rPr lang="en-US" sz="1600" dirty="0" err="1"/>
              <a:t>Cappello</a:t>
            </a:r>
            <a:r>
              <a:rPr lang="en-US" sz="1600" dirty="0"/>
              <a:t>, "Efficient Transformation Scheme for </a:t>
            </a:r>
            <a:r>
              <a:rPr lang="en-US" sz="1600" dirty="0" err="1"/>
              <a:t>Lossy</a:t>
            </a:r>
            <a:r>
              <a:rPr lang="en-US" sz="1600" dirty="0"/>
              <a:t> Data Compression with Point-wise Relative Error Bound", in IEEE CLUSTER 2018.</a:t>
            </a:r>
          </a:p>
          <a:p>
            <a:endParaRPr lang="en-US" altLang="ja-JP" sz="1600" b="1" dirty="0">
              <a:ea typeface="Arial"/>
            </a:endParaRPr>
          </a:p>
          <a:p>
            <a:r>
              <a:rPr lang="en-US" altLang="ja-JP" sz="1600" b="1" dirty="0">
                <a:ea typeface="Arial"/>
              </a:rPr>
              <a:t>Acknowledgments  </a:t>
            </a:r>
          </a:p>
          <a:p>
            <a:r>
              <a:rPr lang="en-US" sz="1600" dirty="0"/>
              <a:t>This research used resources of the Argonne Leadership Computing Facility, which is a DOE Office of Science User Facility supported under Contract DE-AC02-06CH11357.This research was supported by the </a:t>
            </a:r>
            <a:r>
              <a:rPr lang="en-US" sz="1600" dirty="0" err="1"/>
              <a:t>Exascale</a:t>
            </a:r>
            <a:r>
              <a:rPr lang="en-US" sz="1600" dirty="0"/>
              <a:t> Computing Project (ECP), Project Number: 17-SC-20-SC, a collaborative effort of two DOE organizations – the Office of Science and the National Nuclear Security Administration, responsible for the planning and preparation of a capable </a:t>
            </a:r>
            <a:r>
              <a:rPr lang="en-US" sz="1600" dirty="0" err="1"/>
              <a:t>exascale</a:t>
            </a:r>
            <a:r>
              <a:rPr lang="en-US" sz="1600" dirty="0"/>
              <a:t> ecosystem, including software, applications, hardware, advanced system engineering and early testbed platforms, to support the nation’s </a:t>
            </a:r>
            <a:r>
              <a:rPr lang="en-US" sz="1600" dirty="0" err="1"/>
              <a:t>exascale</a:t>
            </a:r>
            <a:r>
              <a:rPr lang="en-US" sz="1600" dirty="0"/>
              <a:t> computing imperative. The material was supported by the U.S. Department of Energy, Office of Science, and supported by the National Science Foundation under Grant No. 1619253.</a:t>
            </a:r>
            <a:r>
              <a:rPr lang="zh-TW" altLang="en-US" sz="1600" dirty="0"/>
              <a:t> </a:t>
            </a:r>
            <a:r>
              <a:rPr lang="en-US" altLang="zh-TW" sz="1600" dirty="0"/>
              <a:t>This work is funded in part by </a:t>
            </a:r>
            <a:r>
              <a:rPr lang="en-US" altLang="zh-TW" sz="1600" dirty="0" err="1"/>
              <a:t>EPiQC</a:t>
            </a:r>
            <a:r>
              <a:rPr lang="en-US" altLang="zh-TW" sz="1600" dirty="0"/>
              <a:t>, an NSF Expedition in Computing, under grant CCF-1730449. This work is also funded in part by NSF PHY-1818914 and a research gift from Intel.</a:t>
            </a:r>
            <a:endParaRPr lang="en-US" sz="1600" dirty="0"/>
          </a:p>
        </p:txBody>
      </p:sp>
      <p:sp>
        <p:nvSpPr>
          <p:cNvPr id="7" name="Title 1"/>
          <p:cNvSpPr>
            <a:spLocks noGrp="1"/>
          </p:cNvSpPr>
          <p:nvPr>
            <p:ph type="ctrTitle" idx="4294967295"/>
          </p:nvPr>
        </p:nvSpPr>
        <p:spPr>
          <a:xfrm>
            <a:off x="947978" y="1111831"/>
            <a:ext cx="41966530" cy="1459685"/>
          </a:xfrm>
          <a:prstGeom prst="rect">
            <a:avLst/>
          </a:prstGeom>
          <a:ln>
            <a:noFill/>
          </a:ln>
        </p:spPr>
        <p:txBody>
          <a:bodyPr>
            <a:normAutofit/>
          </a:bodyPr>
          <a:lstStyle/>
          <a:p>
            <a:pPr algn="l"/>
            <a:r>
              <a:rPr lang="en-US" altLang="ja-JP" sz="6800" dirty="0">
                <a:solidFill>
                  <a:schemeClr val="bg1"/>
                </a:solidFill>
                <a:ea typeface="Arial"/>
              </a:rPr>
              <a:t>Full State </a:t>
            </a:r>
            <a:r>
              <a:rPr lang="en-US" altLang="ja-JP" sz="6800">
                <a:solidFill>
                  <a:schemeClr val="bg1"/>
                </a:solidFill>
                <a:ea typeface="Arial"/>
              </a:rPr>
              <a:t>Quantum Circuit </a:t>
            </a:r>
            <a:r>
              <a:rPr lang="en-US" altLang="ja-JP" sz="6800" dirty="0">
                <a:solidFill>
                  <a:schemeClr val="bg1"/>
                </a:solidFill>
                <a:ea typeface="Arial"/>
              </a:rPr>
              <a:t>Simulation by Using </a:t>
            </a:r>
            <a:r>
              <a:rPr lang="en-US" altLang="ja-JP" sz="6800" dirty="0" err="1">
                <a:solidFill>
                  <a:schemeClr val="bg1"/>
                </a:solidFill>
                <a:ea typeface="Arial"/>
              </a:rPr>
              <a:t>Lossy</a:t>
            </a:r>
            <a:r>
              <a:rPr lang="en-US" altLang="ja-JP" sz="6800" dirty="0">
                <a:solidFill>
                  <a:schemeClr val="bg1"/>
                </a:solidFill>
                <a:ea typeface="Arial"/>
              </a:rPr>
              <a:t> Data Compression </a:t>
            </a:r>
            <a:endParaRPr lang="en-US" altLang="ja-JP" sz="6800" b="1" dirty="0">
              <a:solidFill>
                <a:schemeClr val="bg1"/>
              </a:solidFill>
              <a:latin typeface="Arial"/>
              <a:ea typeface="Arial"/>
              <a:cs typeface="Arial"/>
            </a:endParaRPr>
          </a:p>
        </p:txBody>
      </p:sp>
      <p:sp>
        <p:nvSpPr>
          <p:cNvPr id="6" name="Subtitle 2"/>
          <p:cNvSpPr>
            <a:spLocks noGrp="1"/>
          </p:cNvSpPr>
          <p:nvPr>
            <p:ph type="subTitle" idx="4294967295"/>
          </p:nvPr>
        </p:nvSpPr>
        <p:spPr>
          <a:xfrm>
            <a:off x="27023438" y="2571516"/>
            <a:ext cx="16867762" cy="1025080"/>
          </a:xfrm>
          <a:prstGeom prst="rect">
            <a:avLst/>
          </a:prstGeom>
        </p:spPr>
        <p:txBody>
          <a:bodyPr>
            <a:normAutofit/>
          </a:bodyPr>
          <a:lstStyle/>
          <a:p>
            <a:pPr marL="0" indent="0" algn="ctr">
              <a:buNone/>
              <a:defRPr/>
            </a:pPr>
            <a:r>
              <a:rPr lang="en-US" sz="2800" dirty="0">
                <a:solidFill>
                  <a:schemeClr val="bg1"/>
                </a:solidFill>
                <a:ea typeface="Arial"/>
              </a:rPr>
              <a:t>Xin-</a:t>
            </a:r>
            <a:r>
              <a:rPr lang="en-US" sz="2800" dirty="0" err="1">
                <a:solidFill>
                  <a:schemeClr val="bg1"/>
                </a:solidFill>
                <a:ea typeface="Arial"/>
              </a:rPr>
              <a:t>Chuan</a:t>
            </a:r>
            <a:r>
              <a:rPr lang="en-US" sz="2800" dirty="0">
                <a:solidFill>
                  <a:schemeClr val="bg1"/>
                </a:solidFill>
                <a:ea typeface="Arial"/>
              </a:rPr>
              <a:t> Wu</a:t>
            </a:r>
            <a:r>
              <a:rPr lang="en-US" sz="2800" baseline="30000" dirty="0">
                <a:solidFill>
                  <a:schemeClr val="bg1"/>
                </a:solidFill>
                <a:ea typeface="Arial"/>
              </a:rPr>
              <a:t>1</a:t>
            </a:r>
            <a:r>
              <a:rPr lang="en-US" sz="2800" dirty="0">
                <a:solidFill>
                  <a:schemeClr val="bg1"/>
                </a:solidFill>
                <a:ea typeface="Arial"/>
              </a:rPr>
              <a:t>, Sheng Di</a:t>
            </a:r>
            <a:r>
              <a:rPr lang="en-US" sz="2800" baseline="30000" dirty="0">
                <a:solidFill>
                  <a:schemeClr val="bg1"/>
                </a:solidFill>
                <a:ea typeface="Arial"/>
              </a:rPr>
              <a:t>3</a:t>
            </a:r>
            <a:r>
              <a:rPr lang="en-US" sz="2800" dirty="0">
                <a:solidFill>
                  <a:schemeClr val="bg1"/>
                </a:solidFill>
                <a:ea typeface="Arial"/>
              </a:rPr>
              <a:t>, Franck Cappello</a:t>
            </a:r>
            <a:r>
              <a:rPr lang="en-US" sz="2800" baseline="30000" dirty="0">
                <a:solidFill>
                  <a:schemeClr val="bg1"/>
                </a:solidFill>
                <a:ea typeface="Arial"/>
              </a:rPr>
              <a:t>2,3</a:t>
            </a:r>
            <a:r>
              <a:rPr lang="en-US" sz="2800" dirty="0">
                <a:solidFill>
                  <a:schemeClr val="bg1"/>
                </a:solidFill>
                <a:ea typeface="Arial"/>
              </a:rPr>
              <a:t>, Hal Finkel</a:t>
            </a:r>
            <a:r>
              <a:rPr lang="en-US" sz="2800" baseline="30000" dirty="0">
                <a:solidFill>
                  <a:schemeClr val="bg1"/>
                </a:solidFill>
                <a:ea typeface="Arial"/>
              </a:rPr>
              <a:t>3</a:t>
            </a:r>
            <a:r>
              <a:rPr lang="en-US" sz="2800" dirty="0">
                <a:solidFill>
                  <a:schemeClr val="bg1"/>
                </a:solidFill>
                <a:ea typeface="Arial"/>
              </a:rPr>
              <a:t>, Yuri Alexeev</a:t>
            </a:r>
            <a:r>
              <a:rPr lang="en-US" sz="2800" baseline="30000" dirty="0">
                <a:solidFill>
                  <a:schemeClr val="bg1"/>
                </a:solidFill>
                <a:ea typeface="Arial"/>
              </a:rPr>
              <a:t>3</a:t>
            </a:r>
            <a:r>
              <a:rPr lang="en-US" sz="2800" dirty="0">
                <a:solidFill>
                  <a:schemeClr val="bg1"/>
                </a:solidFill>
                <a:ea typeface="Arial"/>
              </a:rPr>
              <a:t>, Frederic T. Chong</a:t>
            </a:r>
            <a:r>
              <a:rPr lang="en-US" sz="2800" baseline="30000" dirty="0">
                <a:solidFill>
                  <a:schemeClr val="bg1"/>
                </a:solidFill>
                <a:ea typeface="Arial"/>
              </a:rPr>
              <a:t>1,3</a:t>
            </a:r>
          </a:p>
          <a:p>
            <a:pPr marL="0" indent="0" algn="ctr">
              <a:buNone/>
            </a:pPr>
            <a:r>
              <a:rPr lang="en-US" altLang="ja-JP" sz="1600" baseline="30000" dirty="0">
                <a:solidFill>
                  <a:schemeClr val="bg1"/>
                </a:solidFill>
                <a:ea typeface="Arial"/>
              </a:rPr>
              <a:t>1</a:t>
            </a:r>
            <a:r>
              <a:rPr lang="en-US" altLang="ja-JP" sz="1600" dirty="0">
                <a:solidFill>
                  <a:schemeClr val="bg1"/>
                </a:solidFill>
                <a:ea typeface="Arial"/>
              </a:rPr>
              <a:t>University of Chicago (USA); </a:t>
            </a:r>
            <a:r>
              <a:rPr lang="en-US" altLang="ja-JP" sz="1600" baseline="30000" dirty="0">
                <a:solidFill>
                  <a:schemeClr val="bg1"/>
                </a:solidFill>
                <a:ea typeface="Arial"/>
              </a:rPr>
              <a:t>2</a:t>
            </a:r>
            <a:r>
              <a:rPr lang="en-US" altLang="ja-JP" sz="1600" dirty="0">
                <a:solidFill>
                  <a:schemeClr val="bg1"/>
                </a:solidFill>
                <a:ea typeface="Arial"/>
              </a:rPr>
              <a:t>University of Illinois Urbana-Champaign (USA); </a:t>
            </a:r>
            <a:r>
              <a:rPr lang="en-US" altLang="ja-JP" sz="1600" baseline="30000" dirty="0">
                <a:solidFill>
                  <a:schemeClr val="bg1"/>
                </a:solidFill>
                <a:ea typeface="Arial"/>
              </a:rPr>
              <a:t>3</a:t>
            </a:r>
            <a:r>
              <a:rPr lang="en-US" altLang="ja-JP" sz="1600" dirty="0">
                <a:solidFill>
                  <a:schemeClr val="bg1"/>
                </a:solidFill>
                <a:ea typeface="Arial"/>
              </a:rPr>
              <a:t>Argonne National Laboratory (USA)</a:t>
            </a:r>
            <a:endParaRPr lang="en-US" sz="1600" dirty="0">
              <a:solidFill>
                <a:schemeClr val="bg1"/>
              </a:solidFill>
            </a:endParaRPr>
          </a:p>
        </p:txBody>
      </p:sp>
      <p:sp>
        <p:nvSpPr>
          <p:cNvPr id="45" name="TextBox 44"/>
          <p:cNvSpPr txBox="1"/>
          <p:nvPr/>
        </p:nvSpPr>
        <p:spPr>
          <a:xfrm>
            <a:off x="8758562" y="20976101"/>
            <a:ext cx="34780945" cy="707886"/>
          </a:xfrm>
          <a:prstGeom prst="rect">
            <a:avLst/>
          </a:prstGeom>
          <a:noFill/>
        </p:spPr>
        <p:txBody>
          <a:bodyPr wrap="square" rtlCol="0">
            <a:spAutoFit/>
          </a:bodyPr>
          <a:lstStyle/>
          <a:p>
            <a:r>
              <a:rPr lang="en-US" sz="4000" b="1" dirty="0">
                <a:solidFill>
                  <a:schemeClr val="bg1"/>
                </a:solidFill>
                <a:cs typeface="Arial"/>
              </a:rPr>
              <a:t>The International Conference for High Performance Computing, Networking, Storage and Analysis (SC)’18  </a:t>
            </a:r>
            <a:r>
              <a:rPr lang="en-US" sz="4000" b="1" dirty="0">
                <a:solidFill>
                  <a:schemeClr val="bg1"/>
                </a:solidFill>
                <a:latin typeface="Arial"/>
                <a:cs typeface="Arial"/>
              </a:rPr>
              <a:t>| </a:t>
            </a:r>
            <a:r>
              <a:rPr lang="en-US" sz="4000" b="1" dirty="0">
                <a:solidFill>
                  <a:schemeClr val="bg1"/>
                </a:solidFill>
                <a:latin typeface="Arial Black"/>
                <a:cs typeface="Arial Black"/>
              </a:rPr>
              <a:t> </a:t>
            </a:r>
            <a:r>
              <a:rPr lang="en-US" sz="3200" dirty="0">
                <a:solidFill>
                  <a:schemeClr val="bg1"/>
                </a:solidFill>
                <a:latin typeface="Arial"/>
                <a:cs typeface="Arial"/>
              </a:rPr>
              <a:t>November 11-16, 2018</a:t>
            </a:r>
          </a:p>
        </p:txBody>
      </p:sp>
      <p:sp>
        <p:nvSpPr>
          <p:cNvPr id="39" name="TextBox 38"/>
          <p:cNvSpPr txBox="1"/>
          <p:nvPr/>
        </p:nvSpPr>
        <p:spPr>
          <a:xfrm>
            <a:off x="13707413" y="3905510"/>
            <a:ext cx="11542800" cy="16542157"/>
          </a:xfrm>
          <a:prstGeom prst="rect">
            <a:avLst/>
          </a:prstGeom>
          <a:noFill/>
        </p:spPr>
        <p:txBody>
          <a:bodyPr wrap="square" lIns="182880" tIns="91440" rIns="182880" bIns="91440" numCol="1" spcCol="685800" rtlCol="0">
            <a:noAutofit/>
          </a:bodyPr>
          <a:lstStyle/>
          <a:p>
            <a:pPr marL="13796" lvl="1">
              <a:buSzPct val="120000"/>
            </a:pPr>
            <a:r>
              <a:rPr lang="en-US" sz="3600" b="1" dirty="0">
                <a:solidFill>
                  <a:srgbClr val="0065A2"/>
                </a:solidFill>
                <a:cs typeface="Arial"/>
              </a:rPr>
              <a:t>Quantum Circuits Simulation</a:t>
            </a:r>
          </a:p>
          <a:p>
            <a:pPr marL="13796" lvl="1">
              <a:buSzPct val="120000"/>
            </a:pPr>
            <a:r>
              <a:rPr lang="en-US" sz="2400" dirty="0"/>
              <a:t>Intel-QS: Distributed High Performance Quantum Computing Simulator</a:t>
            </a:r>
          </a:p>
          <a:p>
            <a:pPr marL="356696" lvl="1" indent="-342900">
              <a:buSzPct val="120000"/>
              <a:buFont typeface="Arial" charset="0"/>
              <a:buChar char="•"/>
            </a:pPr>
            <a:r>
              <a:rPr lang="en-US" sz="2400" dirty="0"/>
              <a:t>Using MPI (message-passing-interface) protocols to store and manipulate the quantum state for both intra- and inter-node operations.</a:t>
            </a:r>
          </a:p>
          <a:p>
            <a:pPr marL="356696" lvl="1" indent="-342900">
              <a:buSzPct val="120000"/>
              <a:buFont typeface="Arial" charset="0"/>
              <a:buChar char="•"/>
            </a:pPr>
            <a:r>
              <a:rPr lang="en-US" sz="2400" dirty="0"/>
              <a:t>Full state amplitude-vector update</a:t>
            </a:r>
          </a:p>
          <a:p>
            <a:pPr marL="356696" lvl="1" indent="-342900">
              <a:buSzPct val="120000"/>
              <a:buFont typeface="Arial" charset="0"/>
              <a:buChar char="•"/>
            </a:pPr>
            <a:r>
              <a:rPr lang="en-US" sz="2400" dirty="0"/>
              <a:t>Capable of high depth quantum circuits simulation</a:t>
            </a: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buSzPct val="120000"/>
            </a:pPr>
            <a:endParaRPr lang="en-US" sz="3600" b="1" dirty="0">
              <a:solidFill>
                <a:srgbClr val="0065A2"/>
              </a:solidFill>
              <a:cs typeface="Arial"/>
            </a:endParaRPr>
          </a:p>
          <a:p>
            <a:pPr marL="13796" lvl="1" algn="just">
              <a:buSzPct val="120000"/>
            </a:pPr>
            <a:endParaRPr lang="en-US" sz="1600" dirty="0">
              <a:solidFill>
                <a:prstClr val="black"/>
              </a:solidFill>
              <a:cs typeface="Arial"/>
            </a:endParaRPr>
          </a:p>
          <a:p>
            <a:pPr marL="13796" lvl="1" algn="just">
              <a:buSzPct val="120000"/>
            </a:pPr>
            <a:endParaRPr lang="en-US" sz="1600" dirty="0">
              <a:solidFill>
                <a:prstClr val="black"/>
              </a:solidFill>
              <a:cs typeface="Arial"/>
            </a:endParaRPr>
          </a:p>
          <a:p>
            <a:pPr marL="13796" lvl="1" algn="just">
              <a:buSzPct val="120000"/>
            </a:pPr>
            <a:endParaRPr lang="en-US" sz="1600" dirty="0">
              <a:solidFill>
                <a:prstClr val="black"/>
              </a:solidFill>
              <a:cs typeface="Arial"/>
            </a:endParaRPr>
          </a:p>
          <a:p>
            <a:pPr marL="13796" lvl="1" algn="just">
              <a:buSzPct val="120000"/>
            </a:pPr>
            <a:endParaRPr lang="en-US" sz="1600" dirty="0">
              <a:solidFill>
                <a:prstClr val="black"/>
              </a:solidFill>
              <a:cs typeface="Arial"/>
            </a:endParaRPr>
          </a:p>
          <a:p>
            <a:pPr marL="13796" lvl="1" algn="just">
              <a:buSzPct val="120000"/>
            </a:pPr>
            <a:endParaRPr lang="en-US" sz="1600" dirty="0">
              <a:solidFill>
                <a:prstClr val="black"/>
              </a:solidFill>
              <a:cs typeface="Arial"/>
            </a:endParaRPr>
          </a:p>
          <a:p>
            <a:pPr marL="13796" lvl="1">
              <a:spcBef>
                <a:spcPts val="600"/>
              </a:spcBef>
              <a:buSzPct val="120000"/>
            </a:pPr>
            <a:endParaRPr lang="en-US" sz="3600" b="1" dirty="0">
              <a:solidFill>
                <a:srgbClr val="0065A2"/>
              </a:solidFill>
              <a:cs typeface="Arial"/>
            </a:endParaRPr>
          </a:p>
          <a:p>
            <a:pPr marL="13796" lvl="1">
              <a:spcBef>
                <a:spcPts val="600"/>
              </a:spcBef>
              <a:buSzPct val="120000"/>
            </a:pPr>
            <a:endParaRPr lang="en-US" sz="3600" b="1" dirty="0">
              <a:solidFill>
                <a:srgbClr val="0065A2"/>
              </a:solidFill>
              <a:cs typeface="Arial"/>
            </a:endParaRPr>
          </a:p>
          <a:p>
            <a:pPr marL="13796" lvl="1">
              <a:spcBef>
                <a:spcPts val="600"/>
              </a:spcBef>
              <a:buSzPct val="120000"/>
            </a:pPr>
            <a:endParaRPr lang="en-US" sz="2400" b="1" dirty="0">
              <a:solidFill>
                <a:srgbClr val="0065A2"/>
              </a:solidFill>
              <a:cs typeface="Arial"/>
            </a:endParaRPr>
          </a:p>
          <a:p>
            <a:pPr marL="13796" lvl="1">
              <a:spcBef>
                <a:spcPts val="600"/>
              </a:spcBef>
              <a:buSzPct val="120000"/>
            </a:pPr>
            <a:endParaRPr lang="en-US" sz="2400" b="1" dirty="0">
              <a:solidFill>
                <a:srgbClr val="0065A2"/>
              </a:solidFill>
              <a:cs typeface="Arial"/>
            </a:endParaRPr>
          </a:p>
          <a:p>
            <a:pPr marL="13796" lvl="1">
              <a:spcBef>
                <a:spcPts val="600"/>
              </a:spcBef>
              <a:buSzPct val="120000"/>
            </a:pPr>
            <a:r>
              <a:rPr lang="en-US" sz="3600" b="1" dirty="0">
                <a:solidFill>
                  <a:srgbClr val="0065A2"/>
                </a:solidFill>
                <a:cs typeface="Arial"/>
              </a:rPr>
              <a:t>Data Compression in Quantum Circuits Simulation</a:t>
            </a:r>
            <a:endParaRPr lang="en-US" sz="1600" dirty="0">
              <a:latin typeface="Arial"/>
              <a:cs typeface="Arial"/>
            </a:endParaRPr>
          </a:p>
          <a:p>
            <a:pPr marL="13796" lvl="1" algn="just">
              <a:buSzPct val="120000"/>
            </a:pPr>
            <a:r>
              <a:rPr lang="en-US" sz="2400" dirty="0"/>
              <a:t>SZ: Error-bounded </a:t>
            </a:r>
            <a:r>
              <a:rPr lang="en-US" sz="2400" dirty="0" err="1"/>
              <a:t>Lossy</a:t>
            </a:r>
            <a:r>
              <a:rPr lang="en-US" sz="2400" dirty="0"/>
              <a:t> Compressor for HPC Data</a:t>
            </a:r>
          </a:p>
          <a:p>
            <a:pPr marL="356696" lvl="1" indent="-342900" algn="just">
              <a:buSzPct val="120000"/>
              <a:buFont typeface="Arial" charset="0"/>
              <a:buChar char="•"/>
            </a:pPr>
            <a:r>
              <a:rPr lang="en-US" sz="2400" dirty="0"/>
              <a:t>Support parallel in-situ compression</a:t>
            </a:r>
          </a:p>
          <a:p>
            <a:pPr marL="356696" lvl="1" indent="-342900" algn="just">
              <a:buSzPct val="120000"/>
              <a:buFont typeface="Arial" charset="0"/>
              <a:buChar char="•"/>
            </a:pPr>
            <a:r>
              <a:rPr lang="en-US" sz="2400" dirty="0"/>
              <a:t>MPI/</a:t>
            </a:r>
            <a:r>
              <a:rPr lang="en-US" sz="2400" dirty="0" err="1"/>
              <a:t>openMP</a:t>
            </a:r>
            <a:endParaRPr lang="en-US" sz="2400" dirty="0"/>
          </a:p>
          <a:p>
            <a:pPr marL="13796" lvl="1" algn="just">
              <a:buSzPct val="120000"/>
            </a:pPr>
            <a:endParaRPr lang="en-US" sz="2400" dirty="0"/>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solidFill>
                <a:prstClr val="black"/>
              </a:solidFill>
              <a:cs typeface="Arial"/>
            </a:endParaRPr>
          </a:p>
          <a:p>
            <a:pPr marL="13796" lvl="1">
              <a:buSzPct val="120000"/>
            </a:pPr>
            <a:endParaRPr lang="en-US" sz="1600" dirty="0">
              <a:solidFill>
                <a:prstClr val="black"/>
              </a:solidFill>
              <a:cs typeface="Arial"/>
            </a:endParaRPr>
          </a:p>
          <a:p>
            <a:pPr marL="13796" lvl="1">
              <a:buSzPct val="120000"/>
            </a:pPr>
            <a:endParaRPr lang="en-US" sz="1600" dirty="0">
              <a:solidFill>
                <a:prstClr val="black"/>
              </a:solidFill>
              <a:cs typeface="Arial"/>
            </a:endParaRPr>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solidFill>
                <a:prstClr val="black"/>
              </a:solidFill>
              <a:latin typeface="Arial"/>
              <a:cs typeface="Arial"/>
            </a:endParaRPr>
          </a:p>
          <a:p>
            <a:pPr marL="13796" lvl="1" algn="just">
              <a:buSzPct val="120000"/>
            </a:pPr>
            <a:endParaRPr lang="en-US" sz="1600" dirty="0">
              <a:latin typeface="Arial"/>
              <a:cs typeface="Arial"/>
            </a:endParaRPr>
          </a:p>
        </p:txBody>
      </p:sp>
      <p:sp>
        <p:nvSpPr>
          <p:cNvPr id="75" name="TextBox 159"/>
          <p:cNvSpPr txBox="1"/>
          <p:nvPr/>
        </p:nvSpPr>
        <p:spPr>
          <a:xfrm>
            <a:off x="947978" y="3905510"/>
            <a:ext cx="12123938" cy="16788877"/>
          </a:xfrm>
          <a:prstGeom prst="rect">
            <a:avLst/>
          </a:prstGeom>
          <a:noFill/>
        </p:spPr>
        <p:txBody>
          <a:bodyPr wrap="square" lIns="182880" tIns="91440" rIns="182880" bIns="91440" numCol="1" spcCol="685800" rtlCol="0" anchor="t">
            <a:no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lvl="0" algn="just">
              <a:spcBef>
                <a:spcPts val="600"/>
              </a:spcBef>
              <a:defRPr/>
            </a:pPr>
            <a:r>
              <a:rPr lang="en-US" sz="3600" b="1" dirty="0">
                <a:solidFill>
                  <a:srgbClr val="0065A2"/>
                </a:solidFill>
                <a:cs typeface="Arial"/>
              </a:rPr>
              <a:t>Abstract</a:t>
            </a:r>
          </a:p>
          <a:p>
            <a:pPr lvl="0" algn="just">
              <a:spcBef>
                <a:spcPts val="600"/>
              </a:spcBef>
              <a:defRPr/>
            </a:pPr>
            <a:r>
              <a:rPr lang="en-US" sz="2400" dirty="0"/>
              <a:t>To evaluate, validate, and refine the design of a new quantum algorithm or a quantum computer, researchers and developers need methods to assess their correctness and fidelity. This requires the capability of simulation for full quantum state amplitudes. However, the number of quantum state amplitudes increases exponentially with the number of qubits, leading the memory requirement growing exponentially. In this work, we present our technique to simulate more qubits than previously reported by using </a:t>
            </a:r>
            <a:r>
              <a:rPr lang="en-US" sz="2400" dirty="0" err="1"/>
              <a:t>lossy</a:t>
            </a:r>
            <a:r>
              <a:rPr lang="en-US" sz="2400" dirty="0"/>
              <a:t> data compression. Our empirical data suggests that we can simulate full state quantum circuits up to 63 qubits with 0.8 petabytes memory.</a:t>
            </a:r>
            <a:endParaRPr lang="en-US" sz="3200" b="1" dirty="0">
              <a:solidFill>
                <a:srgbClr val="0065A2"/>
              </a:solidFill>
              <a:cs typeface="Arial"/>
            </a:endParaRPr>
          </a:p>
          <a:p>
            <a:pPr lvl="0" algn="just">
              <a:spcBef>
                <a:spcPts val="600"/>
              </a:spcBef>
              <a:defRPr/>
            </a:pPr>
            <a:r>
              <a:rPr lang="en-US" sz="3600" b="1" dirty="0">
                <a:solidFill>
                  <a:srgbClr val="0065A2"/>
                </a:solidFill>
                <a:cs typeface="Arial"/>
              </a:rPr>
              <a:t>Objective</a:t>
            </a:r>
            <a:endParaRPr lang="en-US" sz="1800" dirty="0"/>
          </a:p>
          <a:p>
            <a:pPr algn="just"/>
            <a:endParaRPr lang="en-US" sz="1800" dirty="0"/>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1800" b="1" dirty="0">
              <a:solidFill>
                <a:srgbClr val="0065A2"/>
              </a:solidFill>
              <a:cs typeface="Arial"/>
            </a:endParaRPr>
          </a:p>
          <a:p>
            <a:pPr>
              <a:spcBef>
                <a:spcPts val="600"/>
              </a:spcBef>
            </a:pPr>
            <a:endParaRPr lang="en-US" sz="3600" b="1" dirty="0">
              <a:solidFill>
                <a:srgbClr val="0065A2"/>
              </a:solidFill>
              <a:cs typeface="Arial"/>
            </a:endParaRPr>
          </a:p>
          <a:p>
            <a:pPr>
              <a:spcBef>
                <a:spcPts val="600"/>
              </a:spcBef>
            </a:pPr>
            <a:endParaRPr lang="en-US" sz="3600" b="1" dirty="0">
              <a:solidFill>
                <a:srgbClr val="0065A2"/>
              </a:solidFill>
              <a:cs typeface="Arial"/>
            </a:endParaRPr>
          </a:p>
          <a:p>
            <a:pPr>
              <a:spcBef>
                <a:spcPts val="600"/>
              </a:spcBef>
            </a:pPr>
            <a:endParaRPr lang="en-US" sz="3600" b="1" dirty="0">
              <a:solidFill>
                <a:srgbClr val="0065A2"/>
              </a:solidFill>
              <a:cs typeface="Arial"/>
            </a:endParaRPr>
          </a:p>
          <a:p>
            <a:pPr>
              <a:spcBef>
                <a:spcPts val="600"/>
              </a:spcBef>
            </a:pPr>
            <a:endParaRPr lang="en-US" sz="3600" b="1" dirty="0">
              <a:solidFill>
                <a:srgbClr val="0065A2"/>
              </a:solidFill>
              <a:cs typeface="Arial"/>
            </a:endParaRPr>
          </a:p>
          <a:p>
            <a:pPr>
              <a:spcBef>
                <a:spcPts val="600"/>
              </a:spcBef>
            </a:pPr>
            <a:r>
              <a:rPr lang="en-US" sz="3600" b="1" dirty="0">
                <a:solidFill>
                  <a:srgbClr val="0065A2"/>
                </a:solidFill>
                <a:cs typeface="Arial"/>
              </a:rPr>
              <a:t>Introduction</a:t>
            </a:r>
            <a:endParaRPr lang="en-US" sz="3600" dirty="0"/>
          </a:p>
          <a:p>
            <a:pPr algn="just">
              <a:spcAft>
                <a:spcPts val="600"/>
              </a:spcAft>
            </a:pPr>
            <a:r>
              <a:rPr lang="en-US" sz="2400" dirty="0"/>
              <a:t>Quantum State:</a:t>
            </a:r>
          </a:p>
          <a:p>
            <a:pPr marL="457200" indent="-457200" algn="just">
              <a:spcAft>
                <a:spcPts val="600"/>
              </a:spcAft>
              <a:buFont typeface="Arial" charset="0"/>
              <a:buChar char="•"/>
            </a:pPr>
            <a:r>
              <a:rPr lang="en-US" sz="2400" dirty="0"/>
              <a:t>Given n qubits, the size of the state vector is 2</a:t>
            </a:r>
            <a:r>
              <a:rPr lang="en-US" sz="2400" baseline="30000" dirty="0"/>
              <a:t>n</a:t>
            </a:r>
            <a:r>
              <a:rPr lang="en-US" sz="2400" dirty="0"/>
              <a:t> complex amplitudes.</a:t>
            </a:r>
          </a:p>
          <a:p>
            <a:pPr marL="457200" indent="-457200" algn="just">
              <a:spcAft>
                <a:spcPts val="600"/>
              </a:spcAft>
              <a:buFont typeface="Arial" charset="0"/>
              <a:buChar char="•"/>
            </a:pPr>
            <a:r>
              <a:rPr lang="en-US" sz="2400" dirty="0"/>
              <a:t>|</a:t>
            </a:r>
            <a:r>
              <a:rPr lang="en-US" sz="2400" dirty="0" err="1"/>
              <a:t>Ѱ</a:t>
            </a:r>
            <a:r>
              <a:rPr lang="en-US" sz="2400" dirty="0"/>
              <a:t>〉 = a</a:t>
            </a:r>
            <a:r>
              <a:rPr lang="en-US" sz="2400" baseline="-25000" dirty="0"/>
              <a:t>0</a:t>
            </a:r>
            <a:r>
              <a:rPr lang="en-US" sz="2400" dirty="0"/>
              <a:t> |000</a:t>
            </a:r>
            <a:r>
              <a:rPr lang="mr-IN" sz="2400" dirty="0"/>
              <a:t>…</a:t>
            </a:r>
            <a:r>
              <a:rPr lang="en-US" sz="2400" dirty="0"/>
              <a:t>000〉  + a</a:t>
            </a:r>
            <a:r>
              <a:rPr lang="en-US" sz="2400" baseline="-25000" dirty="0"/>
              <a:t>1</a:t>
            </a:r>
            <a:r>
              <a:rPr lang="en-US" sz="2400" dirty="0"/>
              <a:t> |000</a:t>
            </a:r>
            <a:r>
              <a:rPr lang="mr-IN" sz="2400" dirty="0"/>
              <a:t>…</a:t>
            </a:r>
            <a:r>
              <a:rPr lang="en-US" sz="2400" dirty="0"/>
              <a:t>001〉 + </a:t>
            </a:r>
            <a:r>
              <a:rPr lang="mr-IN" sz="2400" dirty="0"/>
              <a:t>…</a:t>
            </a:r>
            <a:r>
              <a:rPr lang="en-US" sz="2400" dirty="0"/>
              <a:t> + a</a:t>
            </a:r>
            <a:r>
              <a:rPr lang="en-US" sz="1600" baseline="-25000" dirty="0"/>
              <a:t>2</a:t>
            </a:r>
            <a:r>
              <a:rPr lang="en-US" sz="1600" baseline="30000" dirty="0"/>
              <a:t>n</a:t>
            </a:r>
            <a:r>
              <a:rPr lang="en-US" sz="2400" dirty="0"/>
              <a:t> |111</a:t>
            </a:r>
            <a:r>
              <a:rPr lang="mr-IN" sz="2400" dirty="0"/>
              <a:t>…</a:t>
            </a:r>
            <a:r>
              <a:rPr lang="en-US" sz="2400" dirty="0"/>
              <a:t>111〉 </a:t>
            </a:r>
          </a:p>
          <a:p>
            <a:pPr algn="just">
              <a:spcAft>
                <a:spcPts val="600"/>
              </a:spcAft>
            </a:pPr>
            <a:r>
              <a:rPr lang="en-US" sz="2400" dirty="0"/>
              <a:t>Quantum Gates:</a:t>
            </a:r>
          </a:p>
          <a:p>
            <a:pPr marL="342900" indent="-342900" algn="just">
              <a:spcAft>
                <a:spcPts val="600"/>
              </a:spcAft>
              <a:buFont typeface="Arial" charset="0"/>
              <a:buChar char="•"/>
            </a:pPr>
            <a:endParaRPr lang="en-US" sz="800" dirty="0"/>
          </a:p>
          <a:p>
            <a:pPr marL="342900" indent="-342900" algn="just">
              <a:spcAft>
                <a:spcPts val="600"/>
              </a:spcAft>
              <a:buFont typeface="Arial" charset="0"/>
              <a:buChar char="•"/>
            </a:pPr>
            <a:r>
              <a:rPr lang="en-US" sz="2400" dirty="0"/>
              <a:t>Each quantum gate is expressed by a corresponding matrix.</a:t>
            </a:r>
          </a:p>
          <a:p>
            <a:pPr marL="342900" indent="-342900" algn="just">
              <a:spcAft>
                <a:spcPts val="600"/>
              </a:spcAft>
              <a:buFont typeface="Arial" charset="0"/>
              <a:buChar char="•"/>
            </a:pPr>
            <a:r>
              <a:rPr lang="en-US" sz="2400" dirty="0"/>
              <a:t>Applying a quantum gate to the quantum state is equivalent to multiplying the state vector by the corresponding matrix.</a:t>
            </a:r>
          </a:p>
          <a:p>
            <a:pPr algn="just"/>
            <a:endParaRPr lang="en-US" sz="1800" dirty="0"/>
          </a:p>
          <a:p>
            <a:pPr algn="just"/>
            <a:endParaRPr lang="en-US" sz="1800" dirty="0"/>
          </a:p>
          <a:p>
            <a:pPr algn="just"/>
            <a:endParaRPr lang="en-US" sz="1800" dirty="0"/>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endParaRPr lang="en-US" sz="3600" b="1" dirty="0">
              <a:solidFill>
                <a:srgbClr val="0065A2"/>
              </a:solidFill>
              <a:latin typeface="Arial"/>
              <a:cs typeface="Arial"/>
            </a:endParaRPr>
          </a:p>
          <a:p>
            <a:pPr marL="0" lvl="4">
              <a:lnSpc>
                <a:spcPct val="110000"/>
              </a:lnSpc>
              <a:spcBef>
                <a:spcPts val="600"/>
              </a:spcBef>
              <a:buSzPct val="120000"/>
            </a:pPr>
            <a:br>
              <a:rPr lang="en-US" sz="2400" b="1" dirty="0">
                <a:solidFill>
                  <a:srgbClr val="0065A2"/>
                </a:solidFill>
                <a:latin typeface="Arial"/>
                <a:cs typeface="Arial"/>
              </a:rPr>
            </a:br>
            <a:endParaRPr lang="en-US" sz="1600" dirty="0">
              <a:latin typeface="Arial"/>
              <a:cs typeface="Arial"/>
            </a:endParaRPr>
          </a:p>
        </p:txBody>
      </p:sp>
      <p:sp>
        <p:nvSpPr>
          <p:cNvPr id="17" name="TextBox 16"/>
          <p:cNvSpPr txBox="1"/>
          <p:nvPr/>
        </p:nvSpPr>
        <p:spPr>
          <a:xfrm>
            <a:off x="35083807" y="4869246"/>
            <a:ext cx="7830702" cy="461665"/>
          </a:xfrm>
          <a:prstGeom prst="rect">
            <a:avLst/>
          </a:prstGeom>
          <a:noFill/>
        </p:spPr>
        <p:txBody>
          <a:bodyPr wrap="square" rtlCol="0">
            <a:spAutoFit/>
          </a:bodyPr>
          <a:lstStyle/>
          <a:p>
            <a:pPr algn="ctr"/>
            <a:r>
              <a:rPr lang="en-US" sz="2400" dirty="0"/>
              <a:t>Benchmark 2: QFT - 26 Qubits and 1710 Gates</a:t>
            </a:r>
          </a:p>
        </p:txBody>
      </p:sp>
      <p:sp>
        <p:nvSpPr>
          <p:cNvPr id="68" name="TextBox 67"/>
          <p:cNvSpPr txBox="1"/>
          <p:nvPr/>
        </p:nvSpPr>
        <p:spPr>
          <a:xfrm>
            <a:off x="26068658" y="8568848"/>
            <a:ext cx="8268132" cy="461665"/>
          </a:xfrm>
          <a:prstGeom prst="rect">
            <a:avLst/>
          </a:prstGeom>
          <a:noFill/>
        </p:spPr>
        <p:txBody>
          <a:bodyPr wrap="square" rtlCol="0">
            <a:spAutoFit/>
          </a:bodyPr>
          <a:lstStyle/>
          <a:p>
            <a:pPr algn="ctr"/>
            <a:r>
              <a:rPr lang="en-US" sz="2400" dirty="0"/>
              <a:t>Benchmark 3: Grover’s Search - 17 Qubits and 120 Gates</a:t>
            </a:r>
          </a:p>
        </p:txBody>
      </p:sp>
      <p:sp>
        <p:nvSpPr>
          <p:cNvPr id="86" name="Rounded Rectangle 85"/>
          <p:cNvSpPr/>
          <p:nvPr/>
        </p:nvSpPr>
        <p:spPr>
          <a:xfrm>
            <a:off x="34640874" y="4743175"/>
            <a:ext cx="8617255" cy="3520675"/>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grpSp>
        <p:nvGrpSpPr>
          <p:cNvPr id="102" name="Group 101"/>
          <p:cNvGrpSpPr/>
          <p:nvPr/>
        </p:nvGrpSpPr>
        <p:grpSpPr>
          <a:xfrm>
            <a:off x="2155720" y="11166160"/>
            <a:ext cx="9205274" cy="5665674"/>
            <a:chOff x="947978" y="4848511"/>
            <a:chExt cx="11984477" cy="7101192"/>
          </a:xfrm>
        </p:grpSpPr>
        <p:grpSp>
          <p:nvGrpSpPr>
            <p:cNvPr id="16" name="Group 15"/>
            <p:cNvGrpSpPr/>
            <p:nvPr/>
          </p:nvGrpSpPr>
          <p:grpSpPr>
            <a:xfrm>
              <a:off x="947978" y="4848511"/>
              <a:ext cx="11984477" cy="7101192"/>
              <a:chOff x="1684521" y="4591455"/>
              <a:chExt cx="11984477" cy="7101192"/>
            </a:xfrm>
          </p:grpSpPr>
          <p:sp>
            <p:nvSpPr>
              <p:cNvPr id="12" name="Rounded Rectangle 11"/>
              <p:cNvSpPr/>
              <p:nvPr/>
            </p:nvSpPr>
            <p:spPr>
              <a:xfrm>
                <a:off x="1684521" y="4591455"/>
                <a:ext cx="11984477" cy="7101192"/>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dirty="0">
                  <a:latin typeface="Arial"/>
                </a:endParaRPr>
              </a:p>
            </p:txBody>
          </p:sp>
          <p:sp>
            <p:nvSpPr>
              <p:cNvPr id="60" name="TextBox 59"/>
              <p:cNvSpPr txBox="1"/>
              <p:nvPr/>
            </p:nvSpPr>
            <p:spPr>
              <a:xfrm>
                <a:off x="2501643" y="10553211"/>
                <a:ext cx="10379413" cy="1041548"/>
              </a:xfrm>
              <a:prstGeom prst="rect">
                <a:avLst/>
              </a:prstGeom>
              <a:noFill/>
            </p:spPr>
            <p:txBody>
              <a:bodyPr wrap="square" rtlCol="0">
                <a:spAutoFit/>
              </a:bodyPr>
              <a:lstStyle/>
              <a:p>
                <a:pPr algn="ctr"/>
                <a:r>
                  <a:rPr lang="en-US" sz="2400" dirty="0"/>
                  <a:t>With the same memory capacity, we simulate more number of qubits by using data compression techniques.</a:t>
                </a:r>
              </a:p>
            </p:txBody>
          </p:sp>
          <p:grpSp>
            <p:nvGrpSpPr>
              <p:cNvPr id="10" name="Group 9"/>
              <p:cNvGrpSpPr/>
              <p:nvPr/>
            </p:nvGrpSpPr>
            <p:grpSpPr>
              <a:xfrm>
                <a:off x="3986721" y="4747375"/>
                <a:ext cx="7897719" cy="5614186"/>
                <a:chOff x="1300232" y="4890250"/>
                <a:chExt cx="7897719" cy="5614186"/>
              </a:xfrm>
            </p:grpSpPr>
            <p:sp>
              <p:nvSpPr>
                <p:cNvPr id="49" name="Rectangle 48"/>
                <p:cNvSpPr/>
                <p:nvPr/>
              </p:nvSpPr>
              <p:spPr>
                <a:xfrm>
                  <a:off x="7042791" y="5511720"/>
                  <a:ext cx="1984442" cy="12402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a:rPr>
                    <a:t>Compressed</a:t>
                  </a:r>
                </a:p>
                <a:p>
                  <a:pPr algn="ctr"/>
                  <a:r>
                    <a:rPr lang="en-US" sz="1800" dirty="0">
                      <a:latin typeface="Arial"/>
                    </a:rPr>
                    <a:t>Quantum</a:t>
                  </a:r>
                </a:p>
                <a:p>
                  <a:pPr algn="ctr"/>
                  <a:r>
                    <a:rPr lang="en-US" sz="1800" dirty="0">
                      <a:latin typeface="Arial"/>
                    </a:rPr>
                    <a:t>State</a:t>
                  </a:r>
                </a:p>
              </p:txBody>
            </p:sp>
            <p:sp>
              <p:nvSpPr>
                <p:cNvPr id="54" name="Rectangle 53"/>
                <p:cNvSpPr/>
                <p:nvPr/>
              </p:nvSpPr>
              <p:spPr>
                <a:xfrm>
                  <a:off x="1300232" y="5511720"/>
                  <a:ext cx="1984442" cy="49927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a:endParaRPr>
                </a:p>
                <a:p>
                  <a:pPr algn="ctr"/>
                  <a:r>
                    <a:rPr lang="en-US" sz="1800" dirty="0">
                      <a:latin typeface="Arial"/>
                    </a:rPr>
                    <a:t>Quantum</a:t>
                  </a:r>
                </a:p>
                <a:p>
                  <a:pPr algn="ctr"/>
                  <a:r>
                    <a:rPr lang="en-US" sz="1800" dirty="0">
                      <a:latin typeface="Arial"/>
                    </a:rPr>
                    <a:t>State</a:t>
                  </a:r>
                </a:p>
              </p:txBody>
            </p:sp>
            <p:cxnSp>
              <p:nvCxnSpPr>
                <p:cNvPr id="55" name="Straight Connector 54"/>
                <p:cNvCxnSpPr/>
                <p:nvPr/>
              </p:nvCxnSpPr>
              <p:spPr>
                <a:xfrm>
                  <a:off x="3284674" y="5511720"/>
                  <a:ext cx="3758115" cy="1261740"/>
                </a:xfrm>
                <a:prstGeom prst="line">
                  <a:avLst/>
                </a:prstGeom>
                <a:ln w="57150" cmpd="sng">
                  <a:solidFill>
                    <a:srgbClr val="8ABB1B"/>
                  </a:solidFill>
                  <a:prstDash val="dot"/>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284674" y="7915504"/>
                  <a:ext cx="3784435" cy="2588932"/>
                </a:xfrm>
                <a:prstGeom prst="line">
                  <a:avLst/>
                </a:prstGeom>
                <a:ln w="57150" cmpd="sng">
                  <a:solidFill>
                    <a:srgbClr val="8ABB1B"/>
                  </a:solidFill>
                  <a:prstDash val="dot"/>
                </a:ln>
                <a:effectLst/>
              </p:spPr>
              <p:style>
                <a:lnRef idx="2">
                  <a:schemeClr val="accent1"/>
                </a:lnRef>
                <a:fillRef idx="0">
                  <a:schemeClr val="accent1"/>
                </a:fillRef>
                <a:effectRef idx="1">
                  <a:schemeClr val="accent1"/>
                </a:effectRef>
                <a:fontRef idx="minor">
                  <a:schemeClr val="tx1"/>
                </a:fontRef>
              </p:style>
            </p:cxnSp>
            <p:sp>
              <p:nvSpPr>
                <p:cNvPr id="57" name="Right Arrow 56"/>
                <p:cNvSpPr/>
                <p:nvPr/>
              </p:nvSpPr>
              <p:spPr>
                <a:xfrm>
                  <a:off x="3704582" y="6696737"/>
                  <a:ext cx="2918298" cy="1714189"/>
                </a:xfrm>
                <a:prstGeom prst="rightArrow">
                  <a:avLst/>
                </a:prstGeom>
                <a:solidFill>
                  <a:srgbClr val="8AB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latin typeface="Arial"/>
                    </a:rPr>
                    <a:t>Data Compression</a:t>
                  </a:r>
                  <a:endParaRPr lang="en-US" sz="1800" dirty="0">
                    <a:latin typeface="Arial"/>
                  </a:endParaRPr>
                </a:p>
              </p:txBody>
            </p:sp>
            <p:sp>
              <p:nvSpPr>
                <p:cNvPr id="58" name="TextBox 57"/>
                <p:cNvSpPr txBox="1"/>
                <p:nvPr/>
              </p:nvSpPr>
              <p:spPr>
                <a:xfrm>
                  <a:off x="1300232" y="4890250"/>
                  <a:ext cx="1984441" cy="501486"/>
                </a:xfrm>
                <a:prstGeom prst="rect">
                  <a:avLst/>
                </a:prstGeom>
                <a:noFill/>
              </p:spPr>
              <p:txBody>
                <a:bodyPr wrap="square" rtlCol="0">
                  <a:spAutoFit/>
                </a:bodyPr>
                <a:lstStyle/>
                <a:p>
                  <a:pPr algn="ctr"/>
                  <a:r>
                    <a:rPr lang="en-US" sz="2000" dirty="0"/>
                    <a:t>N Qubits</a:t>
                  </a:r>
                </a:p>
              </p:txBody>
            </p:sp>
            <p:sp>
              <p:nvSpPr>
                <p:cNvPr id="59" name="TextBox 58"/>
                <p:cNvSpPr txBox="1"/>
                <p:nvPr/>
              </p:nvSpPr>
              <p:spPr>
                <a:xfrm>
                  <a:off x="7042790" y="4890250"/>
                  <a:ext cx="2155161" cy="501486"/>
                </a:xfrm>
                <a:prstGeom prst="rect">
                  <a:avLst/>
                </a:prstGeom>
                <a:noFill/>
              </p:spPr>
              <p:txBody>
                <a:bodyPr wrap="square" rtlCol="0">
                  <a:spAutoFit/>
                </a:bodyPr>
                <a:lstStyle/>
                <a:p>
                  <a:pPr algn="ctr"/>
                  <a:r>
                    <a:rPr lang="en-US" sz="2000" dirty="0"/>
                    <a:t>N+K Qubits</a:t>
                  </a:r>
                </a:p>
              </p:txBody>
            </p:sp>
          </p:grpSp>
        </p:grpSp>
        <p:sp>
          <p:nvSpPr>
            <p:cNvPr id="97" name="Rectangle 96"/>
            <p:cNvSpPr/>
            <p:nvPr/>
          </p:nvSpPr>
          <p:spPr>
            <a:xfrm>
              <a:off x="8992735" y="6861068"/>
              <a:ext cx="1984442" cy="12402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a:rPr>
                <a:t>Compressed</a:t>
              </a:r>
            </a:p>
            <a:p>
              <a:pPr algn="ctr"/>
              <a:r>
                <a:rPr lang="en-US" sz="1800" dirty="0">
                  <a:latin typeface="Arial"/>
                </a:rPr>
                <a:t>Quantum</a:t>
              </a:r>
            </a:p>
            <a:p>
              <a:pPr algn="ctr"/>
              <a:r>
                <a:rPr lang="en-US" sz="1800" dirty="0">
                  <a:latin typeface="Arial"/>
                </a:rPr>
                <a:t>State</a:t>
              </a:r>
            </a:p>
          </p:txBody>
        </p:sp>
        <p:sp>
          <p:nvSpPr>
            <p:cNvPr id="98" name="Rectangle 97"/>
            <p:cNvSpPr/>
            <p:nvPr/>
          </p:nvSpPr>
          <p:spPr>
            <a:xfrm>
              <a:off x="8992735" y="9330456"/>
              <a:ext cx="1984442" cy="12402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a:rPr>
                <a:t>Compressed</a:t>
              </a:r>
            </a:p>
            <a:p>
              <a:pPr algn="ctr"/>
              <a:r>
                <a:rPr lang="en-US" sz="1800" dirty="0">
                  <a:latin typeface="Arial"/>
                </a:rPr>
                <a:t>Quantum</a:t>
              </a:r>
            </a:p>
            <a:p>
              <a:pPr algn="ctr"/>
              <a:r>
                <a:rPr lang="en-US" sz="1800" dirty="0">
                  <a:latin typeface="Arial"/>
                </a:rPr>
                <a:t>State</a:t>
              </a:r>
            </a:p>
          </p:txBody>
        </p:sp>
        <p:sp>
          <p:nvSpPr>
            <p:cNvPr id="99" name="Rectangle 98"/>
            <p:cNvSpPr/>
            <p:nvPr/>
          </p:nvSpPr>
          <p:spPr>
            <a:xfrm>
              <a:off x="8992735" y="8122259"/>
              <a:ext cx="1984441" cy="12402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1800" dirty="0">
                  <a:latin typeface="Arial"/>
                </a:rPr>
                <a:t>…</a:t>
              </a:r>
              <a:endParaRPr lang="en-US" sz="1800" dirty="0">
                <a:latin typeface="Arial"/>
              </a:endParaRPr>
            </a:p>
          </p:txBody>
        </p:sp>
      </p:grpSp>
      <p:graphicFrame>
        <p:nvGraphicFramePr>
          <p:cNvPr id="103" name="Table 102"/>
          <p:cNvGraphicFramePr>
            <a:graphicFrameLocks noGrp="1"/>
          </p:cNvGraphicFramePr>
          <p:nvPr>
            <p:extLst>
              <p:ext uri="{D42A27DB-BD31-4B8C-83A1-F6EECF244321}">
                <p14:modId xmlns:p14="http://schemas.microsoft.com/office/powerpoint/2010/main" val="927177090"/>
              </p:ext>
            </p:extLst>
          </p:nvPr>
        </p:nvGraphicFramePr>
        <p:xfrm>
          <a:off x="1702828" y="8241339"/>
          <a:ext cx="10631513" cy="2743200"/>
        </p:xfrm>
        <a:graphic>
          <a:graphicData uri="http://schemas.openxmlformats.org/drawingml/2006/table">
            <a:tbl>
              <a:tblPr firstRow="1">
                <a:tableStyleId>{3C2FFA5D-87B4-456A-9821-1D502468CF0F}</a:tableStyleId>
              </a:tblPr>
              <a:tblGrid>
                <a:gridCol w="3730356">
                  <a:extLst>
                    <a:ext uri="{9D8B030D-6E8A-4147-A177-3AD203B41FA5}">
                      <a16:colId xmlns:a16="http://schemas.microsoft.com/office/drawing/2014/main" val="20000"/>
                    </a:ext>
                  </a:extLst>
                </a:gridCol>
                <a:gridCol w="3357320">
                  <a:extLst>
                    <a:ext uri="{9D8B030D-6E8A-4147-A177-3AD203B41FA5}">
                      <a16:colId xmlns:a16="http://schemas.microsoft.com/office/drawing/2014/main" val="20001"/>
                    </a:ext>
                  </a:extLst>
                </a:gridCol>
                <a:gridCol w="3543837">
                  <a:extLst>
                    <a:ext uri="{9D8B030D-6E8A-4147-A177-3AD203B41FA5}">
                      <a16:colId xmlns:a16="http://schemas.microsoft.com/office/drawing/2014/main" val="20002"/>
                    </a:ext>
                  </a:extLst>
                </a:gridCol>
              </a:tblGrid>
              <a:tr h="0">
                <a:tc>
                  <a:txBody>
                    <a:bodyPr/>
                    <a:lstStyle/>
                    <a:p>
                      <a:pPr algn="ctr"/>
                      <a:r>
                        <a:rPr lang="en-US" sz="2400" dirty="0"/>
                        <a:t>System </a:t>
                      </a:r>
                      <a:endParaRPr lang="en-US" sz="2400" dirty="0">
                        <a:solidFill>
                          <a:schemeClr val="tx1"/>
                        </a:solidFill>
                        <a:latin typeface="+mn-lt"/>
                        <a:ea typeface="+mn-ea"/>
                        <a:cs typeface="+mn-cs"/>
                      </a:endParaRPr>
                    </a:p>
                  </a:txBody>
                  <a:tcPr anchor="ctr"/>
                </a:tc>
                <a:tc>
                  <a:txBody>
                    <a:bodyPr/>
                    <a:lstStyle/>
                    <a:p>
                      <a:pPr algn="ctr"/>
                      <a:r>
                        <a:rPr lang="en-US" sz="2400"/>
                        <a:t>Memory (PB) </a:t>
                      </a:r>
                      <a:endParaRPr lang="en-US" sz="2400">
                        <a:solidFill>
                          <a:schemeClr val="tx1"/>
                        </a:solidFill>
                        <a:latin typeface="+mn-lt"/>
                        <a:ea typeface="+mn-ea"/>
                        <a:cs typeface="+mn-cs"/>
                      </a:endParaRPr>
                    </a:p>
                  </a:txBody>
                  <a:tcPr anchor="ctr"/>
                </a:tc>
                <a:tc>
                  <a:txBody>
                    <a:bodyPr/>
                    <a:lstStyle/>
                    <a:p>
                      <a:pPr algn="ctr"/>
                      <a:r>
                        <a:rPr lang="en-US" sz="2400" dirty="0"/>
                        <a:t>Max Qubits </a:t>
                      </a:r>
                      <a:endParaRPr lang="en-US" sz="2400" dirty="0">
                        <a:solidFill>
                          <a:schemeClr val="tx1"/>
                        </a:solidFill>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algn="ctr"/>
                      <a:r>
                        <a:rPr lang="en-US" sz="2400" dirty="0"/>
                        <a:t>TACC Stampede</a:t>
                      </a:r>
                      <a:endParaRPr lang="en-US" sz="24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0.192</a:t>
                      </a:r>
                      <a:endParaRPr lang="mr-IN" sz="24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43</a:t>
                      </a:r>
                      <a:endParaRPr lang="mr-IN" sz="24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algn="ctr"/>
                      <a:r>
                        <a:rPr lang="en-US" sz="2400" dirty="0"/>
                        <a:t>Titan </a:t>
                      </a:r>
                      <a:endParaRPr lang="en-US" sz="2400" dirty="0">
                        <a:solidFill>
                          <a:schemeClr val="tx1"/>
                        </a:solidFill>
                        <a:latin typeface="+mn-lt"/>
                        <a:ea typeface="+mn-ea"/>
                        <a:cs typeface="+mn-cs"/>
                      </a:endParaRPr>
                    </a:p>
                  </a:txBody>
                  <a:tcPr anchor="ctr"/>
                </a:tc>
                <a:tc>
                  <a:txBody>
                    <a:bodyPr/>
                    <a:lstStyle/>
                    <a:p>
                      <a:pPr algn="ctr"/>
                      <a:r>
                        <a:rPr lang="en-US" sz="2400" dirty="0"/>
                        <a:t>0.71</a:t>
                      </a:r>
                      <a:endParaRPr lang="mr-IN" sz="2400" dirty="0">
                        <a:solidFill>
                          <a:schemeClr val="tx1"/>
                        </a:solidFill>
                        <a:latin typeface="+mn-lt"/>
                        <a:ea typeface="+mn-ea"/>
                        <a:cs typeface="+mn-cs"/>
                      </a:endParaRPr>
                    </a:p>
                  </a:txBody>
                  <a:tcPr anchor="ctr"/>
                </a:tc>
                <a:tc>
                  <a:txBody>
                    <a:bodyPr/>
                    <a:lstStyle/>
                    <a:p>
                      <a:pPr algn="ctr"/>
                      <a:r>
                        <a:rPr lang="en-US" sz="2400" dirty="0"/>
                        <a:t>45</a:t>
                      </a:r>
                      <a:endParaRPr lang="mr-IN" sz="2400" dirty="0">
                        <a:solidFill>
                          <a:schemeClr val="tx1"/>
                        </a:solidFill>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algn="ctr"/>
                      <a:r>
                        <a:rPr lang="en-US" sz="2400" dirty="0">
                          <a:solidFill>
                            <a:schemeClr val="tx1"/>
                          </a:solidFill>
                          <a:latin typeface="+mn-lt"/>
                          <a:ea typeface="+mn-ea"/>
                          <a:cs typeface="+mn-cs"/>
                        </a:rPr>
                        <a:t>Theta</a:t>
                      </a:r>
                    </a:p>
                  </a:txBody>
                  <a:tcPr anchor="ctr"/>
                </a:tc>
                <a:tc>
                  <a:txBody>
                    <a:bodyPr/>
                    <a:lstStyle/>
                    <a:p>
                      <a:pPr algn="ctr"/>
                      <a:r>
                        <a:rPr lang="en-US" sz="2400" dirty="0">
                          <a:solidFill>
                            <a:schemeClr val="tx1"/>
                          </a:solidFill>
                          <a:latin typeface="+mn-lt"/>
                          <a:ea typeface="+mn-ea"/>
                          <a:cs typeface="+mn-cs"/>
                        </a:rPr>
                        <a:t>0.8</a:t>
                      </a:r>
                      <a:endParaRPr lang="mr-IN" sz="2400" dirty="0">
                        <a:solidFill>
                          <a:schemeClr val="tx1"/>
                        </a:solidFill>
                        <a:latin typeface="+mn-lt"/>
                        <a:ea typeface="+mn-ea"/>
                        <a:cs typeface="+mn-cs"/>
                      </a:endParaRPr>
                    </a:p>
                  </a:txBody>
                  <a:tcPr anchor="ctr"/>
                </a:tc>
                <a:tc>
                  <a:txBody>
                    <a:bodyPr/>
                    <a:lstStyle/>
                    <a:p>
                      <a:pPr algn="ctr"/>
                      <a:r>
                        <a:rPr lang="en-US" sz="2400" dirty="0">
                          <a:solidFill>
                            <a:schemeClr val="tx1"/>
                          </a:solidFill>
                          <a:latin typeface="+mn-lt"/>
                          <a:ea typeface="+mn-ea"/>
                          <a:cs typeface="+mn-cs"/>
                        </a:rPr>
                        <a:t>45</a:t>
                      </a:r>
                      <a:endParaRPr lang="mr-IN" sz="2400" dirty="0">
                        <a:solidFill>
                          <a:schemeClr val="tx1"/>
                        </a:solidFill>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algn="ctr"/>
                      <a:r>
                        <a:rPr lang="en-US" sz="2400" dirty="0"/>
                        <a:t>K computer</a:t>
                      </a:r>
                      <a:endParaRPr lang="en-US" sz="2400" dirty="0">
                        <a:solidFill>
                          <a:schemeClr val="tx1"/>
                        </a:solidFill>
                        <a:latin typeface="+mn-lt"/>
                        <a:ea typeface="+mn-ea"/>
                        <a:cs typeface="+mn-cs"/>
                      </a:endParaRPr>
                    </a:p>
                  </a:txBody>
                  <a:tcPr anchor="ctr"/>
                </a:tc>
                <a:tc>
                  <a:txBody>
                    <a:bodyPr/>
                    <a:lstStyle/>
                    <a:p>
                      <a:pPr algn="ctr"/>
                      <a:r>
                        <a:rPr lang="en-US" sz="2400" dirty="0"/>
                        <a:t>1.4</a:t>
                      </a:r>
                      <a:endParaRPr lang="mr-IN" sz="2400" dirty="0">
                        <a:solidFill>
                          <a:schemeClr val="tx1"/>
                        </a:solidFill>
                        <a:latin typeface="+mn-lt"/>
                        <a:ea typeface="+mn-ea"/>
                        <a:cs typeface="+mn-cs"/>
                      </a:endParaRPr>
                    </a:p>
                  </a:txBody>
                  <a:tcPr anchor="ctr"/>
                </a:tc>
                <a:tc>
                  <a:txBody>
                    <a:bodyPr/>
                    <a:lstStyle/>
                    <a:p>
                      <a:pPr algn="ctr"/>
                      <a:r>
                        <a:rPr lang="en-US" sz="2400" dirty="0"/>
                        <a:t>46</a:t>
                      </a:r>
                      <a:endParaRPr lang="mr-IN" sz="2400" dirty="0">
                        <a:solidFill>
                          <a:schemeClr val="tx1"/>
                        </a:solidFill>
                        <a:latin typeface="+mn-lt"/>
                        <a:ea typeface="+mn-ea"/>
                        <a:cs typeface="+mn-cs"/>
                      </a:endParaRPr>
                    </a:p>
                  </a:txBody>
                  <a:tcPr anchor="ctr"/>
                </a:tc>
                <a:extLst>
                  <a:ext uri="{0D108BD9-81ED-4DB2-BD59-A6C34878D82A}">
                    <a16:rowId xmlns:a16="http://schemas.microsoft.com/office/drawing/2014/main" val="10004"/>
                  </a:ext>
                </a:extLst>
              </a:tr>
              <a:tr h="0">
                <a:tc>
                  <a:txBody>
                    <a:bodyPr/>
                    <a:lstStyle/>
                    <a:p>
                      <a:pPr algn="ctr"/>
                      <a:r>
                        <a:rPr lang="en-US" sz="2400" dirty="0" err="1"/>
                        <a:t>Exascale</a:t>
                      </a:r>
                      <a:r>
                        <a:rPr lang="en-US" sz="2400" dirty="0"/>
                        <a:t> </a:t>
                      </a:r>
                      <a:endParaRPr lang="en-US" sz="2400" dirty="0">
                        <a:solidFill>
                          <a:schemeClr val="tx1"/>
                        </a:solidFill>
                        <a:latin typeface="+mn-lt"/>
                        <a:ea typeface="+mn-ea"/>
                        <a:cs typeface="+mn-cs"/>
                      </a:endParaRPr>
                    </a:p>
                  </a:txBody>
                  <a:tcPr anchor="ctr"/>
                </a:tc>
                <a:tc>
                  <a:txBody>
                    <a:bodyPr/>
                    <a:lstStyle/>
                    <a:p>
                      <a:pPr algn="ctr"/>
                      <a:r>
                        <a:rPr lang="en-US" sz="2400" dirty="0"/>
                        <a:t>4-10</a:t>
                      </a:r>
                      <a:endParaRPr lang="mr-IN" sz="2400" dirty="0">
                        <a:solidFill>
                          <a:schemeClr val="tx1"/>
                        </a:solidFill>
                        <a:latin typeface="+mn-lt"/>
                        <a:ea typeface="+mn-ea"/>
                        <a:cs typeface="+mn-cs"/>
                      </a:endParaRPr>
                    </a:p>
                  </a:txBody>
                  <a:tcPr anchor="ctr"/>
                </a:tc>
                <a:tc>
                  <a:txBody>
                    <a:bodyPr/>
                    <a:lstStyle/>
                    <a:p>
                      <a:pPr algn="ctr"/>
                      <a:r>
                        <a:rPr lang="en-US" sz="2400" dirty="0"/>
                        <a:t>48-49</a:t>
                      </a:r>
                      <a:endParaRPr lang="mr-IN" sz="2400" dirty="0">
                        <a:solidFill>
                          <a:schemeClr val="tx1"/>
                        </a:solidFill>
                        <a:latin typeface="+mn-lt"/>
                        <a:ea typeface="+mn-ea"/>
                        <a:cs typeface="+mn-cs"/>
                      </a:endParaRPr>
                    </a:p>
                  </a:txBody>
                  <a:tcPr anchor="ctr"/>
                </a:tc>
                <a:extLst>
                  <a:ext uri="{0D108BD9-81ED-4DB2-BD59-A6C34878D82A}">
                    <a16:rowId xmlns:a16="http://schemas.microsoft.com/office/drawing/2014/main" val="10005"/>
                  </a:ext>
                </a:extLst>
              </a:tr>
            </a:tbl>
          </a:graphicData>
        </a:graphic>
      </p:graphicFrame>
      <p:grpSp>
        <p:nvGrpSpPr>
          <p:cNvPr id="256" name="Group 255"/>
          <p:cNvGrpSpPr/>
          <p:nvPr/>
        </p:nvGrpSpPr>
        <p:grpSpPr>
          <a:xfrm>
            <a:off x="14525857" y="6590190"/>
            <a:ext cx="9933410" cy="3461899"/>
            <a:chOff x="13723235" y="5746312"/>
            <a:chExt cx="9933410" cy="3461899"/>
          </a:xfrm>
        </p:grpSpPr>
        <p:grpSp>
          <p:nvGrpSpPr>
            <p:cNvPr id="178" name="Group 177"/>
            <p:cNvGrpSpPr/>
            <p:nvPr/>
          </p:nvGrpSpPr>
          <p:grpSpPr>
            <a:xfrm>
              <a:off x="14881406" y="5779371"/>
              <a:ext cx="7666480" cy="905253"/>
              <a:chOff x="14929133" y="5777973"/>
              <a:chExt cx="7666480" cy="905253"/>
            </a:xfrm>
          </p:grpSpPr>
          <p:cxnSp>
            <p:nvCxnSpPr>
              <p:cNvPr id="159" name="Straight Connector 158"/>
              <p:cNvCxnSpPr/>
              <p:nvPr/>
            </p:nvCxnSpPr>
            <p:spPr>
              <a:xfrm>
                <a:off x="15393013" y="6062141"/>
                <a:ext cx="6673516" cy="0"/>
              </a:xfrm>
              <a:prstGeom prst="line">
                <a:avLst/>
              </a:prstGeom>
              <a:ln/>
            </p:spPr>
            <p:style>
              <a:lnRef idx="1">
                <a:schemeClr val="dk1"/>
              </a:lnRef>
              <a:fillRef idx="0">
                <a:schemeClr val="dk1"/>
              </a:fillRef>
              <a:effectRef idx="0">
                <a:schemeClr val="dk1"/>
              </a:effectRef>
              <a:fontRef idx="minor">
                <a:schemeClr val="tx1"/>
              </a:fontRef>
            </p:style>
          </p:cxnSp>
          <p:cxnSp>
            <p:nvCxnSpPr>
              <p:cNvPr id="160" name="Straight Connector 159"/>
              <p:cNvCxnSpPr/>
              <p:nvPr/>
            </p:nvCxnSpPr>
            <p:spPr>
              <a:xfrm>
                <a:off x="15393013" y="6500606"/>
                <a:ext cx="6673516" cy="0"/>
              </a:xfrm>
              <a:prstGeom prst="line">
                <a:avLst/>
              </a:prstGeom>
              <a:ln/>
            </p:spPr>
            <p:style>
              <a:lnRef idx="1">
                <a:schemeClr val="dk1"/>
              </a:lnRef>
              <a:fillRef idx="0">
                <a:schemeClr val="dk1"/>
              </a:fillRef>
              <a:effectRef idx="0">
                <a:schemeClr val="dk1"/>
              </a:effectRef>
              <a:fontRef idx="minor">
                <a:schemeClr val="tx1"/>
              </a:fontRef>
            </p:style>
          </p:cxnSp>
          <p:grpSp>
            <p:nvGrpSpPr>
              <p:cNvPr id="161" name="Group 160"/>
              <p:cNvGrpSpPr/>
              <p:nvPr/>
            </p:nvGrpSpPr>
            <p:grpSpPr>
              <a:xfrm>
                <a:off x="22119888" y="5783096"/>
                <a:ext cx="475725" cy="900130"/>
                <a:chOff x="28621528" y="5207136"/>
                <a:chExt cx="475725" cy="900130"/>
              </a:xfrm>
            </p:grpSpPr>
            <p:sp>
              <p:nvSpPr>
                <p:cNvPr id="162" name="TextBox 161"/>
                <p:cNvSpPr txBox="1"/>
                <p:nvPr/>
              </p:nvSpPr>
              <p:spPr>
                <a:xfrm>
                  <a:off x="28621528" y="5207136"/>
                  <a:ext cx="475725" cy="461665"/>
                </a:xfrm>
                <a:prstGeom prst="rect">
                  <a:avLst/>
                </a:prstGeom>
                <a:noFill/>
              </p:spPr>
              <p:txBody>
                <a:bodyPr wrap="square" rtlCol="0">
                  <a:spAutoFit/>
                </a:bodyPr>
                <a:lstStyle/>
                <a:p>
                  <a:r>
                    <a:rPr lang="en-US" sz="2400" dirty="0"/>
                    <a:t>q</a:t>
                  </a:r>
                  <a:r>
                    <a:rPr lang="en-US" sz="2400" baseline="-25000" dirty="0"/>
                    <a:t>0</a:t>
                  </a:r>
                </a:p>
              </p:txBody>
            </p:sp>
            <p:sp>
              <p:nvSpPr>
                <p:cNvPr id="163" name="TextBox 162"/>
                <p:cNvSpPr txBox="1"/>
                <p:nvPr/>
              </p:nvSpPr>
              <p:spPr>
                <a:xfrm>
                  <a:off x="28621528" y="5645601"/>
                  <a:ext cx="475725" cy="461665"/>
                </a:xfrm>
                <a:prstGeom prst="rect">
                  <a:avLst/>
                </a:prstGeom>
                <a:noFill/>
              </p:spPr>
              <p:txBody>
                <a:bodyPr wrap="square" rtlCol="0">
                  <a:spAutoFit/>
                </a:bodyPr>
                <a:lstStyle/>
                <a:p>
                  <a:r>
                    <a:rPr lang="en-US" sz="2400" dirty="0"/>
                    <a:t>q</a:t>
                  </a:r>
                  <a:r>
                    <a:rPr lang="en-US" sz="2400" baseline="-25000" dirty="0"/>
                    <a:t>1</a:t>
                  </a:r>
                </a:p>
              </p:txBody>
            </p:sp>
          </p:grpSp>
          <p:grpSp>
            <p:nvGrpSpPr>
              <p:cNvPr id="164" name="Group 163"/>
              <p:cNvGrpSpPr/>
              <p:nvPr/>
            </p:nvGrpSpPr>
            <p:grpSpPr>
              <a:xfrm>
                <a:off x="14929133" y="5777973"/>
                <a:ext cx="475725" cy="900130"/>
                <a:chOff x="28621528" y="5207136"/>
                <a:chExt cx="475725" cy="900130"/>
              </a:xfrm>
            </p:grpSpPr>
            <p:sp>
              <p:nvSpPr>
                <p:cNvPr id="165" name="TextBox 164"/>
                <p:cNvSpPr txBox="1"/>
                <p:nvPr/>
              </p:nvSpPr>
              <p:spPr>
                <a:xfrm>
                  <a:off x="28621528" y="5207136"/>
                  <a:ext cx="475725" cy="461665"/>
                </a:xfrm>
                <a:prstGeom prst="rect">
                  <a:avLst/>
                </a:prstGeom>
                <a:noFill/>
              </p:spPr>
              <p:txBody>
                <a:bodyPr wrap="square" rtlCol="0">
                  <a:spAutoFit/>
                </a:bodyPr>
                <a:lstStyle/>
                <a:p>
                  <a:r>
                    <a:rPr lang="en-US" sz="2400" dirty="0"/>
                    <a:t>q</a:t>
                  </a:r>
                  <a:r>
                    <a:rPr lang="en-US" sz="2400" baseline="-25000" dirty="0"/>
                    <a:t>0</a:t>
                  </a:r>
                </a:p>
              </p:txBody>
            </p:sp>
            <p:sp>
              <p:nvSpPr>
                <p:cNvPr id="166" name="TextBox 165"/>
                <p:cNvSpPr txBox="1"/>
                <p:nvPr/>
              </p:nvSpPr>
              <p:spPr>
                <a:xfrm>
                  <a:off x="28621528" y="5645601"/>
                  <a:ext cx="475725" cy="461665"/>
                </a:xfrm>
                <a:prstGeom prst="rect">
                  <a:avLst/>
                </a:prstGeom>
                <a:noFill/>
              </p:spPr>
              <p:txBody>
                <a:bodyPr wrap="square" rtlCol="0">
                  <a:spAutoFit/>
                </a:bodyPr>
                <a:lstStyle/>
                <a:p>
                  <a:r>
                    <a:rPr lang="en-US" sz="2400" dirty="0"/>
                    <a:t>q</a:t>
                  </a:r>
                  <a:r>
                    <a:rPr lang="en-US" sz="2400" baseline="-25000" dirty="0"/>
                    <a:t>1</a:t>
                  </a:r>
                </a:p>
              </p:txBody>
            </p:sp>
          </p:grpSp>
          <p:sp>
            <p:nvSpPr>
              <p:cNvPr id="167" name="Rectangle 166"/>
              <p:cNvSpPr/>
              <p:nvPr/>
            </p:nvSpPr>
            <p:spPr>
              <a:xfrm>
                <a:off x="18511555" y="5819990"/>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U</a:t>
                </a:r>
              </a:p>
            </p:txBody>
          </p:sp>
        </p:grpSp>
        <p:grpSp>
          <p:nvGrpSpPr>
            <p:cNvPr id="216" name="Group 215"/>
            <p:cNvGrpSpPr/>
            <p:nvPr/>
          </p:nvGrpSpPr>
          <p:grpSpPr>
            <a:xfrm>
              <a:off x="13996227" y="6724242"/>
              <a:ext cx="9463369" cy="2345116"/>
              <a:chOff x="27774085" y="7215456"/>
              <a:chExt cx="9463369" cy="2345116"/>
            </a:xfrm>
          </p:grpSpPr>
          <p:grpSp>
            <p:nvGrpSpPr>
              <p:cNvPr id="217" name="Group 216"/>
              <p:cNvGrpSpPr/>
              <p:nvPr/>
            </p:nvGrpSpPr>
            <p:grpSpPr>
              <a:xfrm>
                <a:off x="27774085" y="7215456"/>
                <a:ext cx="1582728" cy="1969195"/>
                <a:chOff x="20632796" y="14641111"/>
                <a:chExt cx="1582728" cy="1969195"/>
              </a:xfrm>
            </p:grpSpPr>
            <p:sp>
              <p:nvSpPr>
                <p:cNvPr id="247" name="Rectangle 246"/>
                <p:cNvSpPr/>
                <p:nvPr/>
              </p:nvSpPr>
              <p:spPr>
                <a:xfrm>
                  <a:off x="20632796" y="15376708"/>
                  <a:ext cx="885179" cy="461665"/>
                </a:xfrm>
                <a:prstGeom prst="rect">
                  <a:avLst/>
                </a:prstGeom>
              </p:spPr>
              <p:txBody>
                <a:bodyPr wrap="none">
                  <a:spAutoFit/>
                </a:bodyPr>
                <a:lstStyle/>
                <a:p>
                  <a:r>
                    <a:rPr lang="en-US" sz="2400" dirty="0"/>
                    <a:t>|</a:t>
                  </a:r>
                  <a:r>
                    <a:rPr lang="en-US" sz="2400" dirty="0" err="1"/>
                    <a:t>Ѱ</a:t>
                  </a:r>
                  <a:r>
                    <a:rPr lang="en-US" sz="2400" dirty="0"/>
                    <a:t>〉 =</a:t>
                  </a:r>
                </a:p>
              </p:txBody>
            </p:sp>
            <p:sp>
              <p:nvSpPr>
                <p:cNvPr id="248" name="Double Bracket 247"/>
                <p:cNvSpPr/>
                <p:nvPr/>
              </p:nvSpPr>
              <p:spPr>
                <a:xfrm>
                  <a:off x="21565702" y="14641111"/>
                  <a:ext cx="649822" cy="19691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9" name="TextBox 248"/>
                <p:cNvSpPr txBox="1"/>
                <p:nvPr/>
              </p:nvSpPr>
              <p:spPr>
                <a:xfrm>
                  <a:off x="21653088" y="15515696"/>
                  <a:ext cx="530352" cy="461665"/>
                </a:xfrm>
                <a:prstGeom prst="rect">
                  <a:avLst/>
                </a:prstGeom>
                <a:noFill/>
              </p:spPr>
              <p:txBody>
                <a:bodyPr wrap="square" rtlCol="0">
                  <a:spAutoFit/>
                </a:bodyPr>
                <a:lstStyle/>
                <a:p>
                  <a:r>
                    <a:rPr lang="en-US" sz="2400" dirty="0"/>
                    <a:t>a</a:t>
                  </a:r>
                  <a:r>
                    <a:rPr lang="en-US" sz="1800" baseline="-25000" dirty="0"/>
                    <a:t>10</a:t>
                  </a:r>
                </a:p>
              </p:txBody>
            </p:sp>
            <p:sp>
              <p:nvSpPr>
                <p:cNvPr id="250" name="TextBox 249"/>
                <p:cNvSpPr txBox="1"/>
                <p:nvPr/>
              </p:nvSpPr>
              <p:spPr>
                <a:xfrm>
                  <a:off x="21648752" y="14713997"/>
                  <a:ext cx="530352" cy="461665"/>
                </a:xfrm>
                <a:prstGeom prst="rect">
                  <a:avLst/>
                </a:prstGeom>
                <a:noFill/>
              </p:spPr>
              <p:txBody>
                <a:bodyPr wrap="square" rtlCol="0">
                  <a:spAutoFit/>
                </a:bodyPr>
                <a:lstStyle/>
                <a:p>
                  <a:r>
                    <a:rPr lang="en-US" sz="2400" dirty="0"/>
                    <a:t>a</a:t>
                  </a:r>
                  <a:r>
                    <a:rPr lang="en-US" sz="1800" baseline="-25000" dirty="0"/>
                    <a:t>00</a:t>
                  </a:r>
                </a:p>
              </p:txBody>
            </p:sp>
            <p:sp>
              <p:nvSpPr>
                <p:cNvPr id="251" name="TextBox 250"/>
                <p:cNvSpPr txBox="1"/>
                <p:nvPr/>
              </p:nvSpPr>
              <p:spPr>
                <a:xfrm>
                  <a:off x="21669130" y="15899814"/>
                  <a:ext cx="530352" cy="461665"/>
                </a:xfrm>
                <a:prstGeom prst="rect">
                  <a:avLst/>
                </a:prstGeom>
                <a:noFill/>
              </p:spPr>
              <p:txBody>
                <a:bodyPr wrap="square" rtlCol="0">
                  <a:spAutoFit/>
                </a:bodyPr>
                <a:lstStyle/>
                <a:p>
                  <a:r>
                    <a:rPr lang="en-US" sz="2400" dirty="0"/>
                    <a:t>a</a:t>
                  </a:r>
                  <a:r>
                    <a:rPr lang="en-US" sz="1800" baseline="-25000" dirty="0"/>
                    <a:t>11</a:t>
                  </a:r>
                </a:p>
              </p:txBody>
            </p:sp>
            <p:sp>
              <p:nvSpPr>
                <p:cNvPr id="252" name="TextBox 251"/>
                <p:cNvSpPr txBox="1"/>
                <p:nvPr/>
              </p:nvSpPr>
              <p:spPr>
                <a:xfrm>
                  <a:off x="21653088" y="15117419"/>
                  <a:ext cx="530352" cy="461665"/>
                </a:xfrm>
                <a:prstGeom prst="rect">
                  <a:avLst/>
                </a:prstGeom>
                <a:noFill/>
              </p:spPr>
              <p:txBody>
                <a:bodyPr wrap="square" rtlCol="0">
                  <a:spAutoFit/>
                </a:bodyPr>
                <a:lstStyle/>
                <a:p>
                  <a:r>
                    <a:rPr lang="en-US" sz="2400" dirty="0"/>
                    <a:t>a</a:t>
                  </a:r>
                  <a:r>
                    <a:rPr lang="en-US" sz="1800" baseline="-25000" dirty="0"/>
                    <a:t>01</a:t>
                  </a:r>
                </a:p>
              </p:txBody>
            </p:sp>
          </p:grpSp>
          <p:cxnSp>
            <p:nvCxnSpPr>
              <p:cNvPr id="218" name="Straight Arrow Connector 217"/>
              <p:cNvCxnSpPr/>
              <p:nvPr/>
            </p:nvCxnSpPr>
            <p:spPr>
              <a:xfrm>
                <a:off x="29716320" y="8370490"/>
                <a:ext cx="1240971" cy="0"/>
              </a:xfrm>
              <a:prstGeom prst="straightConnector1">
                <a:avLst/>
              </a:prstGeom>
              <a:ln w="57150" cmpd="sng">
                <a:solidFill>
                  <a:srgbClr val="8ABB1B"/>
                </a:solidFill>
                <a:prstDash val="dot"/>
                <a:tailEnd type="triangle"/>
              </a:ln>
              <a:effectLst/>
            </p:spPr>
            <p:style>
              <a:lnRef idx="2">
                <a:schemeClr val="accent1"/>
              </a:lnRef>
              <a:fillRef idx="0">
                <a:schemeClr val="accent1"/>
              </a:fillRef>
              <a:effectRef idx="1">
                <a:schemeClr val="accent1"/>
              </a:effectRef>
              <a:fontRef idx="minor">
                <a:schemeClr val="tx1"/>
              </a:fontRef>
            </p:style>
          </p:cxnSp>
          <p:grpSp>
            <p:nvGrpSpPr>
              <p:cNvPr id="219" name="Group 218"/>
              <p:cNvGrpSpPr/>
              <p:nvPr/>
            </p:nvGrpSpPr>
            <p:grpSpPr>
              <a:xfrm>
                <a:off x="31123045" y="7237409"/>
                <a:ext cx="1156362" cy="1036395"/>
                <a:chOff x="25054307" y="14326901"/>
                <a:chExt cx="1156362" cy="1036395"/>
              </a:xfrm>
            </p:grpSpPr>
            <p:sp>
              <p:nvSpPr>
                <p:cNvPr id="242" name="TextBox 241"/>
                <p:cNvSpPr txBox="1"/>
                <p:nvPr/>
              </p:nvSpPr>
              <p:spPr>
                <a:xfrm>
                  <a:off x="25068965" y="14394799"/>
                  <a:ext cx="530352" cy="461665"/>
                </a:xfrm>
                <a:prstGeom prst="rect">
                  <a:avLst/>
                </a:prstGeom>
                <a:noFill/>
              </p:spPr>
              <p:txBody>
                <a:bodyPr wrap="square" rtlCol="0">
                  <a:spAutoFit/>
                </a:bodyPr>
                <a:lstStyle/>
                <a:p>
                  <a:r>
                    <a:rPr lang="en-US" sz="2400" dirty="0"/>
                    <a:t>u</a:t>
                  </a:r>
                  <a:r>
                    <a:rPr lang="en-US" sz="1800" baseline="-25000" dirty="0"/>
                    <a:t>11</a:t>
                  </a:r>
                </a:p>
              </p:txBody>
            </p:sp>
            <p:sp>
              <p:nvSpPr>
                <p:cNvPr id="243" name="TextBox 242"/>
                <p:cNvSpPr txBox="1"/>
                <p:nvPr/>
              </p:nvSpPr>
              <p:spPr>
                <a:xfrm>
                  <a:off x="25069843" y="14787266"/>
                  <a:ext cx="530352" cy="461665"/>
                </a:xfrm>
                <a:prstGeom prst="rect">
                  <a:avLst/>
                </a:prstGeom>
                <a:noFill/>
              </p:spPr>
              <p:txBody>
                <a:bodyPr wrap="square" rtlCol="0">
                  <a:spAutoFit/>
                </a:bodyPr>
                <a:lstStyle/>
                <a:p>
                  <a:r>
                    <a:rPr lang="en-US" sz="2400" dirty="0"/>
                    <a:t>u</a:t>
                  </a:r>
                  <a:r>
                    <a:rPr lang="en-US" sz="1800" baseline="-25000" dirty="0"/>
                    <a:t>21</a:t>
                  </a:r>
                </a:p>
              </p:txBody>
            </p:sp>
            <p:sp>
              <p:nvSpPr>
                <p:cNvPr id="244" name="TextBox 243"/>
                <p:cNvSpPr txBox="1"/>
                <p:nvPr/>
              </p:nvSpPr>
              <p:spPr>
                <a:xfrm>
                  <a:off x="25679439" y="14402258"/>
                  <a:ext cx="530352" cy="461665"/>
                </a:xfrm>
                <a:prstGeom prst="rect">
                  <a:avLst/>
                </a:prstGeom>
                <a:noFill/>
              </p:spPr>
              <p:txBody>
                <a:bodyPr wrap="square" rtlCol="0">
                  <a:spAutoFit/>
                </a:bodyPr>
                <a:lstStyle/>
                <a:p>
                  <a:r>
                    <a:rPr lang="en-US" sz="2400" dirty="0"/>
                    <a:t>u</a:t>
                  </a:r>
                  <a:r>
                    <a:rPr lang="en-US" sz="1800" baseline="-25000" dirty="0"/>
                    <a:t>12</a:t>
                  </a:r>
                </a:p>
              </p:txBody>
            </p:sp>
            <p:sp>
              <p:nvSpPr>
                <p:cNvPr id="245" name="TextBox 244"/>
                <p:cNvSpPr txBox="1"/>
                <p:nvPr/>
              </p:nvSpPr>
              <p:spPr>
                <a:xfrm>
                  <a:off x="25680317" y="14787266"/>
                  <a:ext cx="530352" cy="461665"/>
                </a:xfrm>
                <a:prstGeom prst="rect">
                  <a:avLst/>
                </a:prstGeom>
                <a:noFill/>
              </p:spPr>
              <p:txBody>
                <a:bodyPr wrap="square" rtlCol="0">
                  <a:spAutoFit/>
                </a:bodyPr>
                <a:lstStyle/>
                <a:p>
                  <a:r>
                    <a:rPr lang="en-US" sz="2400" dirty="0"/>
                    <a:t>u</a:t>
                  </a:r>
                  <a:r>
                    <a:rPr lang="en-US" sz="1800" baseline="-25000" dirty="0"/>
                    <a:t>22</a:t>
                  </a:r>
                </a:p>
              </p:txBody>
            </p:sp>
            <p:sp>
              <p:nvSpPr>
                <p:cNvPr id="246" name="Double Bracket 245"/>
                <p:cNvSpPr/>
                <p:nvPr/>
              </p:nvSpPr>
              <p:spPr>
                <a:xfrm>
                  <a:off x="25054307" y="14326901"/>
                  <a:ext cx="1155484"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20" name="Group 219"/>
              <p:cNvGrpSpPr/>
              <p:nvPr/>
            </p:nvGrpSpPr>
            <p:grpSpPr>
              <a:xfrm>
                <a:off x="32575814" y="7237409"/>
                <a:ext cx="545888" cy="1036395"/>
                <a:chOff x="27394252" y="14269068"/>
                <a:chExt cx="545888" cy="1036395"/>
              </a:xfrm>
            </p:grpSpPr>
            <p:sp>
              <p:nvSpPr>
                <p:cNvPr id="239" name="TextBox 238"/>
                <p:cNvSpPr txBox="1"/>
                <p:nvPr/>
              </p:nvSpPr>
              <p:spPr>
                <a:xfrm>
                  <a:off x="27408910" y="14336966"/>
                  <a:ext cx="530352" cy="461665"/>
                </a:xfrm>
                <a:prstGeom prst="rect">
                  <a:avLst/>
                </a:prstGeom>
                <a:noFill/>
              </p:spPr>
              <p:txBody>
                <a:bodyPr wrap="square" rtlCol="0">
                  <a:spAutoFit/>
                </a:bodyPr>
                <a:lstStyle/>
                <a:p>
                  <a:r>
                    <a:rPr lang="en-US" sz="2400" dirty="0"/>
                    <a:t>a</a:t>
                  </a:r>
                  <a:r>
                    <a:rPr lang="en-US" sz="1800" baseline="-25000" dirty="0"/>
                    <a:t>00</a:t>
                  </a:r>
                </a:p>
              </p:txBody>
            </p:sp>
            <p:sp>
              <p:nvSpPr>
                <p:cNvPr id="240" name="TextBox 239"/>
                <p:cNvSpPr txBox="1"/>
                <p:nvPr/>
              </p:nvSpPr>
              <p:spPr>
                <a:xfrm>
                  <a:off x="27409788" y="14729433"/>
                  <a:ext cx="530352" cy="461665"/>
                </a:xfrm>
                <a:prstGeom prst="rect">
                  <a:avLst/>
                </a:prstGeom>
                <a:noFill/>
              </p:spPr>
              <p:txBody>
                <a:bodyPr wrap="square" rtlCol="0">
                  <a:spAutoFit/>
                </a:bodyPr>
                <a:lstStyle/>
                <a:p>
                  <a:r>
                    <a:rPr lang="en-US" sz="2400" dirty="0"/>
                    <a:t>a</a:t>
                  </a:r>
                  <a:r>
                    <a:rPr lang="en-US" sz="1800" baseline="-25000" dirty="0"/>
                    <a:t>01</a:t>
                  </a:r>
                </a:p>
              </p:txBody>
            </p:sp>
            <p:sp>
              <p:nvSpPr>
                <p:cNvPr id="241" name="Double Bracket 240"/>
                <p:cNvSpPr/>
                <p:nvPr/>
              </p:nvSpPr>
              <p:spPr>
                <a:xfrm>
                  <a:off x="27394252" y="14269068"/>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21" name="Group 220"/>
              <p:cNvGrpSpPr/>
              <p:nvPr/>
            </p:nvGrpSpPr>
            <p:grpSpPr>
              <a:xfrm>
                <a:off x="31122167" y="8524177"/>
                <a:ext cx="1156362" cy="1036395"/>
                <a:chOff x="25054307" y="14326901"/>
                <a:chExt cx="1156362" cy="1036395"/>
              </a:xfrm>
            </p:grpSpPr>
            <p:sp>
              <p:nvSpPr>
                <p:cNvPr id="234" name="TextBox 233"/>
                <p:cNvSpPr txBox="1"/>
                <p:nvPr/>
              </p:nvSpPr>
              <p:spPr>
                <a:xfrm>
                  <a:off x="25068965" y="14394799"/>
                  <a:ext cx="530352" cy="461665"/>
                </a:xfrm>
                <a:prstGeom prst="rect">
                  <a:avLst/>
                </a:prstGeom>
                <a:noFill/>
              </p:spPr>
              <p:txBody>
                <a:bodyPr wrap="square" rtlCol="0">
                  <a:spAutoFit/>
                </a:bodyPr>
                <a:lstStyle/>
                <a:p>
                  <a:r>
                    <a:rPr lang="en-US" sz="2400" dirty="0"/>
                    <a:t>u</a:t>
                  </a:r>
                  <a:r>
                    <a:rPr lang="en-US" sz="1800" baseline="-25000" dirty="0"/>
                    <a:t>11</a:t>
                  </a:r>
                </a:p>
              </p:txBody>
            </p:sp>
            <p:sp>
              <p:nvSpPr>
                <p:cNvPr id="235" name="TextBox 234"/>
                <p:cNvSpPr txBox="1"/>
                <p:nvPr/>
              </p:nvSpPr>
              <p:spPr>
                <a:xfrm>
                  <a:off x="25069843" y="14787266"/>
                  <a:ext cx="530352" cy="461665"/>
                </a:xfrm>
                <a:prstGeom prst="rect">
                  <a:avLst/>
                </a:prstGeom>
                <a:noFill/>
              </p:spPr>
              <p:txBody>
                <a:bodyPr wrap="square" rtlCol="0">
                  <a:spAutoFit/>
                </a:bodyPr>
                <a:lstStyle/>
                <a:p>
                  <a:r>
                    <a:rPr lang="en-US" sz="2400" dirty="0"/>
                    <a:t>u</a:t>
                  </a:r>
                  <a:r>
                    <a:rPr lang="en-US" sz="1800" baseline="-25000" dirty="0"/>
                    <a:t>21</a:t>
                  </a:r>
                </a:p>
              </p:txBody>
            </p:sp>
            <p:sp>
              <p:nvSpPr>
                <p:cNvPr id="236" name="TextBox 235"/>
                <p:cNvSpPr txBox="1"/>
                <p:nvPr/>
              </p:nvSpPr>
              <p:spPr>
                <a:xfrm>
                  <a:off x="25679439" y="14402258"/>
                  <a:ext cx="530352" cy="461665"/>
                </a:xfrm>
                <a:prstGeom prst="rect">
                  <a:avLst/>
                </a:prstGeom>
                <a:noFill/>
              </p:spPr>
              <p:txBody>
                <a:bodyPr wrap="square" rtlCol="0">
                  <a:spAutoFit/>
                </a:bodyPr>
                <a:lstStyle/>
                <a:p>
                  <a:r>
                    <a:rPr lang="en-US" sz="2400" dirty="0"/>
                    <a:t>u</a:t>
                  </a:r>
                  <a:r>
                    <a:rPr lang="en-US" sz="1800" baseline="-25000" dirty="0"/>
                    <a:t>12</a:t>
                  </a:r>
                </a:p>
              </p:txBody>
            </p:sp>
            <p:sp>
              <p:nvSpPr>
                <p:cNvPr id="237" name="TextBox 236"/>
                <p:cNvSpPr txBox="1"/>
                <p:nvPr/>
              </p:nvSpPr>
              <p:spPr>
                <a:xfrm>
                  <a:off x="25680317" y="14787266"/>
                  <a:ext cx="530352" cy="461665"/>
                </a:xfrm>
                <a:prstGeom prst="rect">
                  <a:avLst/>
                </a:prstGeom>
                <a:noFill/>
              </p:spPr>
              <p:txBody>
                <a:bodyPr wrap="square" rtlCol="0">
                  <a:spAutoFit/>
                </a:bodyPr>
                <a:lstStyle/>
                <a:p>
                  <a:r>
                    <a:rPr lang="en-US" sz="2400" dirty="0"/>
                    <a:t>u</a:t>
                  </a:r>
                  <a:r>
                    <a:rPr lang="en-US" sz="1800" baseline="-25000" dirty="0"/>
                    <a:t>22</a:t>
                  </a:r>
                </a:p>
              </p:txBody>
            </p:sp>
            <p:sp>
              <p:nvSpPr>
                <p:cNvPr id="238" name="Double Bracket 237"/>
                <p:cNvSpPr/>
                <p:nvPr/>
              </p:nvSpPr>
              <p:spPr>
                <a:xfrm>
                  <a:off x="25054307" y="14326901"/>
                  <a:ext cx="1155484"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22" name="Group 221"/>
              <p:cNvGrpSpPr/>
              <p:nvPr/>
            </p:nvGrpSpPr>
            <p:grpSpPr>
              <a:xfrm>
                <a:off x="32574936" y="8524177"/>
                <a:ext cx="545888" cy="1036395"/>
                <a:chOff x="27394252" y="14269068"/>
                <a:chExt cx="545888" cy="1036395"/>
              </a:xfrm>
            </p:grpSpPr>
            <p:sp>
              <p:nvSpPr>
                <p:cNvPr id="231" name="TextBox 230"/>
                <p:cNvSpPr txBox="1"/>
                <p:nvPr/>
              </p:nvSpPr>
              <p:spPr>
                <a:xfrm>
                  <a:off x="27408910" y="14336966"/>
                  <a:ext cx="530352" cy="461665"/>
                </a:xfrm>
                <a:prstGeom prst="rect">
                  <a:avLst/>
                </a:prstGeom>
                <a:noFill/>
              </p:spPr>
              <p:txBody>
                <a:bodyPr wrap="square" rtlCol="0">
                  <a:spAutoFit/>
                </a:bodyPr>
                <a:lstStyle/>
                <a:p>
                  <a:r>
                    <a:rPr lang="en-US" sz="2400" dirty="0"/>
                    <a:t>a</a:t>
                  </a:r>
                  <a:r>
                    <a:rPr lang="en-US" sz="1800" baseline="-25000" dirty="0"/>
                    <a:t>10</a:t>
                  </a:r>
                </a:p>
              </p:txBody>
            </p:sp>
            <p:sp>
              <p:nvSpPr>
                <p:cNvPr id="232" name="TextBox 231"/>
                <p:cNvSpPr txBox="1"/>
                <p:nvPr/>
              </p:nvSpPr>
              <p:spPr>
                <a:xfrm>
                  <a:off x="27409788" y="14729433"/>
                  <a:ext cx="530352" cy="461665"/>
                </a:xfrm>
                <a:prstGeom prst="rect">
                  <a:avLst/>
                </a:prstGeom>
                <a:noFill/>
              </p:spPr>
              <p:txBody>
                <a:bodyPr wrap="square" rtlCol="0">
                  <a:spAutoFit/>
                </a:bodyPr>
                <a:lstStyle/>
                <a:p>
                  <a:r>
                    <a:rPr lang="en-US" sz="2400" dirty="0"/>
                    <a:t>a</a:t>
                  </a:r>
                  <a:r>
                    <a:rPr lang="en-US" sz="1800" baseline="-25000" dirty="0"/>
                    <a:t>11</a:t>
                  </a:r>
                </a:p>
              </p:txBody>
            </p:sp>
            <p:sp>
              <p:nvSpPr>
                <p:cNvPr id="233" name="Double Bracket 232"/>
                <p:cNvSpPr/>
                <p:nvPr/>
              </p:nvSpPr>
              <p:spPr>
                <a:xfrm>
                  <a:off x="27394252" y="14269068"/>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23" name="Group 222"/>
              <p:cNvGrpSpPr/>
              <p:nvPr/>
            </p:nvGrpSpPr>
            <p:grpSpPr>
              <a:xfrm>
                <a:off x="35117470" y="7289206"/>
                <a:ext cx="2119984" cy="1969195"/>
                <a:chOff x="20632796" y="14641111"/>
                <a:chExt cx="2119984" cy="1969195"/>
              </a:xfrm>
            </p:grpSpPr>
            <p:sp>
              <p:nvSpPr>
                <p:cNvPr id="225" name="Rectangle 224"/>
                <p:cNvSpPr/>
                <p:nvPr/>
              </p:nvSpPr>
              <p:spPr>
                <a:xfrm>
                  <a:off x="20632796" y="15376708"/>
                  <a:ext cx="954107" cy="461665"/>
                </a:xfrm>
                <a:prstGeom prst="rect">
                  <a:avLst/>
                </a:prstGeom>
              </p:spPr>
              <p:txBody>
                <a:bodyPr wrap="none">
                  <a:spAutoFit/>
                </a:bodyPr>
                <a:lstStyle/>
                <a:p>
                  <a:r>
                    <a:rPr lang="en-US" sz="2400" dirty="0"/>
                    <a:t>|</a:t>
                  </a:r>
                  <a:r>
                    <a:rPr lang="en-US" sz="2400" dirty="0" err="1"/>
                    <a:t>Ѱ</a:t>
                  </a:r>
                  <a:r>
                    <a:rPr lang="en-US" sz="2400" dirty="0"/>
                    <a:t>’〉 =</a:t>
                  </a:r>
                </a:p>
              </p:txBody>
            </p:sp>
            <p:sp>
              <p:nvSpPr>
                <p:cNvPr id="226" name="Double Bracket 225"/>
                <p:cNvSpPr/>
                <p:nvPr/>
              </p:nvSpPr>
              <p:spPr>
                <a:xfrm>
                  <a:off x="21565702" y="14641111"/>
                  <a:ext cx="649822" cy="19691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7" name="TextBox 226"/>
                <p:cNvSpPr txBox="1"/>
                <p:nvPr/>
              </p:nvSpPr>
              <p:spPr>
                <a:xfrm>
                  <a:off x="21653087" y="15515696"/>
                  <a:ext cx="1019571" cy="461665"/>
                </a:xfrm>
                <a:prstGeom prst="rect">
                  <a:avLst/>
                </a:prstGeom>
                <a:noFill/>
              </p:spPr>
              <p:txBody>
                <a:bodyPr wrap="square" rtlCol="0">
                  <a:spAutoFit/>
                </a:bodyPr>
                <a:lstStyle/>
                <a:p>
                  <a:r>
                    <a:rPr lang="en-US" sz="2400" dirty="0"/>
                    <a:t>a</a:t>
                  </a:r>
                  <a:r>
                    <a:rPr lang="en-US" sz="2400" baseline="30000" dirty="0"/>
                    <a:t>'</a:t>
                  </a:r>
                  <a:r>
                    <a:rPr lang="en-US" sz="1800" baseline="-25000" dirty="0"/>
                    <a:t>10</a:t>
                  </a:r>
                </a:p>
              </p:txBody>
            </p:sp>
            <p:sp>
              <p:nvSpPr>
                <p:cNvPr id="228" name="TextBox 227"/>
                <p:cNvSpPr txBox="1"/>
                <p:nvPr/>
              </p:nvSpPr>
              <p:spPr>
                <a:xfrm>
                  <a:off x="21648752" y="14713997"/>
                  <a:ext cx="878562" cy="461665"/>
                </a:xfrm>
                <a:prstGeom prst="rect">
                  <a:avLst/>
                </a:prstGeom>
                <a:noFill/>
              </p:spPr>
              <p:txBody>
                <a:bodyPr wrap="square" rtlCol="0">
                  <a:spAutoFit/>
                </a:bodyPr>
                <a:lstStyle/>
                <a:p>
                  <a:r>
                    <a:rPr lang="en-US" sz="2400" dirty="0"/>
                    <a:t>a</a:t>
                  </a:r>
                  <a:r>
                    <a:rPr lang="en-US" sz="2400" baseline="30000" dirty="0"/>
                    <a:t>’</a:t>
                  </a:r>
                  <a:r>
                    <a:rPr lang="en-US" sz="1800" baseline="-25000" dirty="0"/>
                    <a:t>00</a:t>
                  </a:r>
                </a:p>
              </p:txBody>
            </p:sp>
            <p:sp>
              <p:nvSpPr>
                <p:cNvPr id="229" name="TextBox 228"/>
                <p:cNvSpPr txBox="1"/>
                <p:nvPr/>
              </p:nvSpPr>
              <p:spPr>
                <a:xfrm>
                  <a:off x="21669130" y="15899814"/>
                  <a:ext cx="1003528" cy="461665"/>
                </a:xfrm>
                <a:prstGeom prst="rect">
                  <a:avLst/>
                </a:prstGeom>
                <a:noFill/>
              </p:spPr>
              <p:txBody>
                <a:bodyPr wrap="square" rtlCol="0">
                  <a:spAutoFit/>
                </a:bodyPr>
                <a:lstStyle/>
                <a:p>
                  <a:r>
                    <a:rPr lang="en-US" sz="2400" dirty="0"/>
                    <a:t>a</a:t>
                  </a:r>
                  <a:r>
                    <a:rPr lang="en-US" sz="2400" baseline="30000" dirty="0"/>
                    <a:t>'</a:t>
                  </a:r>
                  <a:r>
                    <a:rPr lang="en-US" sz="1800" baseline="-25000" dirty="0"/>
                    <a:t>11</a:t>
                  </a:r>
                </a:p>
              </p:txBody>
            </p:sp>
            <p:sp>
              <p:nvSpPr>
                <p:cNvPr id="230" name="TextBox 229"/>
                <p:cNvSpPr txBox="1"/>
                <p:nvPr/>
              </p:nvSpPr>
              <p:spPr>
                <a:xfrm>
                  <a:off x="21653087" y="15117419"/>
                  <a:ext cx="1099693" cy="461665"/>
                </a:xfrm>
                <a:prstGeom prst="rect">
                  <a:avLst/>
                </a:prstGeom>
                <a:noFill/>
              </p:spPr>
              <p:txBody>
                <a:bodyPr wrap="square" rtlCol="0">
                  <a:spAutoFit/>
                </a:bodyPr>
                <a:lstStyle/>
                <a:p>
                  <a:r>
                    <a:rPr lang="en-US" sz="2400" dirty="0"/>
                    <a:t>a</a:t>
                  </a:r>
                  <a:r>
                    <a:rPr lang="en-US" sz="2400" baseline="30000" dirty="0"/>
                    <a:t>'</a:t>
                  </a:r>
                  <a:r>
                    <a:rPr lang="en-US" sz="1800" baseline="-25000" dirty="0"/>
                    <a:t>01</a:t>
                  </a:r>
                </a:p>
              </p:txBody>
            </p:sp>
          </p:grpSp>
          <p:cxnSp>
            <p:nvCxnSpPr>
              <p:cNvPr id="224" name="Straight Arrow Connector 223"/>
              <p:cNvCxnSpPr/>
              <p:nvPr/>
            </p:nvCxnSpPr>
            <p:spPr>
              <a:xfrm flipV="1">
                <a:off x="34367943" y="8362650"/>
                <a:ext cx="681188" cy="7840"/>
              </a:xfrm>
              <a:prstGeom prst="straightConnector1">
                <a:avLst/>
              </a:prstGeom>
              <a:ln w="57150" cmpd="sng">
                <a:solidFill>
                  <a:srgbClr val="8ABB1B"/>
                </a:solidFill>
                <a:prstDash val="dot"/>
                <a:tailEnd type="triangle"/>
              </a:ln>
              <a:effectLst/>
            </p:spPr>
            <p:style>
              <a:lnRef idx="2">
                <a:schemeClr val="accent1"/>
              </a:lnRef>
              <a:fillRef idx="0">
                <a:schemeClr val="accent1"/>
              </a:fillRef>
              <a:effectRef idx="1">
                <a:schemeClr val="accent1"/>
              </a:effectRef>
              <a:fontRef idx="minor">
                <a:schemeClr val="tx1"/>
              </a:fontRef>
            </p:style>
          </p:cxnSp>
        </p:grpSp>
        <p:sp>
          <p:nvSpPr>
            <p:cNvPr id="253" name="Rounded Rectangle 252"/>
            <p:cNvSpPr/>
            <p:nvPr/>
          </p:nvSpPr>
          <p:spPr>
            <a:xfrm>
              <a:off x="13723235" y="5746312"/>
              <a:ext cx="9933410" cy="3461899"/>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grpSp>
      <p:grpSp>
        <p:nvGrpSpPr>
          <p:cNvPr id="258" name="Group 257"/>
          <p:cNvGrpSpPr/>
          <p:nvPr/>
        </p:nvGrpSpPr>
        <p:grpSpPr>
          <a:xfrm>
            <a:off x="14525857" y="10269293"/>
            <a:ext cx="9933410" cy="3581368"/>
            <a:chOff x="14495273" y="9242189"/>
            <a:chExt cx="9933410" cy="3581368"/>
          </a:xfrm>
        </p:grpSpPr>
        <p:grpSp>
          <p:nvGrpSpPr>
            <p:cNvPr id="177" name="Group 176"/>
            <p:cNvGrpSpPr/>
            <p:nvPr/>
          </p:nvGrpSpPr>
          <p:grpSpPr>
            <a:xfrm>
              <a:off x="15777808" y="9270531"/>
              <a:ext cx="7666480" cy="952267"/>
              <a:chOff x="14943795" y="9629909"/>
              <a:chExt cx="7666480" cy="952267"/>
            </a:xfrm>
          </p:grpSpPr>
          <p:cxnSp>
            <p:nvCxnSpPr>
              <p:cNvPr id="168" name="Straight Connector 167"/>
              <p:cNvCxnSpPr/>
              <p:nvPr/>
            </p:nvCxnSpPr>
            <p:spPr>
              <a:xfrm>
                <a:off x="15407675" y="9914077"/>
                <a:ext cx="6673516" cy="0"/>
              </a:xfrm>
              <a:prstGeom prst="line">
                <a:avLst/>
              </a:prstGeom>
              <a:ln/>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15407675" y="10352542"/>
                <a:ext cx="6673516" cy="0"/>
              </a:xfrm>
              <a:prstGeom prst="line">
                <a:avLst/>
              </a:prstGeom>
              <a:ln/>
            </p:spPr>
            <p:style>
              <a:lnRef idx="1">
                <a:schemeClr val="dk1"/>
              </a:lnRef>
              <a:fillRef idx="0">
                <a:schemeClr val="dk1"/>
              </a:fillRef>
              <a:effectRef idx="0">
                <a:schemeClr val="dk1"/>
              </a:effectRef>
              <a:fontRef idx="minor">
                <a:schemeClr val="tx1"/>
              </a:fontRef>
            </p:style>
          </p:cxnSp>
          <p:grpSp>
            <p:nvGrpSpPr>
              <p:cNvPr id="170" name="Group 169"/>
              <p:cNvGrpSpPr/>
              <p:nvPr/>
            </p:nvGrpSpPr>
            <p:grpSpPr>
              <a:xfrm>
                <a:off x="22134550" y="9635032"/>
                <a:ext cx="475725" cy="900130"/>
                <a:chOff x="28621528" y="5207136"/>
                <a:chExt cx="475725" cy="900130"/>
              </a:xfrm>
            </p:grpSpPr>
            <p:sp>
              <p:nvSpPr>
                <p:cNvPr id="171" name="TextBox 170"/>
                <p:cNvSpPr txBox="1"/>
                <p:nvPr/>
              </p:nvSpPr>
              <p:spPr>
                <a:xfrm>
                  <a:off x="28621528" y="5207136"/>
                  <a:ext cx="475725" cy="461665"/>
                </a:xfrm>
                <a:prstGeom prst="rect">
                  <a:avLst/>
                </a:prstGeom>
                <a:noFill/>
              </p:spPr>
              <p:txBody>
                <a:bodyPr wrap="square" rtlCol="0">
                  <a:spAutoFit/>
                </a:bodyPr>
                <a:lstStyle/>
                <a:p>
                  <a:r>
                    <a:rPr lang="en-US" sz="2400" dirty="0"/>
                    <a:t>q</a:t>
                  </a:r>
                  <a:r>
                    <a:rPr lang="en-US" sz="2400" baseline="-25000" dirty="0"/>
                    <a:t>0</a:t>
                  </a:r>
                </a:p>
              </p:txBody>
            </p:sp>
            <p:sp>
              <p:nvSpPr>
                <p:cNvPr id="172" name="TextBox 171"/>
                <p:cNvSpPr txBox="1"/>
                <p:nvPr/>
              </p:nvSpPr>
              <p:spPr>
                <a:xfrm>
                  <a:off x="28621528" y="5645601"/>
                  <a:ext cx="475725" cy="461665"/>
                </a:xfrm>
                <a:prstGeom prst="rect">
                  <a:avLst/>
                </a:prstGeom>
                <a:noFill/>
              </p:spPr>
              <p:txBody>
                <a:bodyPr wrap="square" rtlCol="0">
                  <a:spAutoFit/>
                </a:bodyPr>
                <a:lstStyle/>
                <a:p>
                  <a:r>
                    <a:rPr lang="en-US" sz="2400" dirty="0"/>
                    <a:t>q</a:t>
                  </a:r>
                  <a:r>
                    <a:rPr lang="en-US" sz="2400" baseline="-25000" dirty="0"/>
                    <a:t>1</a:t>
                  </a:r>
                </a:p>
              </p:txBody>
            </p:sp>
          </p:grpSp>
          <p:grpSp>
            <p:nvGrpSpPr>
              <p:cNvPr id="173" name="Group 172"/>
              <p:cNvGrpSpPr/>
              <p:nvPr/>
            </p:nvGrpSpPr>
            <p:grpSpPr>
              <a:xfrm>
                <a:off x="14943795" y="9629909"/>
                <a:ext cx="475725" cy="900130"/>
                <a:chOff x="28621528" y="5207136"/>
                <a:chExt cx="475725" cy="900130"/>
              </a:xfrm>
            </p:grpSpPr>
            <p:sp>
              <p:nvSpPr>
                <p:cNvPr id="174" name="TextBox 173"/>
                <p:cNvSpPr txBox="1"/>
                <p:nvPr/>
              </p:nvSpPr>
              <p:spPr>
                <a:xfrm>
                  <a:off x="28621528" y="5207136"/>
                  <a:ext cx="475725" cy="461665"/>
                </a:xfrm>
                <a:prstGeom prst="rect">
                  <a:avLst/>
                </a:prstGeom>
                <a:noFill/>
              </p:spPr>
              <p:txBody>
                <a:bodyPr wrap="square" rtlCol="0">
                  <a:spAutoFit/>
                </a:bodyPr>
                <a:lstStyle/>
                <a:p>
                  <a:r>
                    <a:rPr lang="en-US" sz="2400" dirty="0"/>
                    <a:t>q</a:t>
                  </a:r>
                  <a:r>
                    <a:rPr lang="en-US" sz="2400" baseline="-25000" dirty="0"/>
                    <a:t>0</a:t>
                  </a:r>
                </a:p>
              </p:txBody>
            </p:sp>
            <p:sp>
              <p:nvSpPr>
                <p:cNvPr id="175" name="TextBox 174"/>
                <p:cNvSpPr txBox="1"/>
                <p:nvPr/>
              </p:nvSpPr>
              <p:spPr>
                <a:xfrm>
                  <a:off x="28621528" y="5645601"/>
                  <a:ext cx="475725" cy="461665"/>
                </a:xfrm>
                <a:prstGeom prst="rect">
                  <a:avLst/>
                </a:prstGeom>
                <a:noFill/>
              </p:spPr>
              <p:txBody>
                <a:bodyPr wrap="square" rtlCol="0">
                  <a:spAutoFit/>
                </a:bodyPr>
                <a:lstStyle/>
                <a:p>
                  <a:r>
                    <a:rPr lang="en-US" sz="2400" dirty="0"/>
                    <a:t>q</a:t>
                  </a:r>
                  <a:r>
                    <a:rPr lang="en-US" sz="2400" baseline="-25000" dirty="0"/>
                    <a:t>1</a:t>
                  </a:r>
                </a:p>
              </p:txBody>
            </p:sp>
          </p:grpSp>
          <p:sp>
            <p:nvSpPr>
              <p:cNvPr id="176" name="Rectangle 175"/>
              <p:cNvSpPr/>
              <p:nvPr/>
            </p:nvSpPr>
            <p:spPr>
              <a:xfrm>
                <a:off x="18528832" y="10085771"/>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U</a:t>
                </a:r>
              </a:p>
            </p:txBody>
          </p:sp>
        </p:grpSp>
        <p:grpSp>
          <p:nvGrpSpPr>
            <p:cNvPr id="179" name="Group 178"/>
            <p:cNvGrpSpPr/>
            <p:nvPr/>
          </p:nvGrpSpPr>
          <p:grpSpPr>
            <a:xfrm>
              <a:off x="14846761" y="10320574"/>
              <a:ext cx="9463369" cy="2345116"/>
              <a:chOff x="27758043" y="11267366"/>
              <a:chExt cx="9463369" cy="2345116"/>
            </a:xfrm>
          </p:grpSpPr>
          <p:grpSp>
            <p:nvGrpSpPr>
              <p:cNvPr id="180" name="Group 179"/>
              <p:cNvGrpSpPr/>
              <p:nvPr/>
            </p:nvGrpSpPr>
            <p:grpSpPr>
              <a:xfrm>
                <a:off x="27758043" y="11267366"/>
                <a:ext cx="1582728" cy="1969195"/>
                <a:chOff x="20632796" y="14641111"/>
                <a:chExt cx="1582728" cy="1969195"/>
              </a:xfrm>
            </p:grpSpPr>
            <p:sp>
              <p:nvSpPr>
                <p:cNvPr id="210" name="Rectangle 209"/>
                <p:cNvSpPr/>
                <p:nvPr/>
              </p:nvSpPr>
              <p:spPr>
                <a:xfrm>
                  <a:off x="20632796" y="15376708"/>
                  <a:ext cx="885179" cy="461665"/>
                </a:xfrm>
                <a:prstGeom prst="rect">
                  <a:avLst/>
                </a:prstGeom>
              </p:spPr>
              <p:txBody>
                <a:bodyPr wrap="none">
                  <a:spAutoFit/>
                </a:bodyPr>
                <a:lstStyle/>
                <a:p>
                  <a:r>
                    <a:rPr lang="en-US" sz="2400" dirty="0"/>
                    <a:t>|</a:t>
                  </a:r>
                  <a:r>
                    <a:rPr lang="en-US" sz="2400" dirty="0" err="1"/>
                    <a:t>Ѱ</a:t>
                  </a:r>
                  <a:r>
                    <a:rPr lang="en-US" sz="2400" dirty="0"/>
                    <a:t>〉 =</a:t>
                  </a:r>
                </a:p>
              </p:txBody>
            </p:sp>
            <p:sp>
              <p:nvSpPr>
                <p:cNvPr id="211" name="Double Bracket 210"/>
                <p:cNvSpPr/>
                <p:nvPr/>
              </p:nvSpPr>
              <p:spPr>
                <a:xfrm>
                  <a:off x="21565702" y="14641111"/>
                  <a:ext cx="649822" cy="19691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2" name="TextBox 211"/>
                <p:cNvSpPr txBox="1"/>
                <p:nvPr/>
              </p:nvSpPr>
              <p:spPr>
                <a:xfrm>
                  <a:off x="21653088" y="15515696"/>
                  <a:ext cx="530352" cy="461665"/>
                </a:xfrm>
                <a:prstGeom prst="rect">
                  <a:avLst/>
                </a:prstGeom>
                <a:noFill/>
              </p:spPr>
              <p:txBody>
                <a:bodyPr wrap="square" rtlCol="0">
                  <a:spAutoFit/>
                </a:bodyPr>
                <a:lstStyle/>
                <a:p>
                  <a:r>
                    <a:rPr lang="en-US" sz="2400" dirty="0"/>
                    <a:t>a</a:t>
                  </a:r>
                  <a:r>
                    <a:rPr lang="en-US" sz="1800" baseline="-25000" dirty="0"/>
                    <a:t>10</a:t>
                  </a:r>
                </a:p>
              </p:txBody>
            </p:sp>
            <p:sp>
              <p:nvSpPr>
                <p:cNvPr id="213" name="TextBox 212"/>
                <p:cNvSpPr txBox="1"/>
                <p:nvPr/>
              </p:nvSpPr>
              <p:spPr>
                <a:xfrm>
                  <a:off x="21648752" y="14713997"/>
                  <a:ext cx="530352" cy="461665"/>
                </a:xfrm>
                <a:prstGeom prst="rect">
                  <a:avLst/>
                </a:prstGeom>
                <a:noFill/>
              </p:spPr>
              <p:txBody>
                <a:bodyPr wrap="square" rtlCol="0">
                  <a:spAutoFit/>
                </a:bodyPr>
                <a:lstStyle/>
                <a:p>
                  <a:r>
                    <a:rPr lang="en-US" sz="2400" dirty="0"/>
                    <a:t>a</a:t>
                  </a:r>
                  <a:r>
                    <a:rPr lang="en-US" sz="1800" baseline="-25000" dirty="0"/>
                    <a:t>00</a:t>
                  </a:r>
                </a:p>
              </p:txBody>
            </p:sp>
            <p:sp>
              <p:nvSpPr>
                <p:cNvPr id="214" name="TextBox 213"/>
                <p:cNvSpPr txBox="1"/>
                <p:nvPr/>
              </p:nvSpPr>
              <p:spPr>
                <a:xfrm>
                  <a:off x="21669130" y="15899814"/>
                  <a:ext cx="530352" cy="461665"/>
                </a:xfrm>
                <a:prstGeom prst="rect">
                  <a:avLst/>
                </a:prstGeom>
                <a:noFill/>
              </p:spPr>
              <p:txBody>
                <a:bodyPr wrap="square" rtlCol="0">
                  <a:spAutoFit/>
                </a:bodyPr>
                <a:lstStyle/>
                <a:p>
                  <a:r>
                    <a:rPr lang="en-US" sz="2400" dirty="0"/>
                    <a:t>a</a:t>
                  </a:r>
                  <a:r>
                    <a:rPr lang="en-US" sz="1800" baseline="-25000" dirty="0"/>
                    <a:t>11</a:t>
                  </a:r>
                </a:p>
              </p:txBody>
            </p:sp>
            <p:sp>
              <p:nvSpPr>
                <p:cNvPr id="215" name="TextBox 214"/>
                <p:cNvSpPr txBox="1"/>
                <p:nvPr/>
              </p:nvSpPr>
              <p:spPr>
                <a:xfrm>
                  <a:off x="21653088" y="15117419"/>
                  <a:ext cx="530352" cy="461665"/>
                </a:xfrm>
                <a:prstGeom prst="rect">
                  <a:avLst/>
                </a:prstGeom>
                <a:noFill/>
              </p:spPr>
              <p:txBody>
                <a:bodyPr wrap="square" rtlCol="0">
                  <a:spAutoFit/>
                </a:bodyPr>
                <a:lstStyle/>
                <a:p>
                  <a:r>
                    <a:rPr lang="en-US" sz="2400" dirty="0"/>
                    <a:t>a</a:t>
                  </a:r>
                  <a:r>
                    <a:rPr lang="en-US" sz="1800" baseline="-25000" dirty="0"/>
                    <a:t>01</a:t>
                  </a:r>
                </a:p>
              </p:txBody>
            </p:sp>
          </p:grpSp>
          <p:cxnSp>
            <p:nvCxnSpPr>
              <p:cNvPr id="181" name="Straight Arrow Connector 180"/>
              <p:cNvCxnSpPr/>
              <p:nvPr/>
            </p:nvCxnSpPr>
            <p:spPr>
              <a:xfrm>
                <a:off x="29700278" y="12422400"/>
                <a:ext cx="1240971" cy="0"/>
              </a:xfrm>
              <a:prstGeom prst="straightConnector1">
                <a:avLst/>
              </a:prstGeom>
              <a:ln w="57150" cmpd="sng">
                <a:solidFill>
                  <a:srgbClr val="8ABB1B"/>
                </a:solidFill>
                <a:prstDash val="dot"/>
                <a:tailEnd type="triangle"/>
              </a:ln>
              <a:effectLst/>
            </p:spPr>
            <p:style>
              <a:lnRef idx="2">
                <a:schemeClr val="accent1"/>
              </a:lnRef>
              <a:fillRef idx="0">
                <a:schemeClr val="accent1"/>
              </a:fillRef>
              <a:effectRef idx="1">
                <a:schemeClr val="accent1"/>
              </a:effectRef>
              <a:fontRef idx="minor">
                <a:schemeClr val="tx1"/>
              </a:fontRef>
            </p:style>
          </p:cxnSp>
          <p:grpSp>
            <p:nvGrpSpPr>
              <p:cNvPr id="182" name="Group 181"/>
              <p:cNvGrpSpPr/>
              <p:nvPr/>
            </p:nvGrpSpPr>
            <p:grpSpPr>
              <a:xfrm>
                <a:off x="31107003" y="11289319"/>
                <a:ext cx="1156362" cy="1036395"/>
                <a:chOff x="25054307" y="14326901"/>
                <a:chExt cx="1156362" cy="1036395"/>
              </a:xfrm>
            </p:grpSpPr>
            <p:sp>
              <p:nvSpPr>
                <p:cNvPr id="205" name="TextBox 204"/>
                <p:cNvSpPr txBox="1"/>
                <p:nvPr/>
              </p:nvSpPr>
              <p:spPr>
                <a:xfrm>
                  <a:off x="25068965" y="14394799"/>
                  <a:ext cx="530352" cy="461665"/>
                </a:xfrm>
                <a:prstGeom prst="rect">
                  <a:avLst/>
                </a:prstGeom>
                <a:noFill/>
              </p:spPr>
              <p:txBody>
                <a:bodyPr wrap="square" rtlCol="0">
                  <a:spAutoFit/>
                </a:bodyPr>
                <a:lstStyle/>
                <a:p>
                  <a:r>
                    <a:rPr lang="en-US" sz="2400" dirty="0"/>
                    <a:t>u</a:t>
                  </a:r>
                  <a:r>
                    <a:rPr lang="en-US" sz="1800" baseline="-25000" dirty="0"/>
                    <a:t>11</a:t>
                  </a:r>
                </a:p>
              </p:txBody>
            </p:sp>
            <p:sp>
              <p:nvSpPr>
                <p:cNvPr id="206" name="TextBox 205"/>
                <p:cNvSpPr txBox="1"/>
                <p:nvPr/>
              </p:nvSpPr>
              <p:spPr>
                <a:xfrm>
                  <a:off x="25069843" y="14787266"/>
                  <a:ext cx="530352" cy="461665"/>
                </a:xfrm>
                <a:prstGeom prst="rect">
                  <a:avLst/>
                </a:prstGeom>
                <a:noFill/>
              </p:spPr>
              <p:txBody>
                <a:bodyPr wrap="square" rtlCol="0">
                  <a:spAutoFit/>
                </a:bodyPr>
                <a:lstStyle/>
                <a:p>
                  <a:r>
                    <a:rPr lang="en-US" sz="2400" dirty="0"/>
                    <a:t>u</a:t>
                  </a:r>
                  <a:r>
                    <a:rPr lang="en-US" sz="1800" baseline="-25000" dirty="0"/>
                    <a:t>21</a:t>
                  </a:r>
                </a:p>
              </p:txBody>
            </p:sp>
            <p:sp>
              <p:nvSpPr>
                <p:cNvPr id="207" name="TextBox 206"/>
                <p:cNvSpPr txBox="1"/>
                <p:nvPr/>
              </p:nvSpPr>
              <p:spPr>
                <a:xfrm>
                  <a:off x="25679439" y="14402258"/>
                  <a:ext cx="530352" cy="461665"/>
                </a:xfrm>
                <a:prstGeom prst="rect">
                  <a:avLst/>
                </a:prstGeom>
                <a:noFill/>
              </p:spPr>
              <p:txBody>
                <a:bodyPr wrap="square" rtlCol="0">
                  <a:spAutoFit/>
                </a:bodyPr>
                <a:lstStyle/>
                <a:p>
                  <a:r>
                    <a:rPr lang="en-US" sz="2400" dirty="0"/>
                    <a:t>u</a:t>
                  </a:r>
                  <a:r>
                    <a:rPr lang="en-US" sz="1800" baseline="-25000" dirty="0"/>
                    <a:t>12</a:t>
                  </a:r>
                </a:p>
              </p:txBody>
            </p:sp>
            <p:sp>
              <p:nvSpPr>
                <p:cNvPr id="208" name="TextBox 207"/>
                <p:cNvSpPr txBox="1"/>
                <p:nvPr/>
              </p:nvSpPr>
              <p:spPr>
                <a:xfrm>
                  <a:off x="25680317" y="14787266"/>
                  <a:ext cx="530352" cy="461665"/>
                </a:xfrm>
                <a:prstGeom prst="rect">
                  <a:avLst/>
                </a:prstGeom>
                <a:noFill/>
              </p:spPr>
              <p:txBody>
                <a:bodyPr wrap="square" rtlCol="0">
                  <a:spAutoFit/>
                </a:bodyPr>
                <a:lstStyle/>
                <a:p>
                  <a:r>
                    <a:rPr lang="en-US" sz="2400" dirty="0"/>
                    <a:t>u</a:t>
                  </a:r>
                  <a:r>
                    <a:rPr lang="en-US" sz="1800" baseline="-25000" dirty="0"/>
                    <a:t>22</a:t>
                  </a:r>
                </a:p>
              </p:txBody>
            </p:sp>
            <p:sp>
              <p:nvSpPr>
                <p:cNvPr id="209" name="Double Bracket 208"/>
                <p:cNvSpPr/>
                <p:nvPr/>
              </p:nvSpPr>
              <p:spPr>
                <a:xfrm>
                  <a:off x="25054307" y="14326901"/>
                  <a:ext cx="1155484"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83" name="Group 182"/>
              <p:cNvGrpSpPr/>
              <p:nvPr/>
            </p:nvGrpSpPr>
            <p:grpSpPr>
              <a:xfrm>
                <a:off x="32559772" y="11289319"/>
                <a:ext cx="545888" cy="1036395"/>
                <a:chOff x="27394252" y="14269068"/>
                <a:chExt cx="545888" cy="1036395"/>
              </a:xfrm>
            </p:grpSpPr>
            <p:sp>
              <p:nvSpPr>
                <p:cNvPr id="202" name="TextBox 201"/>
                <p:cNvSpPr txBox="1"/>
                <p:nvPr/>
              </p:nvSpPr>
              <p:spPr>
                <a:xfrm>
                  <a:off x="27408910" y="14336966"/>
                  <a:ext cx="530352" cy="461665"/>
                </a:xfrm>
                <a:prstGeom prst="rect">
                  <a:avLst/>
                </a:prstGeom>
                <a:noFill/>
              </p:spPr>
              <p:txBody>
                <a:bodyPr wrap="square" rtlCol="0">
                  <a:spAutoFit/>
                </a:bodyPr>
                <a:lstStyle/>
                <a:p>
                  <a:r>
                    <a:rPr lang="en-US" sz="2400" dirty="0"/>
                    <a:t>a</a:t>
                  </a:r>
                  <a:r>
                    <a:rPr lang="en-US" sz="1800" baseline="-25000" dirty="0"/>
                    <a:t>00</a:t>
                  </a:r>
                </a:p>
              </p:txBody>
            </p:sp>
            <p:sp>
              <p:nvSpPr>
                <p:cNvPr id="203" name="TextBox 202"/>
                <p:cNvSpPr txBox="1"/>
                <p:nvPr/>
              </p:nvSpPr>
              <p:spPr>
                <a:xfrm>
                  <a:off x="27409788" y="14729433"/>
                  <a:ext cx="530352" cy="461665"/>
                </a:xfrm>
                <a:prstGeom prst="rect">
                  <a:avLst/>
                </a:prstGeom>
                <a:noFill/>
              </p:spPr>
              <p:txBody>
                <a:bodyPr wrap="square" rtlCol="0">
                  <a:spAutoFit/>
                </a:bodyPr>
                <a:lstStyle/>
                <a:p>
                  <a:r>
                    <a:rPr lang="en-US" sz="2400" dirty="0"/>
                    <a:t>a</a:t>
                  </a:r>
                  <a:r>
                    <a:rPr lang="en-US" sz="1800" baseline="-25000" dirty="0"/>
                    <a:t>10</a:t>
                  </a:r>
                </a:p>
              </p:txBody>
            </p:sp>
            <p:sp>
              <p:nvSpPr>
                <p:cNvPr id="204" name="Double Bracket 203"/>
                <p:cNvSpPr/>
                <p:nvPr/>
              </p:nvSpPr>
              <p:spPr>
                <a:xfrm>
                  <a:off x="27394252" y="14269068"/>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84" name="Group 183"/>
              <p:cNvGrpSpPr/>
              <p:nvPr/>
            </p:nvGrpSpPr>
            <p:grpSpPr>
              <a:xfrm>
                <a:off x="31106125" y="12576087"/>
                <a:ext cx="1156362" cy="1036395"/>
                <a:chOff x="25054307" y="14326901"/>
                <a:chExt cx="1156362" cy="1036395"/>
              </a:xfrm>
            </p:grpSpPr>
            <p:sp>
              <p:nvSpPr>
                <p:cNvPr id="197" name="TextBox 196"/>
                <p:cNvSpPr txBox="1"/>
                <p:nvPr/>
              </p:nvSpPr>
              <p:spPr>
                <a:xfrm>
                  <a:off x="25068965" y="14394799"/>
                  <a:ext cx="530352" cy="461665"/>
                </a:xfrm>
                <a:prstGeom prst="rect">
                  <a:avLst/>
                </a:prstGeom>
                <a:noFill/>
              </p:spPr>
              <p:txBody>
                <a:bodyPr wrap="square" rtlCol="0">
                  <a:spAutoFit/>
                </a:bodyPr>
                <a:lstStyle/>
                <a:p>
                  <a:r>
                    <a:rPr lang="en-US" sz="2400" dirty="0"/>
                    <a:t>u</a:t>
                  </a:r>
                  <a:r>
                    <a:rPr lang="en-US" sz="1800" baseline="-25000" dirty="0"/>
                    <a:t>11</a:t>
                  </a:r>
                </a:p>
              </p:txBody>
            </p:sp>
            <p:sp>
              <p:nvSpPr>
                <p:cNvPr id="198" name="TextBox 197"/>
                <p:cNvSpPr txBox="1"/>
                <p:nvPr/>
              </p:nvSpPr>
              <p:spPr>
                <a:xfrm>
                  <a:off x="25069843" y="14787266"/>
                  <a:ext cx="530352" cy="461665"/>
                </a:xfrm>
                <a:prstGeom prst="rect">
                  <a:avLst/>
                </a:prstGeom>
                <a:noFill/>
              </p:spPr>
              <p:txBody>
                <a:bodyPr wrap="square" rtlCol="0">
                  <a:spAutoFit/>
                </a:bodyPr>
                <a:lstStyle/>
                <a:p>
                  <a:r>
                    <a:rPr lang="en-US" sz="2400" dirty="0"/>
                    <a:t>u</a:t>
                  </a:r>
                  <a:r>
                    <a:rPr lang="en-US" sz="1800" baseline="-25000" dirty="0"/>
                    <a:t>21</a:t>
                  </a:r>
                </a:p>
              </p:txBody>
            </p:sp>
            <p:sp>
              <p:nvSpPr>
                <p:cNvPr id="199" name="TextBox 198"/>
                <p:cNvSpPr txBox="1"/>
                <p:nvPr/>
              </p:nvSpPr>
              <p:spPr>
                <a:xfrm>
                  <a:off x="25679439" y="14402258"/>
                  <a:ext cx="530352" cy="461665"/>
                </a:xfrm>
                <a:prstGeom prst="rect">
                  <a:avLst/>
                </a:prstGeom>
                <a:noFill/>
              </p:spPr>
              <p:txBody>
                <a:bodyPr wrap="square" rtlCol="0">
                  <a:spAutoFit/>
                </a:bodyPr>
                <a:lstStyle/>
                <a:p>
                  <a:r>
                    <a:rPr lang="en-US" sz="2400" dirty="0"/>
                    <a:t>u</a:t>
                  </a:r>
                  <a:r>
                    <a:rPr lang="en-US" sz="1800" baseline="-25000" dirty="0"/>
                    <a:t>12</a:t>
                  </a:r>
                </a:p>
              </p:txBody>
            </p:sp>
            <p:sp>
              <p:nvSpPr>
                <p:cNvPr id="200" name="TextBox 199"/>
                <p:cNvSpPr txBox="1"/>
                <p:nvPr/>
              </p:nvSpPr>
              <p:spPr>
                <a:xfrm>
                  <a:off x="25680317" y="14787266"/>
                  <a:ext cx="530352" cy="461665"/>
                </a:xfrm>
                <a:prstGeom prst="rect">
                  <a:avLst/>
                </a:prstGeom>
                <a:noFill/>
              </p:spPr>
              <p:txBody>
                <a:bodyPr wrap="square" rtlCol="0">
                  <a:spAutoFit/>
                </a:bodyPr>
                <a:lstStyle/>
                <a:p>
                  <a:r>
                    <a:rPr lang="en-US" sz="2400" dirty="0"/>
                    <a:t>u</a:t>
                  </a:r>
                  <a:r>
                    <a:rPr lang="en-US" sz="1800" baseline="-25000" dirty="0"/>
                    <a:t>22</a:t>
                  </a:r>
                </a:p>
              </p:txBody>
            </p:sp>
            <p:sp>
              <p:nvSpPr>
                <p:cNvPr id="201" name="Double Bracket 200"/>
                <p:cNvSpPr/>
                <p:nvPr/>
              </p:nvSpPr>
              <p:spPr>
                <a:xfrm>
                  <a:off x="25054307" y="14326901"/>
                  <a:ext cx="1155484"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85" name="Group 184"/>
              <p:cNvGrpSpPr/>
              <p:nvPr/>
            </p:nvGrpSpPr>
            <p:grpSpPr>
              <a:xfrm>
                <a:off x="32558894" y="12576087"/>
                <a:ext cx="545888" cy="1036395"/>
                <a:chOff x="27394252" y="14269068"/>
                <a:chExt cx="545888" cy="1036395"/>
              </a:xfrm>
            </p:grpSpPr>
            <p:sp>
              <p:nvSpPr>
                <p:cNvPr id="194" name="TextBox 193"/>
                <p:cNvSpPr txBox="1"/>
                <p:nvPr/>
              </p:nvSpPr>
              <p:spPr>
                <a:xfrm>
                  <a:off x="27408910" y="14336966"/>
                  <a:ext cx="530352" cy="461665"/>
                </a:xfrm>
                <a:prstGeom prst="rect">
                  <a:avLst/>
                </a:prstGeom>
                <a:noFill/>
              </p:spPr>
              <p:txBody>
                <a:bodyPr wrap="square" rtlCol="0">
                  <a:spAutoFit/>
                </a:bodyPr>
                <a:lstStyle/>
                <a:p>
                  <a:r>
                    <a:rPr lang="en-US" sz="2400" dirty="0"/>
                    <a:t>a</a:t>
                  </a:r>
                  <a:r>
                    <a:rPr lang="en-US" sz="1800" baseline="-25000" dirty="0"/>
                    <a:t>01</a:t>
                  </a:r>
                </a:p>
              </p:txBody>
            </p:sp>
            <p:sp>
              <p:nvSpPr>
                <p:cNvPr id="195" name="TextBox 194"/>
                <p:cNvSpPr txBox="1"/>
                <p:nvPr/>
              </p:nvSpPr>
              <p:spPr>
                <a:xfrm>
                  <a:off x="27409788" y="14729433"/>
                  <a:ext cx="530352" cy="461665"/>
                </a:xfrm>
                <a:prstGeom prst="rect">
                  <a:avLst/>
                </a:prstGeom>
                <a:noFill/>
              </p:spPr>
              <p:txBody>
                <a:bodyPr wrap="square" rtlCol="0">
                  <a:spAutoFit/>
                </a:bodyPr>
                <a:lstStyle/>
                <a:p>
                  <a:r>
                    <a:rPr lang="en-US" sz="2400" dirty="0"/>
                    <a:t>a</a:t>
                  </a:r>
                  <a:r>
                    <a:rPr lang="en-US" sz="1800" baseline="-25000" dirty="0"/>
                    <a:t>11</a:t>
                  </a:r>
                </a:p>
              </p:txBody>
            </p:sp>
            <p:sp>
              <p:nvSpPr>
                <p:cNvPr id="196" name="Double Bracket 195"/>
                <p:cNvSpPr/>
                <p:nvPr/>
              </p:nvSpPr>
              <p:spPr>
                <a:xfrm>
                  <a:off x="27394252" y="14269068"/>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86" name="Group 185"/>
              <p:cNvGrpSpPr/>
              <p:nvPr/>
            </p:nvGrpSpPr>
            <p:grpSpPr>
              <a:xfrm>
                <a:off x="35101428" y="11341116"/>
                <a:ext cx="2119984" cy="1969195"/>
                <a:chOff x="20632796" y="14641111"/>
                <a:chExt cx="2119984" cy="1969195"/>
              </a:xfrm>
            </p:grpSpPr>
            <p:sp>
              <p:nvSpPr>
                <p:cNvPr id="188" name="Rectangle 187"/>
                <p:cNvSpPr/>
                <p:nvPr/>
              </p:nvSpPr>
              <p:spPr>
                <a:xfrm>
                  <a:off x="20632796" y="15376708"/>
                  <a:ext cx="954107" cy="461665"/>
                </a:xfrm>
                <a:prstGeom prst="rect">
                  <a:avLst/>
                </a:prstGeom>
              </p:spPr>
              <p:txBody>
                <a:bodyPr wrap="none">
                  <a:spAutoFit/>
                </a:bodyPr>
                <a:lstStyle/>
                <a:p>
                  <a:r>
                    <a:rPr lang="en-US" sz="2400" dirty="0"/>
                    <a:t>|</a:t>
                  </a:r>
                  <a:r>
                    <a:rPr lang="en-US" sz="2400" dirty="0" err="1"/>
                    <a:t>Ѱ</a:t>
                  </a:r>
                  <a:r>
                    <a:rPr lang="en-US" sz="2400" dirty="0"/>
                    <a:t>’〉 =</a:t>
                  </a:r>
                </a:p>
              </p:txBody>
            </p:sp>
            <p:sp>
              <p:nvSpPr>
                <p:cNvPr id="189" name="Double Bracket 188"/>
                <p:cNvSpPr/>
                <p:nvPr/>
              </p:nvSpPr>
              <p:spPr>
                <a:xfrm>
                  <a:off x="21565702" y="14641111"/>
                  <a:ext cx="649822" cy="19691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0" name="TextBox 189"/>
                <p:cNvSpPr txBox="1"/>
                <p:nvPr/>
              </p:nvSpPr>
              <p:spPr>
                <a:xfrm>
                  <a:off x="21653087" y="15515696"/>
                  <a:ext cx="1019571" cy="461665"/>
                </a:xfrm>
                <a:prstGeom prst="rect">
                  <a:avLst/>
                </a:prstGeom>
                <a:noFill/>
              </p:spPr>
              <p:txBody>
                <a:bodyPr wrap="square" rtlCol="0">
                  <a:spAutoFit/>
                </a:bodyPr>
                <a:lstStyle/>
                <a:p>
                  <a:r>
                    <a:rPr lang="en-US" sz="2400" dirty="0"/>
                    <a:t>a</a:t>
                  </a:r>
                  <a:r>
                    <a:rPr lang="en-US" sz="2400" baseline="30000" dirty="0"/>
                    <a:t>'</a:t>
                  </a:r>
                  <a:r>
                    <a:rPr lang="en-US" sz="1800" baseline="-25000" dirty="0"/>
                    <a:t>10</a:t>
                  </a:r>
                </a:p>
              </p:txBody>
            </p:sp>
            <p:sp>
              <p:nvSpPr>
                <p:cNvPr id="191" name="TextBox 190"/>
                <p:cNvSpPr txBox="1"/>
                <p:nvPr/>
              </p:nvSpPr>
              <p:spPr>
                <a:xfrm>
                  <a:off x="21648752" y="14713997"/>
                  <a:ext cx="878562" cy="461665"/>
                </a:xfrm>
                <a:prstGeom prst="rect">
                  <a:avLst/>
                </a:prstGeom>
                <a:noFill/>
              </p:spPr>
              <p:txBody>
                <a:bodyPr wrap="square" rtlCol="0">
                  <a:spAutoFit/>
                </a:bodyPr>
                <a:lstStyle/>
                <a:p>
                  <a:r>
                    <a:rPr lang="en-US" sz="2400" dirty="0"/>
                    <a:t>a</a:t>
                  </a:r>
                  <a:r>
                    <a:rPr lang="en-US" sz="2400" baseline="30000" dirty="0"/>
                    <a:t>’</a:t>
                  </a:r>
                  <a:r>
                    <a:rPr lang="en-US" sz="1800" baseline="-25000" dirty="0"/>
                    <a:t>00</a:t>
                  </a:r>
                </a:p>
              </p:txBody>
            </p:sp>
            <p:sp>
              <p:nvSpPr>
                <p:cNvPr id="192" name="TextBox 191"/>
                <p:cNvSpPr txBox="1"/>
                <p:nvPr/>
              </p:nvSpPr>
              <p:spPr>
                <a:xfrm>
                  <a:off x="21669130" y="15899814"/>
                  <a:ext cx="1003528" cy="461665"/>
                </a:xfrm>
                <a:prstGeom prst="rect">
                  <a:avLst/>
                </a:prstGeom>
                <a:noFill/>
              </p:spPr>
              <p:txBody>
                <a:bodyPr wrap="square" rtlCol="0">
                  <a:spAutoFit/>
                </a:bodyPr>
                <a:lstStyle/>
                <a:p>
                  <a:r>
                    <a:rPr lang="en-US" sz="2400" dirty="0"/>
                    <a:t>a</a:t>
                  </a:r>
                  <a:r>
                    <a:rPr lang="en-US" sz="2400" baseline="30000" dirty="0"/>
                    <a:t>'</a:t>
                  </a:r>
                  <a:r>
                    <a:rPr lang="en-US" sz="1800" baseline="-25000" dirty="0"/>
                    <a:t>11</a:t>
                  </a:r>
                </a:p>
              </p:txBody>
            </p:sp>
            <p:sp>
              <p:nvSpPr>
                <p:cNvPr id="193" name="TextBox 192"/>
                <p:cNvSpPr txBox="1"/>
                <p:nvPr/>
              </p:nvSpPr>
              <p:spPr>
                <a:xfrm>
                  <a:off x="21653087" y="15117419"/>
                  <a:ext cx="1099693" cy="461665"/>
                </a:xfrm>
                <a:prstGeom prst="rect">
                  <a:avLst/>
                </a:prstGeom>
                <a:noFill/>
              </p:spPr>
              <p:txBody>
                <a:bodyPr wrap="square" rtlCol="0">
                  <a:spAutoFit/>
                </a:bodyPr>
                <a:lstStyle/>
                <a:p>
                  <a:r>
                    <a:rPr lang="en-US" sz="2400" dirty="0"/>
                    <a:t>a</a:t>
                  </a:r>
                  <a:r>
                    <a:rPr lang="en-US" sz="2400" baseline="30000" dirty="0"/>
                    <a:t>'</a:t>
                  </a:r>
                  <a:r>
                    <a:rPr lang="en-US" sz="1800" baseline="-25000" dirty="0"/>
                    <a:t>01</a:t>
                  </a:r>
                </a:p>
              </p:txBody>
            </p:sp>
          </p:grpSp>
          <p:cxnSp>
            <p:nvCxnSpPr>
              <p:cNvPr id="187" name="Straight Arrow Connector 186"/>
              <p:cNvCxnSpPr/>
              <p:nvPr/>
            </p:nvCxnSpPr>
            <p:spPr>
              <a:xfrm>
                <a:off x="34273405" y="12414560"/>
                <a:ext cx="759684" cy="0"/>
              </a:xfrm>
              <a:prstGeom prst="straightConnector1">
                <a:avLst/>
              </a:prstGeom>
              <a:ln w="57150" cmpd="sng">
                <a:solidFill>
                  <a:srgbClr val="8ABB1B"/>
                </a:solidFill>
                <a:prstDash val="dot"/>
                <a:tailEnd type="triangle"/>
              </a:ln>
              <a:effectLst/>
            </p:spPr>
            <p:style>
              <a:lnRef idx="2">
                <a:schemeClr val="accent1"/>
              </a:lnRef>
              <a:fillRef idx="0">
                <a:schemeClr val="accent1"/>
              </a:fillRef>
              <a:effectRef idx="1">
                <a:schemeClr val="accent1"/>
              </a:effectRef>
              <a:fontRef idx="minor">
                <a:schemeClr val="tx1"/>
              </a:fontRef>
            </p:style>
          </p:cxnSp>
        </p:grpSp>
        <p:sp>
          <p:nvSpPr>
            <p:cNvPr id="254" name="Rounded Rectangle 253"/>
            <p:cNvSpPr/>
            <p:nvPr/>
          </p:nvSpPr>
          <p:spPr>
            <a:xfrm>
              <a:off x="14495273" y="9242189"/>
              <a:ext cx="9933410" cy="3581368"/>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grpSp>
      <p:grpSp>
        <p:nvGrpSpPr>
          <p:cNvPr id="296" name="Group 295"/>
          <p:cNvGrpSpPr/>
          <p:nvPr/>
        </p:nvGrpSpPr>
        <p:grpSpPr>
          <a:xfrm>
            <a:off x="3694650" y="18897901"/>
            <a:ext cx="5506192" cy="528637"/>
            <a:chOff x="11038733" y="6178901"/>
            <a:chExt cx="5506192" cy="528637"/>
          </a:xfrm>
        </p:grpSpPr>
        <p:sp>
          <p:nvSpPr>
            <p:cNvPr id="297" name="Rectangle 296"/>
            <p:cNvSpPr/>
            <p:nvPr/>
          </p:nvSpPr>
          <p:spPr>
            <a:xfrm>
              <a:off x="11038733" y="6193193"/>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H</a:t>
              </a:r>
            </a:p>
          </p:txBody>
        </p:sp>
        <p:sp>
          <p:nvSpPr>
            <p:cNvPr id="298" name="Rectangle 297"/>
            <p:cNvSpPr/>
            <p:nvPr/>
          </p:nvSpPr>
          <p:spPr>
            <a:xfrm>
              <a:off x="11874066" y="6193192"/>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X</a:t>
              </a:r>
            </a:p>
          </p:txBody>
        </p:sp>
        <p:sp>
          <p:nvSpPr>
            <p:cNvPr id="299" name="Rectangle 298"/>
            <p:cNvSpPr/>
            <p:nvPr/>
          </p:nvSpPr>
          <p:spPr>
            <a:xfrm>
              <a:off x="12709399" y="6193191"/>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Y</a:t>
              </a:r>
            </a:p>
          </p:txBody>
        </p:sp>
        <p:sp>
          <p:nvSpPr>
            <p:cNvPr id="300" name="Rectangle 299"/>
            <p:cNvSpPr/>
            <p:nvPr/>
          </p:nvSpPr>
          <p:spPr>
            <a:xfrm>
              <a:off x="13550334" y="6193191"/>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Z</a:t>
              </a:r>
            </a:p>
          </p:txBody>
        </p:sp>
        <p:sp>
          <p:nvSpPr>
            <p:cNvPr id="301" name="Rectangle 300"/>
            <p:cNvSpPr/>
            <p:nvPr/>
          </p:nvSpPr>
          <p:spPr>
            <a:xfrm>
              <a:off x="14385667" y="6193190"/>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S</a:t>
              </a:r>
            </a:p>
          </p:txBody>
        </p:sp>
        <p:sp>
          <p:nvSpPr>
            <p:cNvPr id="302" name="Rectangle 301"/>
            <p:cNvSpPr/>
            <p:nvPr/>
          </p:nvSpPr>
          <p:spPr>
            <a:xfrm>
              <a:off x="15221000" y="6193189"/>
              <a:ext cx="496405" cy="49640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a:rPr>
                <a:t>T</a:t>
              </a:r>
            </a:p>
          </p:txBody>
        </p:sp>
        <p:sp>
          <p:nvSpPr>
            <p:cNvPr id="303" name="Oval 302"/>
            <p:cNvSpPr/>
            <p:nvPr/>
          </p:nvSpPr>
          <p:spPr>
            <a:xfrm>
              <a:off x="16016288" y="6178901"/>
              <a:ext cx="528637" cy="528637"/>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a:rPr>
                <a:t>+</a:t>
              </a:r>
              <a:endParaRPr lang="en-US" sz="3600" dirty="0">
                <a:latin typeface="Arial"/>
              </a:endParaRPr>
            </a:p>
          </p:txBody>
        </p:sp>
      </p:grpSp>
      <p:grpSp>
        <p:nvGrpSpPr>
          <p:cNvPr id="306" name="Group 305"/>
          <p:cNvGrpSpPr/>
          <p:nvPr/>
        </p:nvGrpSpPr>
        <p:grpSpPr>
          <a:xfrm>
            <a:off x="13556302" y="16016964"/>
            <a:ext cx="6430528" cy="4430703"/>
            <a:chOff x="13556302" y="16016964"/>
            <a:chExt cx="6430528" cy="4430703"/>
          </a:xfrm>
        </p:grpSpPr>
        <p:sp>
          <p:nvSpPr>
            <p:cNvPr id="295" name="Rectangle 294"/>
            <p:cNvSpPr/>
            <p:nvPr/>
          </p:nvSpPr>
          <p:spPr>
            <a:xfrm>
              <a:off x="13718655" y="16207874"/>
              <a:ext cx="6201850" cy="4154984"/>
            </a:xfrm>
            <a:prstGeom prst="rect">
              <a:avLst/>
            </a:prstGeom>
          </p:spPr>
          <p:txBody>
            <a:bodyPr wrap="square">
              <a:spAutoFit/>
            </a:bodyPr>
            <a:lstStyle/>
            <a:p>
              <a:pPr marL="13796" lvl="1" algn="just">
                <a:buSzPct val="120000"/>
              </a:pPr>
              <a:r>
                <a:rPr lang="en-US" sz="2400" dirty="0"/>
                <a:t>Simulation:</a:t>
              </a:r>
            </a:p>
            <a:p>
              <a:pPr marL="356696" lvl="1" indent="-342900" algn="just">
                <a:buSzPct val="120000"/>
                <a:buFont typeface="Arial" charset="0"/>
                <a:buChar char="•"/>
              </a:pPr>
              <a:r>
                <a:rPr lang="en-US" sz="2400" dirty="0"/>
                <a:t>The full quantum state vector is divided into several state vector blocks.</a:t>
              </a:r>
            </a:p>
            <a:p>
              <a:pPr marL="356696" lvl="1" indent="-342900" algn="just">
                <a:buSzPct val="120000"/>
                <a:buFont typeface="Arial" charset="0"/>
                <a:buChar char="•"/>
              </a:pPr>
              <a:r>
                <a:rPr lang="en-US" sz="2400" dirty="0"/>
                <a:t>All state vector blocks are compressed and stored in memory. </a:t>
              </a:r>
            </a:p>
            <a:p>
              <a:pPr marL="356696" lvl="1" indent="-342900" algn="just">
                <a:buSzPct val="120000"/>
                <a:buFont typeface="Arial" charset="0"/>
                <a:buChar char="•"/>
              </a:pPr>
              <a:r>
                <a:rPr lang="en-US" sz="2400" dirty="0"/>
                <a:t>Each block is decompressed to perform the computation.</a:t>
              </a:r>
            </a:p>
            <a:p>
              <a:pPr marL="356696" lvl="1" indent="-342900" algn="just">
                <a:buSzPct val="120000"/>
                <a:buFont typeface="Arial" charset="0"/>
                <a:buChar char="•"/>
              </a:pPr>
              <a:r>
                <a:rPr lang="en-US" sz="2400" dirty="0"/>
                <a:t>The block is compressed again after the computation.</a:t>
              </a:r>
            </a:p>
            <a:p>
              <a:pPr marL="356696" lvl="1" indent="-342900" algn="just">
                <a:buSzPct val="120000"/>
                <a:buFont typeface="Arial" charset="0"/>
                <a:buChar char="•"/>
              </a:pPr>
              <a:r>
                <a:rPr lang="en-US" sz="2400" dirty="0"/>
                <a:t>Each state vector block is decompressed and compressed for each gate operation.</a:t>
              </a:r>
            </a:p>
          </p:txBody>
        </p:sp>
        <p:sp>
          <p:nvSpPr>
            <p:cNvPr id="305" name="Rounded Rectangle 304"/>
            <p:cNvSpPr/>
            <p:nvPr/>
          </p:nvSpPr>
          <p:spPr>
            <a:xfrm>
              <a:off x="13556302" y="16016964"/>
              <a:ext cx="6430528" cy="4430703"/>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grpSp>
      <p:pic>
        <p:nvPicPr>
          <p:cNvPr id="307" name="Picture 306"/>
          <p:cNvPicPr>
            <a:picLocks noChangeAspect="1"/>
          </p:cNvPicPr>
          <p:nvPr/>
        </p:nvPicPr>
        <p:blipFill>
          <a:blip r:embed="rId3"/>
          <a:stretch>
            <a:fillRect/>
          </a:stretch>
        </p:blipFill>
        <p:spPr>
          <a:xfrm>
            <a:off x="20064355" y="15390240"/>
            <a:ext cx="4857145" cy="5179522"/>
          </a:xfrm>
          <a:prstGeom prst="rect">
            <a:avLst/>
          </a:prstGeom>
        </p:spPr>
      </p:pic>
      <p:sp>
        <p:nvSpPr>
          <p:cNvPr id="77" name="TextBox 76"/>
          <p:cNvSpPr txBox="1"/>
          <p:nvPr/>
        </p:nvSpPr>
        <p:spPr>
          <a:xfrm>
            <a:off x="32166308" y="5576338"/>
            <a:ext cx="2193187" cy="461665"/>
          </a:xfrm>
          <a:prstGeom prst="rect">
            <a:avLst/>
          </a:prstGeom>
          <a:noFill/>
        </p:spPr>
        <p:txBody>
          <a:bodyPr wrap="square" rtlCol="0">
            <a:spAutoFit/>
          </a:bodyPr>
          <a:lstStyle/>
          <a:p>
            <a:r>
              <a:rPr lang="en-US" sz="2400">
                <a:sym typeface="Wingdings"/>
              </a:rPr>
              <a:t>N+3 Qubits</a:t>
            </a:r>
            <a:endParaRPr lang="en-US" sz="2400" dirty="0">
              <a:sym typeface="Wingdings"/>
            </a:endParaRPr>
          </a:p>
        </p:txBody>
      </p:sp>
      <p:sp>
        <p:nvSpPr>
          <p:cNvPr id="150" name="TextBox 149"/>
          <p:cNvSpPr txBox="1"/>
          <p:nvPr/>
        </p:nvSpPr>
        <p:spPr>
          <a:xfrm>
            <a:off x="20657443" y="11437142"/>
            <a:ext cx="613402" cy="461665"/>
          </a:xfrm>
          <a:prstGeom prst="rect">
            <a:avLst/>
          </a:prstGeom>
          <a:noFill/>
        </p:spPr>
        <p:txBody>
          <a:bodyPr wrap="square" rtlCol="0">
            <a:spAutoFit/>
          </a:bodyPr>
          <a:lstStyle/>
          <a:p>
            <a:r>
              <a:rPr lang="en-US" sz="2400"/>
              <a:t>a</a:t>
            </a:r>
            <a:r>
              <a:rPr lang="en-US" sz="1800" baseline="30000"/>
              <a:t>’</a:t>
            </a:r>
            <a:r>
              <a:rPr lang="en-US" sz="1800" baseline="-25000"/>
              <a:t>00</a:t>
            </a:r>
            <a:endParaRPr lang="en-US" sz="1800" baseline="-25000" dirty="0"/>
          </a:p>
        </p:txBody>
      </p:sp>
      <p:sp>
        <p:nvSpPr>
          <p:cNvPr id="151" name="TextBox 150"/>
          <p:cNvSpPr txBox="1"/>
          <p:nvPr/>
        </p:nvSpPr>
        <p:spPr>
          <a:xfrm>
            <a:off x="20658321" y="11829609"/>
            <a:ext cx="595658" cy="461665"/>
          </a:xfrm>
          <a:prstGeom prst="rect">
            <a:avLst/>
          </a:prstGeom>
          <a:noFill/>
        </p:spPr>
        <p:txBody>
          <a:bodyPr wrap="square" rtlCol="0">
            <a:spAutoFit/>
          </a:bodyPr>
          <a:lstStyle/>
          <a:p>
            <a:r>
              <a:rPr lang="en-US" sz="2400"/>
              <a:t>a</a:t>
            </a:r>
            <a:r>
              <a:rPr lang="en-US" sz="1800" baseline="30000"/>
              <a:t>’</a:t>
            </a:r>
            <a:r>
              <a:rPr lang="en-US" sz="1800" baseline="-25000"/>
              <a:t>10</a:t>
            </a:r>
            <a:endParaRPr lang="en-US" sz="1800" baseline="-25000" dirty="0"/>
          </a:p>
        </p:txBody>
      </p:sp>
      <p:sp>
        <p:nvSpPr>
          <p:cNvPr id="154" name="Double Bracket 153"/>
          <p:cNvSpPr/>
          <p:nvPr/>
        </p:nvSpPr>
        <p:spPr>
          <a:xfrm>
            <a:off x="20642785" y="11369244"/>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5" name="TextBox 154"/>
          <p:cNvSpPr txBox="1"/>
          <p:nvPr/>
        </p:nvSpPr>
        <p:spPr>
          <a:xfrm>
            <a:off x="20656565" y="12723910"/>
            <a:ext cx="633780" cy="461665"/>
          </a:xfrm>
          <a:prstGeom prst="rect">
            <a:avLst/>
          </a:prstGeom>
          <a:noFill/>
        </p:spPr>
        <p:txBody>
          <a:bodyPr wrap="square" rtlCol="0">
            <a:spAutoFit/>
          </a:bodyPr>
          <a:lstStyle/>
          <a:p>
            <a:r>
              <a:rPr lang="en-US" sz="2400"/>
              <a:t>a</a:t>
            </a:r>
            <a:r>
              <a:rPr lang="en-US" sz="1800" baseline="30000"/>
              <a:t>’</a:t>
            </a:r>
            <a:r>
              <a:rPr lang="en-US" sz="1800" baseline="-25000"/>
              <a:t>01</a:t>
            </a:r>
            <a:endParaRPr lang="en-US" sz="1800" baseline="-25000" dirty="0"/>
          </a:p>
        </p:txBody>
      </p:sp>
      <p:sp>
        <p:nvSpPr>
          <p:cNvPr id="156" name="TextBox 155"/>
          <p:cNvSpPr txBox="1"/>
          <p:nvPr/>
        </p:nvSpPr>
        <p:spPr>
          <a:xfrm>
            <a:off x="20657442" y="13116377"/>
            <a:ext cx="586759" cy="461665"/>
          </a:xfrm>
          <a:prstGeom prst="rect">
            <a:avLst/>
          </a:prstGeom>
          <a:noFill/>
        </p:spPr>
        <p:txBody>
          <a:bodyPr wrap="square" rtlCol="0">
            <a:spAutoFit/>
          </a:bodyPr>
          <a:lstStyle/>
          <a:p>
            <a:r>
              <a:rPr lang="en-US" sz="2400"/>
              <a:t>a</a:t>
            </a:r>
            <a:r>
              <a:rPr lang="en-US" sz="1800" baseline="30000"/>
              <a:t>’</a:t>
            </a:r>
            <a:r>
              <a:rPr lang="en-US" sz="1800" baseline="-25000"/>
              <a:t>11</a:t>
            </a:r>
            <a:endParaRPr lang="en-US" sz="1800" baseline="-25000" dirty="0"/>
          </a:p>
        </p:txBody>
      </p:sp>
      <p:sp>
        <p:nvSpPr>
          <p:cNvPr id="157" name="Double Bracket 156"/>
          <p:cNvSpPr/>
          <p:nvPr/>
        </p:nvSpPr>
        <p:spPr>
          <a:xfrm>
            <a:off x="20641907" y="12656012"/>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8" name="TextBox 157"/>
          <p:cNvSpPr txBox="1"/>
          <p:nvPr/>
        </p:nvSpPr>
        <p:spPr>
          <a:xfrm>
            <a:off x="20659301" y="7676483"/>
            <a:ext cx="611544" cy="461665"/>
          </a:xfrm>
          <a:prstGeom prst="rect">
            <a:avLst/>
          </a:prstGeom>
          <a:noFill/>
        </p:spPr>
        <p:txBody>
          <a:bodyPr wrap="square" rtlCol="0">
            <a:spAutoFit/>
          </a:bodyPr>
          <a:lstStyle/>
          <a:p>
            <a:r>
              <a:rPr lang="en-US" sz="2400"/>
              <a:t>a</a:t>
            </a:r>
            <a:r>
              <a:rPr lang="en-US" sz="1800" baseline="30000"/>
              <a:t>’</a:t>
            </a:r>
            <a:r>
              <a:rPr lang="en-US" sz="1800" baseline="-25000"/>
              <a:t>00</a:t>
            </a:r>
            <a:endParaRPr lang="en-US" sz="1800" baseline="-25000" dirty="0"/>
          </a:p>
        </p:txBody>
      </p:sp>
      <p:sp>
        <p:nvSpPr>
          <p:cNvPr id="255" name="TextBox 254"/>
          <p:cNvSpPr txBox="1"/>
          <p:nvPr/>
        </p:nvSpPr>
        <p:spPr>
          <a:xfrm>
            <a:off x="20660179" y="8068950"/>
            <a:ext cx="584022" cy="461665"/>
          </a:xfrm>
          <a:prstGeom prst="rect">
            <a:avLst/>
          </a:prstGeom>
          <a:noFill/>
        </p:spPr>
        <p:txBody>
          <a:bodyPr wrap="square" rtlCol="0">
            <a:spAutoFit/>
          </a:bodyPr>
          <a:lstStyle/>
          <a:p>
            <a:r>
              <a:rPr lang="en-US" sz="2400" dirty="0"/>
              <a:t>a</a:t>
            </a:r>
            <a:r>
              <a:rPr lang="en-US" sz="1800" baseline="30000" dirty="0"/>
              <a:t>’</a:t>
            </a:r>
            <a:r>
              <a:rPr lang="en-US" sz="1800" baseline="-25000" dirty="0"/>
              <a:t>01</a:t>
            </a:r>
          </a:p>
        </p:txBody>
      </p:sp>
      <p:sp>
        <p:nvSpPr>
          <p:cNvPr id="257" name="Double Bracket 256"/>
          <p:cNvSpPr/>
          <p:nvPr/>
        </p:nvSpPr>
        <p:spPr>
          <a:xfrm>
            <a:off x="20644643" y="7608585"/>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9" name="TextBox 258"/>
          <p:cNvSpPr txBox="1"/>
          <p:nvPr/>
        </p:nvSpPr>
        <p:spPr>
          <a:xfrm>
            <a:off x="20658423" y="8963251"/>
            <a:ext cx="612422" cy="461665"/>
          </a:xfrm>
          <a:prstGeom prst="rect">
            <a:avLst/>
          </a:prstGeom>
          <a:noFill/>
        </p:spPr>
        <p:txBody>
          <a:bodyPr wrap="square" rtlCol="0">
            <a:spAutoFit/>
          </a:bodyPr>
          <a:lstStyle/>
          <a:p>
            <a:r>
              <a:rPr lang="en-US" sz="2400" dirty="0"/>
              <a:t>a</a:t>
            </a:r>
            <a:r>
              <a:rPr lang="en-US" sz="1800" baseline="30000" dirty="0"/>
              <a:t>’</a:t>
            </a:r>
            <a:r>
              <a:rPr lang="en-US" sz="1800" baseline="-25000" dirty="0"/>
              <a:t>10</a:t>
            </a:r>
          </a:p>
        </p:txBody>
      </p:sp>
      <p:sp>
        <p:nvSpPr>
          <p:cNvPr id="260" name="TextBox 259"/>
          <p:cNvSpPr txBox="1"/>
          <p:nvPr/>
        </p:nvSpPr>
        <p:spPr>
          <a:xfrm>
            <a:off x="20659301" y="9355718"/>
            <a:ext cx="640818" cy="461665"/>
          </a:xfrm>
          <a:prstGeom prst="rect">
            <a:avLst/>
          </a:prstGeom>
          <a:noFill/>
        </p:spPr>
        <p:txBody>
          <a:bodyPr wrap="square" rtlCol="0">
            <a:spAutoFit/>
          </a:bodyPr>
          <a:lstStyle/>
          <a:p>
            <a:r>
              <a:rPr lang="en-US" sz="2400"/>
              <a:t>a</a:t>
            </a:r>
            <a:r>
              <a:rPr lang="en-US" sz="1800" baseline="30000"/>
              <a:t>’</a:t>
            </a:r>
            <a:r>
              <a:rPr lang="en-US" sz="1800" baseline="-25000"/>
              <a:t>11</a:t>
            </a:r>
            <a:endParaRPr lang="en-US" sz="1800" baseline="-25000" dirty="0"/>
          </a:p>
        </p:txBody>
      </p:sp>
      <p:sp>
        <p:nvSpPr>
          <p:cNvPr id="263" name="Double Bracket 262"/>
          <p:cNvSpPr/>
          <p:nvPr/>
        </p:nvSpPr>
        <p:spPr>
          <a:xfrm>
            <a:off x="20643765" y="8895353"/>
            <a:ext cx="545010" cy="1036395"/>
          </a:xfrm>
          <a:prstGeom prst="bracketPair">
            <a:avLst>
              <a:gd name="adj" fmla="val 1249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TextBox 3"/>
          <p:cNvSpPr txBox="1"/>
          <p:nvPr/>
        </p:nvSpPr>
        <p:spPr>
          <a:xfrm>
            <a:off x="20228638" y="7937451"/>
            <a:ext cx="456629" cy="461665"/>
          </a:xfrm>
          <a:prstGeom prst="rect">
            <a:avLst/>
          </a:prstGeom>
          <a:noFill/>
        </p:spPr>
        <p:txBody>
          <a:bodyPr wrap="square" rtlCol="0">
            <a:spAutoFit/>
          </a:bodyPr>
          <a:lstStyle/>
          <a:p>
            <a:r>
              <a:rPr lang="en-US" sz="2400" dirty="0"/>
              <a:t>=</a:t>
            </a:r>
          </a:p>
        </p:txBody>
      </p:sp>
      <p:sp>
        <p:nvSpPr>
          <p:cNvPr id="264" name="TextBox 263"/>
          <p:cNvSpPr txBox="1"/>
          <p:nvPr/>
        </p:nvSpPr>
        <p:spPr>
          <a:xfrm>
            <a:off x="20235321" y="9173414"/>
            <a:ext cx="456629" cy="461665"/>
          </a:xfrm>
          <a:prstGeom prst="rect">
            <a:avLst/>
          </a:prstGeom>
          <a:noFill/>
        </p:spPr>
        <p:txBody>
          <a:bodyPr wrap="square" rtlCol="0">
            <a:spAutoFit/>
          </a:bodyPr>
          <a:lstStyle/>
          <a:p>
            <a:r>
              <a:rPr lang="en-US" sz="2400" dirty="0"/>
              <a:t>=</a:t>
            </a:r>
          </a:p>
        </p:txBody>
      </p:sp>
      <p:sp>
        <p:nvSpPr>
          <p:cNvPr id="265" name="TextBox 264"/>
          <p:cNvSpPr txBox="1"/>
          <p:nvPr/>
        </p:nvSpPr>
        <p:spPr>
          <a:xfrm>
            <a:off x="20262111" y="11665913"/>
            <a:ext cx="456629" cy="461665"/>
          </a:xfrm>
          <a:prstGeom prst="rect">
            <a:avLst/>
          </a:prstGeom>
          <a:noFill/>
        </p:spPr>
        <p:txBody>
          <a:bodyPr wrap="square" rtlCol="0">
            <a:spAutoFit/>
          </a:bodyPr>
          <a:lstStyle/>
          <a:p>
            <a:r>
              <a:rPr lang="en-US" sz="2400" dirty="0"/>
              <a:t>=</a:t>
            </a:r>
          </a:p>
        </p:txBody>
      </p:sp>
      <p:sp>
        <p:nvSpPr>
          <p:cNvPr id="266" name="TextBox 265"/>
          <p:cNvSpPr txBox="1"/>
          <p:nvPr/>
        </p:nvSpPr>
        <p:spPr>
          <a:xfrm>
            <a:off x="20237864" y="12984146"/>
            <a:ext cx="456629" cy="461665"/>
          </a:xfrm>
          <a:prstGeom prst="rect">
            <a:avLst/>
          </a:prstGeom>
          <a:noFill/>
        </p:spPr>
        <p:txBody>
          <a:bodyPr wrap="square" rtlCol="0">
            <a:spAutoFit/>
          </a:bodyPr>
          <a:lstStyle/>
          <a:p>
            <a:r>
              <a:rPr lang="en-US" sz="2400" dirty="0"/>
              <a:t>=</a:t>
            </a:r>
          </a:p>
        </p:txBody>
      </p:sp>
      <p:graphicFrame>
        <p:nvGraphicFramePr>
          <p:cNvPr id="267" name="Chart 266"/>
          <p:cNvGraphicFramePr>
            <a:graphicFrameLocks/>
          </p:cNvGraphicFramePr>
          <p:nvPr>
            <p:extLst>
              <p:ext uri="{D42A27DB-BD31-4B8C-83A1-F6EECF244321}">
                <p14:modId xmlns:p14="http://schemas.microsoft.com/office/powerpoint/2010/main" val="696361057"/>
              </p:ext>
            </p:extLst>
          </p:nvPr>
        </p:nvGraphicFramePr>
        <p:xfrm>
          <a:off x="35129668" y="9043200"/>
          <a:ext cx="5940425"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73" name="Rounded Rectangle 272"/>
          <p:cNvSpPr/>
          <p:nvPr/>
        </p:nvSpPr>
        <p:spPr>
          <a:xfrm>
            <a:off x="25858382" y="4743175"/>
            <a:ext cx="8617255" cy="3520675"/>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sp>
        <p:nvSpPr>
          <p:cNvPr id="274" name="TextBox 273"/>
          <p:cNvSpPr txBox="1"/>
          <p:nvPr/>
        </p:nvSpPr>
        <p:spPr>
          <a:xfrm>
            <a:off x="26251658" y="4869246"/>
            <a:ext cx="7830702" cy="461665"/>
          </a:xfrm>
          <a:prstGeom prst="rect">
            <a:avLst/>
          </a:prstGeom>
          <a:noFill/>
        </p:spPr>
        <p:txBody>
          <a:bodyPr wrap="square" rtlCol="0">
            <a:spAutoFit/>
          </a:bodyPr>
          <a:lstStyle/>
          <a:p>
            <a:pPr algn="ctr"/>
            <a:r>
              <a:rPr lang="en-US" sz="2400" dirty="0"/>
              <a:t>Benchmark 1: QAOA - 17 Qubits and 260 Gates</a:t>
            </a:r>
          </a:p>
        </p:txBody>
      </p:sp>
      <p:graphicFrame>
        <p:nvGraphicFramePr>
          <p:cNvPr id="275" name="Chart 274"/>
          <p:cNvGraphicFramePr>
            <a:graphicFrameLocks/>
          </p:cNvGraphicFramePr>
          <p:nvPr>
            <p:extLst>
              <p:ext uri="{D42A27DB-BD31-4B8C-83A1-F6EECF244321}">
                <p14:modId xmlns:p14="http://schemas.microsoft.com/office/powerpoint/2010/main" val="1297144856"/>
              </p:ext>
            </p:extLst>
          </p:nvPr>
        </p:nvGraphicFramePr>
        <p:xfrm>
          <a:off x="26408384" y="5388598"/>
          <a:ext cx="5954587" cy="28133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6" name="Chart 275"/>
          <p:cNvGraphicFramePr>
            <a:graphicFrameLocks/>
          </p:cNvGraphicFramePr>
          <p:nvPr>
            <p:extLst>
              <p:ext uri="{D42A27DB-BD31-4B8C-83A1-F6EECF244321}">
                <p14:modId xmlns:p14="http://schemas.microsoft.com/office/powerpoint/2010/main" val="1258178670"/>
              </p:ext>
            </p:extLst>
          </p:nvPr>
        </p:nvGraphicFramePr>
        <p:xfrm>
          <a:off x="26405302" y="9212779"/>
          <a:ext cx="57383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277" name="TextBox 276"/>
          <p:cNvSpPr txBox="1"/>
          <p:nvPr/>
        </p:nvSpPr>
        <p:spPr>
          <a:xfrm>
            <a:off x="32172766" y="6244287"/>
            <a:ext cx="2302871" cy="461665"/>
          </a:xfrm>
          <a:prstGeom prst="rect">
            <a:avLst/>
          </a:prstGeom>
          <a:noFill/>
        </p:spPr>
        <p:txBody>
          <a:bodyPr wrap="square" rtlCol="0">
            <a:spAutoFit/>
          </a:bodyPr>
          <a:lstStyle/>
          <a:p>
            <a:r>
              <a:rPr lang="en-US" sz="2400" dirty="0">
                <a:sym typeface="Wingdings"/>
              </a:rPr>
              <a:t>Fidelity: 92.5%</a:t>
            </a:r>
            <a:endParaRPr lang="en-US" sz="2400" dirty="0"/>
          </a:p>
        </p:txBody>
      </p:sp>
      <p:graphicFrame>
        <p:nvGraphicFramePr>
          <p:cNvPr id="278" name="Chart 277"/>
          <p:cNvGraphicFramePr>
            <a:graphicFrameLocks/>
          </p:cNvGraphicFramePr>
          <p:nvPr>
            <p:extLst>
              <p:ext uri="{D42A27DB-BD31-4B8C-83A1-F6EECF244321}">
                <p14:modId xmlns:p14="http://schemas.microsoft.com/office/powerpoint/2010/main" val="861531642"/>
              </p:ext>
            </p:extLst>
          </p:nvPr>
        </p:nvGraphicFramePr>
        <p:xfrm>
          <a:off x="35129668" y="5388598"/>
          <a:ext cx="5940425" cy="2749550"/>
        </p:xfrm>
        <a:graphic>
          <a:graphicData uri="http://schemas.openxmlformats.org/drawingml/2006/chart">
            <c:chart xmlns:c="http://schemas.openxmlformats.org/drawingml/2006/chart" xmlns:r="http://schemas.openxmlformats.org/officeDocument/2006/relationships" r:id="rId7"/>
          </a:graphicData>
        </a:graphic>
      </p:graphicFrame>
      <p:sp>
        <p:nvSpPr>
          <p:cNvPr id="279" name="TextBox 278"/>
          <p:cNvSpPr txBox="1"/>
          <p:nvPr/>
        </p:nvSpPr>
        <p:spPr>
          <a:xfrm>
            <a:off x="40843312" y="5487847"/>
            <a:ext cx="2193187" cy="461665"/>
          </a:xfrm>
          <a:prstGeom prst="rect">
            <a:avLst/>
          </a:prstGeom>
          <a:noFill/>
        </p:spPr>
        <p:txBody>
          <a:bodyPr wrap="square" rtlCol="0">
            <a:spAutoFit/>
          </a:bodyPr>
          <a:lstStyle/>
          <a:p>
            <a:r>
              <a:rPr lang="en-US" sz="2400" dirty="0">
                <a:sym typeface="Wingdings"/>
              </a:rPr>
              <a:t>N+4 Qubits</a:t>
            </a:r>
            <a:endParaRPr lang="en-US" sz="2400" dirty="0"/>
          </a:p>
        </p:txBody>
      </p:sp>
      <p:sp>
        <p:nvSpPr>
          <p:cNvPr id="280" name="TextBox 279"/>
          <p:cNvSpPr txBox="1"/>
          <p:nvPr/>
        </p:nvSpPr>
        <p:spPr>
          <a:xfrm>
            <a:off x="40845445" y="6160218"/>
            <a:ext cx="2302871" cy="461665"/>
          </a:xfrm>
          <a:prstGeom prst="rect">
            <a:avLst/>
          </a:prstGeom>
          <a:noFill/>
        </p:spPr>
        <p:txBody>
          <a:bodyPr wrap="square" rtlCol="0">
            <a:spAutoFit/>
          </a:bodyPr>
          <a:lstStyle/>
          <a:p>
            <a:r>
              <a:rPr lang="en-US" sz="2400" dirty="0">
                <a:sym typeface="Wingdings"/>
              </a:rPr>
              <a:t>Fidelity: 99.9%</a:t>
            </a:r>
            <a:endParaRPr lang="en-US" sz="2400" dirty="0"/>
          </a:p>
        </p:txBody>
      </p:sp>
      <p:sp>
        <p:nvSpPr>
          <p:cNvPr id="281" name="Rounded Rectangle 280"/>
          <p:cNvSpPr/>
          <p:nvPr/>
        </p:nvSpPr>
        <p:spPr>
          <a:xfrm>
            <a:off x="25851924" y="8451590"/>
            <a:ext cx="8617255" cy="3520675"/>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sp>
        <p:nvSpPr>
          <p:cNvPr id="282" name="Rounded Rectangle 281"/>
          <p:cNvSpPr/>
          <p:nvPr/>
        </p:nvSpPr>
        <p:spPr>
          <a:xfrm>
            <a:off x="34640873" y="8456574"/>
            <a:ext cx="8617255" cy="3520675"/>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a:endParaRPr>
          </a:p>
        </p:txBody>
      </p:sp>
      <p:sp>
        <p:nvSpPr>
          <p:cNvPr id="283" name="TextBox 282"/>
          <p:cNvSpPr txBox="1"/>
          <p:nvPr/>
        </p:nvSpPr>
        <p:spPr>
          <a:xfrm>
            <a:off x="34915864" y="8528376"/>
            <a:ext cx="8268132" cy="461665"/>
          </a:xfrm>
          <a:prstGeom prst="rect">
            <a:avLst/>
          </a:prstGeom>
          <a:noFill/>
        </p:spPr>
        <p:txBody>
          <a:bodyPr wrap="square" rtlCol="0">
            <a:spAutoFit/>
          </a:bodyPr>
          <a:lstStyle/>
          <a:p>
            <a:pPr algn="ctr"/>
            <a:r>
              <a:rPr lang="en-US" sz="2400" dirty="0"/>
              <a:t>Benchmark 4: Grover’s Search - 30 Qubits and 199 Gates</a:t>
            </a:r>
          </a:p>
        </p:txBody>
      </p:sp>
      <p:sp>
        <p:nvSpPr>
          <p:cNvPr id="284" name="TextBox 283"/>
          <p:cNvSpPr txBox="1"/>
          <p:nvPr/>
        </p:nvSpPr>
        <p:spPr>
          <a:xfrm>
            <a:off x="32170356" y="9263799"/>
            <a:ext cx="2193187" cy="461665"/>
          </a:xfrm>
          <a:prstGeom prst="rect">
            <a:avLst/>
          </a:prstGeom>
          <a:noFill/>
        </p:spPr>
        <p:txBody>
          <a:bodyPr wrap="square" rtlCol="0">
            <a:spAutoFit/>
          </a:bodyPr>
          <a:lstStyle/>
          <a:p>
            <a:r>
              <a:rPr lang="en-US" sz="2400" dirty="0">
                <a:sym typeface="Wingdings"/>
              </a:rPr>
              <a:t>N+13 Qubits</a:t>
            </a:r>
            <a:endParaRPr lang="en-US" sz="2400" dirty="0"/>
          </a:p>
        </p:txBody>
      </p:sp>
      <p:sp>
        <p:nvSpPr>
          <p:cNvPr id="285" name="TextBox 284"/>
          <p:cNvSpPr txBox="1"/>
          <p:nvPr/>
        </p:nvSpPr>
        <p:spPr>
          <a:xfrm>
            <a:off x="32199520" y="9931748"/>
            <a:ext cx="2302871" cy="461665"/>
          </a:xfrm>
          <a:prstGeom prst="rect">
            <a:avLst/>
          </a:prstGeom>
          <a:noFill/>
        </p:spPr>
        <p:txBody>
          <a:bodyPr wrap="square" rtlCol="0">
            <a:spAutoFit/>
          </a:bodyPr>
          <a:lstStyle/>
          <a:p>
            <a:r>
              <a:rPr lang="en-US" sz="2400" dirty="0">
                <a:sym typeface="Wingdings"/>
              </a:rPr>
              <a:t>Fidelity: 99.9%</a:t>
            </a:r>
            <a:endParaRPr lang="en-US" sz="2400" dirty="0"/>
          </a:p>
        </p:txBody>
      </p:sp>
      <p:sp>
        <p:nvSpPr>
          <p:cNvPr id="286" name="TextBox 285"/>
          <p:cNvSpPr txBox="1"/>
          <p:nvPr/>
        </p:nvSpPr>
        <p:spPr>
          <a:xfrm>
            <a:off x="40953125" y="9179437"/>
            <a:ext cx="2193187" cy="461665"/>
          </a:xfrm>
          <a:prstGeom prst="rect">
            <a:avLst/>
          </a:prstGeom>
          <a:noFill/>
        </p:spPr>
        <p:txBody>
          <a:bodyPr wrap="square" rtlCol="0">
            <a:spAutoFit/>
          </a:bodyPr>
          <a:lstStyle/>
          <a:p>
            <a:r>
              <a:rPr lang="en-US" sz="2400" dirty="0">
                <a:sym typeface="Wingdings"/>
              </a:rPr>
              <a:t>N+18 Qubits</a:t>
            </a:r>
            <a:endParaRPr lang="en-US" sz="2400" dirty="0"/>
          </a:p>
        </p:txBody>
      </p:sp>
      <p:sp>
        <p:nvSpPr>
          <p:cNvPr id="287" name="TextBox 286"/>
          <p:cNvSpPr txBox="1"/>
          <p:nvPr/>
        </p:nvSpPr>
        <p:spPr>
          <a:xfrm>
            <a:off x="40955258" y="9851808"/>
            <a:ext cx="2302871" cy="461665"/>
          </a:xfrm>
          <a:prstGeom prst="rect">
            <a:avLst/>
          </a:prstGeom>
          <a:noFill/>
        </p:spPr>
        <p:txBody>
          <a:bodyPr wrap="square" rtlCol="0">
            <a:spAutoFit/>
          </a:bodyPr>
          <a:lstStyle/>
          <a:p>
            <a:r>
              <a:rPr lang="en-US" sz="2400" dirty="0">
                <a:sym typeface="Wingdings"/>
              </a:rPr>
              <a:t>Fidelity: 99.9%</a:t>
            </a:r>
            <a:endParaRPr lang="en-US" sz="2400" dirty="0"/>
          </a:p>
        </p:txBody>
      </p:sp>
      <p:sp>
        <p:nvSpPr>
          <p:cNvPr id="288" name="TextBox 287"/>
          <p:cNvSpPr txBox="1"/>
          <p:nvPr/>
        </p:nvSpPr>
        <p:spPr>
          <a:xfrm>
            <a:off x="32143602" y="7011253"/>
            <a:ext cx="2302871" cy="707886"/>
          </a:xfrm>
          <a:prstGeom prst="rect">
            <a:avLst/>
          </a:prstGeom>
          <a:noFill/>
        </p:spPr>
        <p:txBody>
          <a:bodyPr wrap="square" rtlCol="0">
            <a:spAutoFit/>
          </a:bodyPr>
          <a:lstStyle/>
          <a:p>
            <a:r>
              <a:rPr lang="en-US" sz="2000" dirty="0">
                <a:sym typeface="Wingdings"/>
              </a:rPr>
              <a:t>Performance Overhead: 64%</a:t>
            </a:r>
            <a:endParaRPr lang="en-US" sz="2000" dirty="0"/>
          </a:p>
        </p:txBody>
      </p:sp>
      <p:sp>
        <p:nvSpPr>
          <p:cNvPr id="289" name="TextBox 288"/>
          <p:cNvSpPr txBox="1"/>
          <p:nvPr/>
        </p:nvSpPr>
        <p:spPr>
          <a:xfrm>
            <a:off x="32166308" y="10670454"/>
            <a:ext cx="2302871" cy="707886"/>
          </a:xfrm>
          <a:prstGeom prst="rect">
            <a:avLst/>
          </a:prstGeom>
          <a:noFill/>
        </p:spPr>
        <p:txBody>
          <a:bodyPr wrap="square" rtlCol="0">
            <a:spAutoFit/>
          </a:bodyPr>
          <a:lstStyle/>
          <a:p>
            <a:r>
              <a:rPr lang="en-US" sz="2000" dirty="0">
                <a:sym typeface="Wingdings"/>
              </a:rPr>
              <a:t>Performance Overhead: 90%</a:t>
            </a:r>
            <a:endParaRPr lang="en-US" sz="2000" dirty="0"/>
          </a:p>
        </p:txBody>
      </p:sp>
      <p:sp>
        <p:nvSpPr>
          <p:cNvPr id="290" name="TextBox 289"/>
          <p:cNvSpPr txBox="1"/>
          <p:nvPr/>
        </p:nvSpPr>
        <p:spPr>
          <a:xfrm>
            <a:off x="40984249" y="10670454"/>
            <a:ext cx="2302871" cy="707886"/>
          </a:xfrm>
          <a:prstGeom prst="rect">
            <a:avLst/>
          </a:prstGeom>
          <a:noFill/>
        </p:spPr>
        <p:txBody>
          <a:bodyPr wrap="square" rtlCol="0">
            <a:spAutoFit/>
          </a:bodyPr>
          <a:lstStyle/>
          <a:p>
            <a:r>
              <a:rPr lang="en-US" sz="2000" dirty="0">
                <a:sym typeface="Wingdings"/>
              </a:rPr>
              <a:t>Performance Overhead: 19x</a:t>
            </a:r>
            <a:endParaRPr lang="en-US" sz="2000" dirty="0"/>
          </a:p>
        </p:txBody>
      </p:sp>
      <p:sp>
        <p:nvSpPr>
          <p:cNvPr id="291" name="TextBox 290"/>
          <p:cNvSpPr txBox="1"/>
          <p:nvPr/>
        </p:nvSpPr>
        <p:spPr>
          <a:xfrm>
            <a:off x="40873590" y="7016304"/>
            <a:ext cx="2302871" cy="707886"/>
          </a:xfrm>
          <a:prstGeom prst="rect">
            <a:avLst/>
          </a:prstGeom>
          <a:noFill/>
        </p:spPr>
        <p:txBody>
          <a:bodyPr wrap="square" rtlCol="0">
            <a:spAutoFit/>
          </a:bodyPr>
          <a:lstStyle/>
          <a:p>
            <a:r>
              <a:rPr lang="en-US" sz="2000" dirty="0">
                <a:sym typeface="Wingdings"/>
              </a:rPr>
              <a:t>Performance Overhead: 15x</a:t>
            </a:r>
            <a:endParaRPr lang="en-US" sz="2000" dirty="0"/>
          </a:p>
        </p:txBody>
      </p:sp>
    </p:spTree>
    <p:extLst>
      <p:ext uri="{BB962C8B-B14F-4D97-AF65-F5344CB8AC3E}">
        <p14:creationId xmlns:p14="http://schemas.microsoft.com/office/powerpoint/2010/main" val="135572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ABB1B"/>
        </a:solidFill>
        <a:ln>
          <a:noFill/>
        </a:ln>
        <a:effectLst/>
      </a:spPr>
      <a:bodyPr rtlCol="0" anchor="ctr"/>
      <a:lstStyle>
        <a:defPPr algn="ctr">
          <a:defRPr dirty="0">
            <a:latin typeface="Arial"/>
          </a:defRPr>
        </a:defPPr>
      </a:lstStyle>
      <a:style>
        <a:lnRef idx="1">
          <a:schemeClr val="accent1"/>
        </a:lnRef>
        <a:fillRef idx="3">
          <a:schemeClr val="accent1"/>
        </a:fillRef>
        <a:effectRef idx="2">
          <a:schemeClr val="accent1"/>
        </a:effectRef>
        <a:fontRef idx="minor">
          <a:schemeClr val="lt1"/>
        </a:fontRef>
      </a:style>
    </a:spDef>
    <a:lnDef>
      <a:spPr>
        <a:ln w="57150" cmpd="sng">
          <a:solidFill>
            <a:srgbClr val="8ABB1B"/>
          </a:solidFill>
          <a:prstDash val="dot"/>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9446</TotalTime>
  <Words>737</Words>
  <Application>Microsoft Macintosh PowerPoint</Application>
  <PresentationFormat>Custom</PresentationFormat>
  <Paragraphs>257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微軟正黑體</vt:lpstr>
      <vt:lpstr>Arial</vt:lpstr>
      <vt:lpstr>Arial Black</vt:lpstr>
      <vt:lpstr>Calibri</vt:lpstr>
      <vt:lpstr>Mangal</vt:lpstr>
      <vt:lpstr>Wingdings</vt:lpstr>
      <vt:lpstr>Office Theme</vt:lpstr>
      <vt:lpstr>Full State Quantum Circuit Simulation by Using Lossy Data Compression </vt:lpstr>
    </vt:vector>
  </TitlesOfParts>
  <Manager/>
  <Company>anl</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PaSTRI</dc:title>
  <dc:subject/>
  <dc:creator>AMG</dc:creator>
  <cp:keywords/>
  <dc:description/>
  <cp:lastModifiedBy>Microsoft Office User</cp:lastModifiedBy>
  <cp:revision>631</cp:revision>
  <cp:lastPrinted>2018-08-03T18:17:31Z</cp:lastPrinted>
  <dcterms:created xsi:type="dcterms:W3CDTF">2015-07-16T15:19:33Z</dcterms:created>
  <dcterms:modified xsi:type="dcterms:W3CDTF">2018-10-17T18:54:11Z</dcterms:modified>
  <cp:category/>
</cp:coreProperties>
</file>