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8560" cy="125856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8560" cy="125856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8560" cy="53856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8560" cy="53856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8560" cy="53856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8560" cy="89856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ea typeface="DejaVu Sans"/>
              </a:rPr>
              <a:t>Data Structures Project</a:t>
            </a:r>
            <a:endParaRPr b="0" lang="en-US" sz="3200" spc="-1" strike="noStrike">
              <a:latin typeface="Arial"/>
            </a:endParaRPr>
          </a:p>
        </p:txBody>
      </p:sp>
      <p:sp>
        <p:nvSpPr>
          <p:cNvPr id="82" name="CustomShape 2"/>
          <p:cNvSpPr/>
          <p:nvPr/>
        </p:nvSpPr>
        <p:spPr>
          <a:xfrm>
            <a:off x="540000" y="4680000"/>
            <a:ext cx="9178560" cy="2518560"/>
          </a:xfrm>
          <a:prstGeom prst="rect">
            <a:avLst/>
          </a:prstGeom>
          <a:noFill/>
          <a:ln>
            <a:noFill/>
          </a:ln>
        </p:spPr>
        <p:style>
          <a:lnRef idx="0"/>
          <a:fillRef idx="0"/>
          <a:effectRef idx="0"/>
          <a:fontRef idx="minor"/>
        </p:style>
        <p:txBody>
          <a:bodyPr lIns="0" rIns="0" tIns="0" bIns="0"/>
          <a:p>
            <a:pPr>
              <a:lnSpc>
                <a:spcPct val="100000"/>
              </a:lnSpc>
            </a:pPr>
            <a:r>
              <a:rPr b="0" lang="en-US" sz="2200" spc="-1" strike="noStrike">
                <a:solidFill>
                  <a:srgbClr val="1c1c1c"/>
                </a:solidFill>
                <a:latin typeface="Source Sans Pro Light"/>
                <a:ea typeface="DejaVu Sans"/>
              </a:rPr>
              <a:t>Chess Implementation Using Graphs.</a:t>
            </a:r>
            <a:endParaRPr b="0" lang="en-US" sz="2200" spc="-1" strike="noStrike">
              <a:latin typeface="Arial"/>
            </a:endParaRPr>
          </a:p>
        </p:txBody>
      </p:sp>
      <p:sp>
        <p:nvSpPr>
          <p:cNvPr id="83" name="TextShape 3"/>
          <p:cNvSpPr txBox="1"/>
          <p:nvPr/>
        </p:nvSpPr>
        <p:spPr>
          <a:xfrm>
            <a:off x="8138160" y="6309360"/>
            <a:ext cx="1623600" cy="858240"/>
          </a:xfrm>
          <a:prstGeom prst="rect">
            <a:avLst/>
          </a:prstGeom>
          <a:noFill/>
          <a:ln>
            <a:noFill/>
          </a:ln>
        </p:spPr>
        <p:txBody>
          <a:bodyPr lIns="90000" rIns="90000" tIns="45000" bIns="45000"/>
          <a:p>
            <a:r>
              <a:rPr b="0" lang="en-US" sz="1800" spc="-1" strike="noStrike">
                <a:latin typeface="Arial"/>
              </a:rPr>
              <a:t>M</a:t>
            </a:r>
            <a:r>
              <a:rPr b="0" lang="en-US" sz="1800" spc="-1" strike="noStrike">
                <a:latin typeface="Arial"/>
              </a:rPr>
              <a:t>a</a:t>
            </a:r>
            <a:r>
              <a:rPr b="0" lang="en-US" sz="1800" spc="-1" strike="noStrike">
                <a:latin typeface="Arial"/>
              </a:rPr>
              <a:t>d</a:t>
            </a:r>
            <a:r>
              <a:rPr b="0" lang="en-US" sz="1800" spc="-1" strike="noStrike">
                <a:latin typeface="Arial"/>
              </a:rPr>
              <a:t>e </a:t>
            </a:r>
            <a:r>
              <a:rPr b="0" lang="en-US" sz="1800" spc="-1" strike="noStrike">
                <a:latin typeface="Arial"/>
              </a:rPr>
              <a:t>B</a:t>
            </a:r>
            <a:r>
              <a:rPr b="0" lang="en-US" sz="1800" spc="-1" strike="noStrike">
                <a:latin typeface="Arial"/>
              </a:rPr>
              <a:t>y</a:t>
            </a:r>
            <a:r>
              <a:rPr b="0" lang="en-US" sz="1800" spc="-1" strike="noStrike">
                <a:latin typeface="Arial"/>
              </a:rPr>
              <a:t>-</a:t>
            </a:r>
            <a:endParaRPr b="0" lang="en-US" sz="1800" spc="-1" strike="noStrike">
              <a:latin typeface="Arial"/>
            </a:endParaRPr>
          </a:p>
          <a:p>
            <a:r>
              <a:rPr b="0" lang="en-US" sz="1800" spc="-1" strike="noStrike">
                <a:latin typeface="Arial"/>
              </a:rPr>
              <a:t>W</a:t>
            </a:r>
            <a:r>
              <a:rPr b="0" lang="en-US" sz="1800" spc="-1" strike="noStrike">
                <a:latin typeface="Arial"/>
              </a:rPr>
              <a:t>a</a:t>
            </a:r>
            <a:r>
              <a:rPr b="0" lang="en-US" sz="1800" spc="-1" strike="noStrike">
                <a:latin typeface="Arial"/>
              </a:rPr>
              <a:t>ri</a:t>
            </a:r>
            <a:r>
              <a:rPr b="0" lang="en-US" sz="1800" spc="-1" strike="noStrike">
                <a:latin typeface="Arial"/>
              </a:rPr>
              <a:t>s </a:t>
            </a:r>
            <a:r>
              <a:rPr b="0" lang="en-US" sz="1800" spc="-1" strike="noStrike">
                <a:latin typeface="Arial"/>
              </a:rPr>
              <a:t>K </a:t>
            </a:r>
            <a:r>
              <a:rPr b="0" lang="en-US" sz="1800" spc="-1" strike="noStrike">
                <a:latin typeface="Arial"/>
              </a:rPr>
              <a:t>R</a:t>
            </a:r>
            <a:endParaRPr b="0" lang="en-US" sz="1800" spc="-1" strike="noStrike">
              <a:latin typeface="Arial"/>
            </a:endParaRPr>
          </a:p>
          <a:p>
            <a:r>
              <a:rPr b="0" lang="en-US" sz="1800" spc="-1" strike="noStrike">
                <a:latin typeface="Arial"/>
              </a:rPr>
              <a:t>T</a:t>
            </a:r>
            <a:r>
              <a:rPr b="0" lang="en-US" sz="1800" spc="-1" strike="noStrike">
                <a:latin typeface="Arial"/>
              </a:rPr>
              <a:t>u</a:t>
            </a:r>
            <a:r>
              <a:rPr b="0" lang="en-US" sz="1800" spc="-1" strike="noStrike">
                <a:latin typeface="Arial"/>
              </a:rPr>
              <a:t>s</a:t>
            </a:r>
            <a:r>
              <a:rPr b="0" lang="en-US" sz="1800" spc="-1" strike="noStrike">
                <a:latin typeface="Arial"/>
              </a:rPr>
              <a:t>h</a:t>
            </a:r>
            <a:r>
              <a:rPr b="0" lang="en-US" sz="1800" spc="-1" strike="noStrike">
                <a:latin typeface="Arial"/>
              </a:rPr>
              <a:t>a</a:t>
            </a:r>
            <a:r>
              <a:rPr b="0" lang="en-US" sz="1800" spc="-1" strike="noStrike">
                <a:latin typeface="Arial"/>
              </a:rPr>
              <a:t>r </a:t>
            </a:r>
            <a:r>
              <a:rPr b="0" lang="en-US" sz="1800" spc="-1" strike="noStrike">
                <a:latin typeface="Arial"/>
              </a:rPr>
              <a:t>D</a:t>
            </a:r>
            <a:r>
              <a:rPr b="0" lang="en-US" sz="1800" spc="-1" strike="noStrike">
                <a:latin typeface="Arial"/>
              </a:rPr>
              <a:t>ix</a:t>
            </a:r>
            <a:r>
              <a:rPr b="0" lang="en-US" sz="1800" spc="-1" strike="noStrike">
                <a:latin typeface="Arial"/>
              </a:rPr>
              <a:t>it</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548640" y="2011680"/>
            <a:ext cx="9052200" cy="1113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We have used graph data structure and it has been represented in adjacency matrix form. Since each node of the graph has two numbers, we used to a 4d array to represent the graph. Example:</a:t>
            </a:r>
            <a:endParaRPr b="0" lang="en-US" sz="1800" spc="-1" strike="noStrike">
              <a:latin typeface="Arial"/>
            </a:endParaRPr>
          </a:p>
        </p:txBody>
      </p:sp>
      <p:sp>
        <p:nvSpPr>
          <p:cNvPr id="378" name="CustomShape 2"/>
          <p:cNvSpPr/>
          <p:nvPr/>
        </p:nvSpPr>
        <p:spPr>
          <a:xfrm>
            <a:off x="274320" y="274320"/>
            <a:ext cx="9326520" cy="1096920"/>
          </a:xfrm>
          <a:custGeom>
            <a:avLst/>
            <a:gdLst/>
            <a:ahLst/>
            <a:rect l="l" t="t" r="r" b="b"/>
            <a:pathLst>
              <a:path w="25910" h="3050">
                <a:moveTo>
                  <a:pt x="0" y="0"/>
                </a:moveTo>
                <a:lnTo>
                  <a:pt x="25909" y="0"/>
                </a:lnTo>
                <a:moveTo>
                  <a:pt x="0" y="3049"/>
                </a:moveTo>
                <a:lnTo>
                  <a:pt x="25909" y="3049"/>
                </a:lnTo>
              </a:path>
            </a:pathLst>
          </a:custGeom>
          <a:solidFill>
            <a:srgbClr val="fffff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latin typeface="Arial Black"/>
                <a:ea typeface="MS Gothic"/>
              </a:rPr>
              <a:t>Data Structure used</a:t>
            </a:r>
            <a:endParaRPr b="0" lang="en-US" sz="2400" spc="-1" strike="noStrike">
              <a:latin typeface="Arial"/>
            </a:endParaRPr>
          </a:p>
        </p:txBody>
      </p:sp>
      <p:sp>
        <p:nvSpPr>
          <p:cNvPr id="379" name="CustomShape 3"/>
          <p:cNvSpPr/>
          <p:nvPr/>
        </p:nvSpPr>
        <p:spPr>
          <a:xfrm>
            <a:off x="548640" y="3657600"/>
            <a:ext cx="932652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matrix[previous x coordinate][previous y coordinate][next x coordinate][next y coordinate]</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82880" y="274320"/>
            <a:ext cx="9417960" cy="1279800"/>
          </a:xfrm>
          <a:custGeom>
            <a:avLst/>
            <a:gdLst/>
            <a:ahLst/>
            <a:rect l="l" t="t" r="r" b="b"/>
            <a:pathLst>
              <a:path w="26164" h="3558">
                <a:moveTo>
                  <a:pt x="0" y="0"/>
                </a:moveTo>
                <a:lnTo>
                  <a:pt x="26163" y="0"/>
                </a:lnTo>
                <a:moveTo>
                  <a:pt x="0" y="3557"/>
                </a:moveTo>
                <a:lnTo>
                  <a:pt x="26163" y="3557"/>
                </a:lnTo>
              </a:path>
            </a:pathLst>
          </a:custGeom>
          <a:solidFill>
            <a:srgbClr val="fffff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latin typeface="Arial Black"/>
                <a:ea typeface="MS Gothic"/>
              </a:rPr>
              <a:t>Algorithm Used:</a:t>
            </a:r>
            <a:endParaRPr b="0" lang="en-US" sz="2400" spc="-1" strike="noStrike">
              <a:latin typeface="Arial"/>
            </a:endParaRPr>
          </a:p>
        </p:txBody>
      </p:sp>
      <p:sp>
        <p:nvSpPr>
          <p:cNvPr id="381" name="CustomShape 2"/>
          <p:cNvSpPr/>
          <p:nvPr/>
        </p:nvSpPr>
        <p:spPr>
          <a:xfrm>
            <a:off x="274320" y="2560320"/>
            <a:ext cx="9326520" cy="1113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We have used linear search to find the highest weight in the graph for the best move of the computer. The complexity of the search never changes because the size of the graph is always same I.e. it contains 8x8x8x8 elements in the graph as adjacency matrix. So the time complexity is constant. i.e.  O(1).</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60000" y="360000"/>
            <a:ext cx="9358560" cy="898560"/>
          </a:xfrm>
          <a:prstGeom prst="rect">
            <a:avLst/>
          </a:prstGeom>
          <a:noFill/>
          <a:ln>
            <a:noFill/>
          </a:ln>
        </p:spPr>
        <p:style>
          <a:lnRef idx="0"/>
          <a:fillRef idx="0"/>
          <a:effectRef idx="0"/>
          <a:fontRef idx="minor"/>
        </p:style>
      </p:sp>
      <p:sp>
        <p:nvSpPr>
          <p:cNvPr id="85" name="CustomShape 2"/>
          <p:cNvSpPr/>
          <p:nvPr/>
        </p:nvSpPr>
        <p:spPr>
          <a:xfrm>
            <a:off x="360000" y="1980000"/>
            <a:ext cx="9178560" cy="4678560"/>
          </a:xfrm>
          <a:prstGeom prst="rect">
            <a:avLst/>
          </a:prstGeom>
          <a:noFill/>
          <a:ln>
            <a:noFill/>
          </a:ln>
        </p:spPr>
        <p:style>
          <a:lnRef idx="0"/>
          <a:fillRef idx="0"/>
          <a:effectRef idx="0"/>
          <a:fontRef idx="minor"/>
        </p:style>
      </p:sp>
      <p:pic>
        <p:nvPicPr>
          <p:cNvPr id="86" name="" descr=""/>
          <p:cNvPicPr/>
          <p:nvPr/>
        </p:nvPicPr>
        <p:blipFill>
          <a:blip r:embed="rId1"/>
          <a:stretch/>
        </p:blipFill>
        <p:spPr>
          <a:xfrm>
            <a:off x="914400" y="803520"/>
            <a:ext cx="7773840" cy="6033960"/>
          </a:xfrm>
          <a:prstGeom prst="rect">
            <a:avLst/>
          </a:prstGeom>
          <a:ln w="182880">
            <a:noFill/>
          </a:ln>
        </p:spPr>
      </p:pic>
      <p:sp>
        <p:nvSpPr>
          <p:cNvPr id="87" name="CustomShape 3"/>
          <p:cNvSpPr/>
          <p:nvPr/>
        </p:nvSpPr>
        <p:spPr>
          <a:xfrm rot="5400">
            <a:off x="1605960" y="1276560"/>
            <a:ext cx="3607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8" name="CustomShape 4"/>
          <p:cNvSpPr/>
          <p:nvPr/>
        </p:nvSpPr>
        <p:spPr>
          <a:xfrm>
            <a:off x="758952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9" name="CustomShape 5"/>
          <p:cNvSpPr/>
          <p:nvPr/>
        </p:nvSpPr>
        <p:spPr>
          <a:xfrm>
            <a:off x="676656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0" name="CustomShape 6"/>
          <p:cNvSpPr/>
          <p:nvPr/>
        </p:nvSpPr>
        <p:spPr>
          <a:xfrm>
            <a:off x="2547000" y="137160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1" name="CustomShape 7"/>
          <p:cNvSpPr/>
          <p:nvPr/>
        </p:nvSpPr>
        <p:spPr>
          <a:xfrm>
            <a:off x="329184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92" name="CustomShape 8"/>
          <p:cNvSpPr/>
          <p:nvPr/>
        </p:nvSpPr>
        <p:spPr>
          <a:xfrm>
            <a:off x="585216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93" name="CustomShape 9"/>
          <p:cNvSpPr/>
          <p:nvPr/>
        </p:nvSpPr>
        <p:spPr>
          <a:xfrm>
            <a:off x="420624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94" name="CustomShape 10"/>
          <p:cNvSpPr/>
          <p:nvPr/>
        </p:nvSpPr>
        <p:spPr>
          <a:xfrm>
            <a:off x="5029200" y="12996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95" name="CustomShape 11"/>
          <p:cNvSpPr/>
          <p:nvPr/>
        </p:nvSpPr>
        <p:spPr>
          <a:xfrm>
            <a:off x="2560320" y="12996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6" name="CustomShape 12"/>
          <p:cNvSpPr/>
          <p:nvPr/>
        </p:nvSpPr>
        <p:spPr>
          <a:xfrm>
            <a:off x="1645920" y="210312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7" name="CustomShape 13"/>
          <p:cNvSpPr/>
          <p:nvPr/>
        </p:nvSpPr>
        <p:spPr>
          <a:xfrm>
            <a:off x="246888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8" name="CustomShape 14"/>
          <p:cNvSpPr/>
          <p:nvPr/>
        </p:nvSpPr>
        <p:spPr>
          <a:xfrm>
            <a:off x="331884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9" name="CustomShape 15"/>
          <p:cNvSpPr/>
          <p:nvPr/>
        </p:nvSpPr>
        <p:spPr>
          <a:xfrm>
            <a:off x="420624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0" name="CustomShape 16"/>
          <p:cNvSpPr/>
          <p:nvPr/>
        </p:nvSpPr>
        <p:spPr>
          <a:xfrm>
            <a:off x="502920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1" name="CustomShape 17"/>
          <p:cNvSpPr/>
          <p:nvPr/>
        </p:nvSpPr>
        <p:spPr>
          <a:xfrm>
            <a:off x="594360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2" name="CustomShape 18"/>
          <p:cNvSpPr/>
          <p:nvPr/>
        </p:nvSpPr>
        <p:spPr>
          <a:xfrm>
            <a:off x="676656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3" name="CustomShape 19"/>
          <p:cNvSpPr/>
          <p:nvPr/>
        </p:nvSpPr>
        <p:spPr>
          <a:xfrm>
            <a:off x="758952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4" name="CustomShape 20"/>
          <p:cNvSpPr/>
          <p:nvPr/>
        </p:nvSpPr>
        <p:spPr>
          <a:xfrm>
            <a:off x="1645920" y="19800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5" name="CustomShape 21"/>
          <p:cNvSpPr/>
          <p:nvPr/>
        </p:nvSpPr>
        <p:spPr>
          <a:xfrm>
            <a:off x="1554480" y="603504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06" name="CustomShape 22"/>
          <p:cNvSpPr/>
          <p:nvPr/>
        </p:nvSpPr>
        <p:spPr>
          <a:xfrm>
            <a:off x="7589520" y="596304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07" name="CustomShape 23"/>
          <p:cNvSpPr/>
          <p:nvPr/>
        </p:nvSpPr>
        <p:spPr>
          <a:xfrm>
            <a:off x="2560320" y="603504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08" name="CustomShape 24"/>
          <p:cNvSpPr/>
          <p:nvPr/>
        </p:nvSpPr>
        <p:spPr>
          <a:xfrm>
            <a:off x="6858000" y="596304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09" name="CustomShape 25"/>
          <p:cNvSpPr/>
          <p:nvPr/>
        </p:nvSpPr>
        <p:spPr>
          <a:xfrm>
            <a:off x="3291840" y="603504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10" name="CustomShape 26"/>
          <p:cNvSpPr/>
          <p:nvPr/>
        </p:nvSpPr>
        <p:spPr>
          <a:xfrm>
            <a:off x="5852160" y="603504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11" name="CustomShape 27"/>
          <p:cNvSpPr/>
          <p:nvPr/>
        </p:nvSpPr>
        <p:spPr>
          <a:xfrm>
            <a:off x="4206240" y="603504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12" name="CustomShape 28"/>
          <p:cNvSpPr/>
          <p:nvPr/>
        </p:nvSpPr>
        <p:spPr>
          <a:xfrm>
            <a:off x="5029200" y="603504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13" name="CustomShape 29"/>
          <p:cNvSpPr/>
          <p:nvPr/>
        </p:nvSpPr>
        <p:spPr>
          <a:xfrm>
            <a:off x="1605600" y="5341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4" name="CustomShape 30"/>
          <p:cNvSpPr/>
          <p:nvPr/>
        </p:nvSpPr>
        <p:spPr>
          <a:xfrm>
            <a:off x="2560320" y="5322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5" name="CustomShape 31"/>
          <p:cNvSpPr/>
          <p:nvPr/>
        </p:nvSpPr>
        <p:spPr>
          <a:xfrm>
            <a:off x="3383280" y="5322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6" name="CustomShape 32"/>
          <p:cNvSpPr/>
          <p:nvPr/>
        </p:nvSpPr>
        <p:spPr>
          <a:xfrm>
            <a:off x="4206240" y="530352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7" name="CustomShape 33"/>
          <p:cNvSpPr/>
          <p:nvPr/>
        </p:nvSpPr>
        <p:spPr>
          <a:xfrm>
            <a:off x="5120640" y="5322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8" name="CustomShape 34"/>
          <p:cNvSpPr/>
          <p:nvPr/>
        </p:nvSpPr>
        <p:spPr>
          <a:xfrm>
            <a:off x="5943600" y="5322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9" name="CustomShape 35"/>
          <p:cNvSpPr/>
          <p:nvPr/>
        </p:nvSpPr>
        <p:spPr>
          <a:xfrm>
            <a:off x="6858000" y="5284080"/>
            <a:ext cx="273240" cy="38412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20" name="CustomShape 36"/>
          <p:cNvSpPr/>
          <p:nvPr/>
        </p:nvSpPr>
        <p:spPr>
          <a:xfrm>
            <a:off x="7680960" y="5342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21" name="CustomShape 37"/>
          <p:cNvSpPr/>
          <p:nvPr/>
        </p:nvSpPr>
        <p:spPr>
          <a:xfrm>
            <a:off x="1554480" y="45720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a:t>
            </a:r>
            <a:endParaRPr b="0" lang="en-US" sz="1800" spc="-1" strike="noStrike">
              <a:latin typeface="Arial"/>
            </a:endParaRPr>
          </a:p>
        </p:txBody>
      </p:sp>
      <p:sp>
        <p:nvSpPr>
          <p:cNvPr id="122" name="CustomShape 38"/>
          <p:cNvSpPr/>
          <p:nvPr/>
        </p:nvSpPr>
        <p:spPr>
          <a:xfrm>
            <a:off x="2377440" y="4572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b</a:t>
            </a:r>
            <a:endParaRPr b="0" lang="en-US" sz="1800" spc="-1" strike="noStrike">
              <a:latin typeface="Arial"/>
            </a:endParaRPr>
          </a:p>
        </p:txBody>
      </p:sp>
      <p:sp>
        <p:nvSpPr>
          <p:cNvPr id="123" name="CustomShape 39"/>
          <p:cNvSpPr/>
          <p:nvPr/>
        </p:nvSpPr>
        <p:spPr>
          <a:xfrm>
            <a:off x="3291840" y="4572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a:t>
            </a:r>
            <a:endParaRPr b="0" lang="en-US" sz="1800" spc="-1" strike="noStrike">
              <a:latin typeface="Arial"/>
            </a:endParaRPr>
          </a:p>
        </p:txBody>
      </p:sp>
      <p:sp>
        <p:nvSpPr>
          <p:cNvPr id="124" name="CustomShape 40"/>
          <p:cNvSpPr/>
          <p:nvPr/>
        </p:nvSpPr>
        <p:spPr>
          <a:xfrm>
            <a:off x="4114800" y="45720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a:t>
            </a:r>
            <a:endParaRPr b="0" lang="en-US" sz="1800" spc="-1" strike="noStrike">
              <a:latin typeface="Arial"/>
            </a:endParaRPr>
          </a:p>
        </p:txBody>
      </p:sp>
      <p:sp>
        <p:nvSpPr>
          <p:cNvPr id="125" name="CustomShape 41"/>
          <p:cNvSpPr/>
          <p:nvPr/>
        </p:nvSpPr>
        <p:spPr>
          <a:xfrm>
            <a:off x="5029200" y="4572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a:t>
            </a:r>
            <a:endParaRPr b="0" lang="en-US" sz="1800" spc="-1" strike="noStrike">
              <a:latin typeface="Arial"/>
            </a:endParaRPr>
          </a:p>
        </p:txBody>
      </p:sp>
      <p:sp>
        <p:nvSpPr>
          <p:cNvPr id="126" name="CustomShape 42"/>
          <p:cNvSpPr/>
          <p:nvPr/>
        </p:nvSpPr>
        <p:spPr>
          <a:xfrm>
            <a:off x="5852160" y="4572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a:t>
            </a:r>
            <a:endParaRPr b="0" lang="en-US" sz="1800" spc="-1" strike="noStrike">
              <a:latin typeface="Arial"/>
            </a:endParaRPr>
          </a:p>
        </p:txBody>
      </p:sp>
      <p:sp>
        <p:nvSpPr>
          <p:cNvPr id="127" name="CustomShape 43"/>
          <p:cNvSpPr/>
          <p:nvPr/>
        </p:nvSpPr>
        <p:spPr>
          <a:xfrm>
            <a:off x="6766560" y="4572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a:t>
            </a:r>
            <a:endParaRPr b="0" lang="en-US" sz="1800" spc="-1" strike="noStrike">
              <a:latin typeface="Arial"/>
            </a:endParaRPr>
          </a:p>
        </p:txBody>
      </p:sp>
      <p:sp>
        <p:nvSpPr>
          <p:cNvPr id="128" name="CustomShape 44"/>
          <p:cNvSpPr/>
          <p:nvPr/>
        </p:nvSpPr>
        <p:spPr>
          <a:xfrm>
            <a:off x="7589520" y="45720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a:t>
            </a:r>
            <a:endParaRPr b="0" lang="en-US" sz="1800" spc="-1" strike="noStrike">
              <a:latin typeface="Arial"/>
            </a:endParaRPr>
          </a:p>
        </p:txBody>
      </p:sp>
      <p:sp>
        <p:nvSpPr>
          <p:cNvPr id="129" name="CustomShape 45"/>
          <p:cNvSpPr/>
          <p:nvPr/>
        </p:nvSpPr>
        <p:spPr>
          <a:xfrm>
            <a:off x="457200" y="13716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0" name="CustomShape 46"/>
          <p:cNvSpPr/>
          <p:nvPr/>
        </p:nvSpPr>
        <p:spPr>
          <a:xfrm>
            <a:off x="457200" y="198000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31" name="CustomShape 47"/>
          <p:cNvSpPr/>
          <p:nvPr/>
        </p:nvSpPr>
        <p:spPr>
          <a:xfrm>
            <a:off x="457200" y="26712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2" name="CustomShape 48"/>
          <p:cNvSpPr/>
          <p:nvPr/>
        </p:nvSpPr>
        <p:spPr>
          <a:xfrm>
            <a:off x="457200" y="331128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33" name="CustomShape 49"/>
          <p:cNvSpPr/>
          <p:nvPr/>
        </p:nvSpPr>
        <p:spPr>
          <a:xfrm>
            <a:off x="457200" y="40233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34" name="CustomShape 50"/>
          <p:cNvSpPr/>
          <p:nvPr/>
        </p:nvSpPr>
        <p:spPr>
          <a:xfrm>
            <a:off x="457200" y="466344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35" name="CustomShape 51"/>
          <p:cNvSpPr/>
          <p:nvPr/>
        </p:nvSpPr>
        <p:spPr>
          <a:xfrm>
            <a:off x="457200" y="530352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36" name="CustomShape 52"/>
          <p:cNvSpPr/>
          <p:nvPr/>
        </p:nvSpPr>
        <p:spPr>
          <a:xfrm>
            <a:off x="465480" y="60213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37" name="CustomShape 53"/>
          <p:cNvSpPr/>
          <p:nvPr/>
        </p:nvSpPr>
        <p:spPr>
          <a:xfrm>
            <a:off x="1097280" y="6949440"/>
            <a:ext cx="420516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Initial Board Positions</a:t>
            </a:r>
            <a:endParaRPr b="0" lang="en-US" sz="1800" spc="-1" strike="noStrike">
              <a:latin typeface="Arial"/>
            </a:endParaRPr>
          </a:p>
        </p:txBody>
      </p:sp>
      <p:sp>
        <p:nvSpPr>
          <p:cNvPr id="138" name="Line 54"/>
          <p:cNvSpPr/>
          <p:nvPr/>
        </p:nvSpPr>
        <p:spPr>
          <a:xfrm>
            <a:off x="9052560" y="1097280"/>
            <a:ext cx="360" cy="1280160"/>
          </a:xfrm>
          <a:prstGeom prst="line">
            <a:avLst/>
          </a:prstGeom>
          <a:ln w="54720">
            <a:solidFill>
              <a:srgbClr val="ed1c24"/>
            </a:solidFill>
            <a:round/>
            <a:tailEnd len="med" type="triangle" w="med"/>
          </a:ln>
        </p:spPr>
        <p:style>
          <a:lnRef idx="0"/>
          <a:fillRef idx="0"/>
          <a:effectRef idx="0"/>
          <a:fontRef idx="minor"/>
        </p:style>
        <p:txBody>
          <a:bodyPr lIns="90000" rIns="90000" tIns="45000" bIns="45000" anchor="ctr" anchorCtr="1"/>
          <a:p>
            <a:pPr algn="ctr">
              <a:lnSpc>
                <a:spcPct val="100000"/>
              </a:lnSpc>
            </a:pPr>
            <a:r>
              <a:rPr b="0" lang="en-US" sz="1800" spc="-1" strike="noStrike">
                <a:solidFill>
                  <a:srgbClr val="000000"/>
                </a:solidFill>
                <a:latin typeface="Arial"/>
                <a:ea typeface="DejaVu Sans"/>
              </a:rPr>
              <a:t>W</a:t>
            </a:r>
            <a:r>
              <a:rPr b="0" lang="en-US" sz="1800" spc="-1" strike="noStrike">
                <a:solidFill>
                  <a:srgbClr val="000000"/>
                </a:solidFill>
                <a:latin typeface="Arial"/>
                <a:ea typeface="DejaVu Sans"/>
              </a:rPr>
              <a:t>hi</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m</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r)</a:t>
            </a:r>
            <a:endParaRPr b="0" lang="en-US" sz="1800" spc="-1" strike="noStrike">
              <a:latin typeface="Arial"/>
            </a:endParaRPr>
          </a:p>
        </p:txBody>
      </p:sp>
      <p:sp>
        <p:nvSpPr>
          <p:cNvPr id="139" name="Line 55"/>
          <p:cNvSpPr/>
          <p:nvPr/>
        </p:nvSpPr>
        <p:spPr>
          <a:xfrm flipV="1">
            <a:off x="8961120" y="5212080"/>
            <a:ext cx="360" cy="1371600"/>
          </a:xfrm>
          <a:prstGeom prst="line">
            <a:avLst/>
          </a:prstGeom>
          <a:ln w="54720">
            <a:solidFill>
              <a:srgbClr val="ed1c24"/>
            </a:solidFill>
            <a:round/>
            <a:tailEnd len="med" type="triangle" w="med"/>
          </a:ln>
        </p:spPr>
        <p:style>
          <a:lnRef idx="0"/>
          <a:fillRef idx="0"/>
          <a:effectRef idx="0"/>
          <a:fontRef idx="minor"/>
        </p:style>
        <p:txBody>
          <a:bodyPr lIns="90000" rIns="90000" tIns="45000" bIns="45000" anchor="ctr" anchorCtr="1"/>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la</a:t>
            </a:r>
            <a:r>
              <a:rPr b="0" lang="en-US" sz="1800" spc="-1" strike="noStrike">
                <a:solidFill>
                  <a:srgbClr val="000000"/>
                </a:solidFill>
                <a:latin typeface="Arial"/>
                <a:ea typeface="DejaVu Sans"/>
              </a:rPr>
              <a:t>y</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r)</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la</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k</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60000" y="184680"/>
            <a:ext cx="9358560" cy="1249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Graph for some Initial Board Positions</a:t>
            </a:r>
            <a:endParaRPr b="0" lang="en-US" sz="4400" spc="-1" strike="noStrike">
              <a:latin typeface="Arial"/>
            </a:endParaRPr>
          </a:p>
        </p:txBody>
      </p:sp>
      <p:sp>
        <p:nvSpPr>
          <p:cNvPr id="141" name="CustomShape 2"/>
          <p:cNvSpPr/>
          <p:nvPr/>
        </p:nvSpPr>
        <p:spPr>
          <a:xfrm>
            <a:off x="2011680" y="1737360"/>
            <a:ext cx="127908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(Pawn)</a:t>
            </a:r>
            <a:endParaRPr b="0" lang="en-US" sz="1800" spc="-1" strike="noStrike">
              <a:latin typeface="Arial"/>
            </a:endParaRPr>
          </a:p>
        </p:txBody>
      </p:sp>
      <p:sp>
        <p:nvSpPr>
          <p:cNvPr id="142" name="Line 3"/>
          <p:cNvSpPr/>
          <p:nvPr/>
        </p:nvSpPr>
        <p:spPr>
          <a:xfrm flipH="1">
            <a:off x="1463040" y="2651760"/>
            <a:ext cx="822960" cy="1005840"/>
          </a:xfrm>
          <a:prstGeom prst="line">
            <a:avLst/>
          </a:prstGeom>
          <a:ln w="54720">
            <a:solidFill>
              <a:srgbClr val="ed1c24"/>
            </a:solidFill>
            <a:round/>
            <a:tailEnd len="med" type="triangle" w="med"/>
          </a:ln>
        </p:spPr>
        <p:style>
          <a:lnRef idx="0"/>
          <a:fillRef idx="0"/>
          <a:effectRef idx="0"/>
          <a:fontRef idx="minor"/>
        </p:style>
      </p:sp>
      <p:sp>
        <p:nvSpPr>
          <p:cNvPr id="143" name="CustomShape 4"/>
          <p:cNvSpPr/>
          <p:nvPr/>
        </p:nvSpPr>
        <p:spPr>
          <a:xfrm>
            <a:off x="548640" y="3749040"/>
            <a:ext cx="1279080" cy="82188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a:t>
            </a:r>
            <a:endParaRPr b="0" lang="en-US" sz="1800" spc="-1" strike="noStrike">
              <a:latin typeface="Arial"/>
            </a:endParaRPr>
          </a:p>
        </p:txBody>
      </p:sp>
      <p:sp>
        <p:nvSpPr>
          <p:cNvPr id="144" name="Line 5"/>
          <p:cNvSpPr/>
          <p:nvPr/>
        </p:nvSpPr>
        <p:spPr>
          <a:xfrm>
            <a:off x="3291840" y="2560320"/>
            <a:ext cx="1188720" cy="1097280"/>
          </a:xfrm>
          <a:prstGeom prst="line">
            <a:avLst/>
          </a:prstGeom>
          <a:ln w="54720">
            <a:solidFill>
              <a:srgbClr val="ed1c24"/>
            </a:solidFill>
            <a:round/>
            <a:tailEnd len="med" type="triangle" w="med"/>
          </a:ln>
        </p:spPr>
        <p:style>
          <a:lnRef idx="0"/>
          <a:fillRef idx="0"/>
          <a:effectRef idx="0"/>
          <a:fontRef idx="minor"/>
        </p:style>
      </p:sp>
      <p:sp>
        <p:nvSpPr>
          <p:cNvPr id="145" name="CustomShape 6"/>
          <p:cNvSpPr/>
          <p:nvPr/>
        </p:nvSpPr>
        <p:spPr>
          <a:xfrm>
            <a:off x="4389120" y="3566160"/>
            <a:ext cx="118764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a:t>
            </a:r>
            <a:endParaRPr b="0" lang="en-US" sz="1800" spc="-1" strike="noStrike">
              <a:latin typeface="Arial"/>
            </a:endParaRPr>
          </a:p>
        </p:txBody>
      </p:sp>
      <p:sp>
        <p:nvSpPr>
          <p:cNvPr id="146" name="CustomShape 7"/>
          <p:cNvSpPr/>
          <p:nvPr/>
        </p:nvSpPr>
        <p:spPr>
          <a:xfrm>
            <a:off x="6949440" y="1737360"/>
            <a:ext cx="127908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1b</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(Knight)</a:t>
            </a:r>
            <a:endParaRPr b="0" lang="en-US" sz="1800" spc="-1" strike="noStrike">
              <a:latin typeface="Arial"/>
            </a:endParaRPr>
          </a:p>
        </p:txBody>
      </p:sp>
      <p:sp>
        <p:nvSpPr>
          <p:cNvPr id="147" name="Line 8"/>
          <p:cNvSpPr/>
          <p:nvPr/>
        </p:nvSpPr>
        <p:spPr>
          <a:xfrm flipH="1">
            <a:off x="5212080" y="2468880"/>
            <a:ext cx="1828800" cy="1097280"/>
          </a:xfrm>
          <a:prstGeom prst="line">
            <a:avLst/>
          </a:prstGeom>
          <a:ln w="54720">
            <a:solidFill>
              <a:srgbClr val="ed1c24"/>
            </a:solidFill>
            <a:round/>
            <a:tailEnd len="med" type="triangle" w="med"/>
          </a:ln>
        </p:spPr>
        <p:style>
          <a:lnRef idx="0"/>
          <a:fillRef idx="0"/>
          <a:effectRef idx="0"/>
          <a:fontRef idx="minor"/>
        </p:style>
      </p:sp>
      <p:sp>
        <p:nvSpPr>
          <p:cNvPr id="148" name="CustomShape 9"/>
          <p:cNvSpPr/>
          <p:nvPr/>
        </p:nvSpPr>
        <p:spPr>
          <a:xfrm>
            <a:off x="8321040" y="3566160"/>
            <a:ext cx="1187640" cy="82188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3c</a:t>
            </a:r>
            <a:endParaRPr b="0" lang="en-US" sz="1800" spc="-1" strike="noStrike">
              <a:latin typeface="Arial"/>
            </a:endParaRPr>
          </a:p>
        </p:txBody>
      </p:sp>
      <p:sp>
        <p:nvSpPr>
          <p:cNvPr id="149" name="Line 10"/>
          <p:cNvSpPr/>
          <p:nvPr/>
        </p:nvSpPr>
        <p:spPr>
          <a:xfrm>
            <a:off x="7772400" y="2651760"/>
            <a:ext cx="731520" cy="1005840"/>
          </a:xfrm>
          <a:prstGeom prst="line">
            <a:avLst/>
          </a:prstGeom>
          <a:ln w="54720">
            <a:solidFill>
              <a:srgbClr val="ed1c24"/>
            </a:solidFill>
            <a:round/>
            <a:tailEnd len="med" type="triangle" w="med"/>
          </a:ln>
        </p:spPr>
        <p:style>
          <a:lnRef idx="0"/>
          <a:fillRef idx="0"/>
          <a:effectRef idx="0"/>
          <a:fontRef idx="minor"/>
        </p:style>
      </p:sp>
      <p:sp>
        <p:nvSpPr>
          <p:cNvPr id="150" name="CustomShape 11"/>
          <p:cNvSpPr/>
          <p:nvPr/>
        </p:nvSpPr>
        <p:spPr>
          <a:xfrm>
            <a:off x="914400" y="5394960"/>
            <a:ext cx="127908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2b</a:t>
            </a:r>
            <a:endParaRPr b="0" lang="en-US" sz="1800" spc="-1" strike="noStrike">
              <a:latin typeface="Arial"/>
            </a:endParaRPr>
          </a:p>
        </p:txBody>
      </p:sp>
      <p:sp>
        <p:nvSpPr>
          <p:cNvPr id="151" name="Line 12"/>
          <p:cNvSpPr/>
          <p:nvPr/>
        </p:nvSpPr>
        <p:spPr>
          <a:xfrm flipV="1">
            <a:off x="2194560" y="5394960"/>
            <a:ext cx="822960" cy="457200"/>
          </a:xfrm>
          <a:prstGeom prst="line">
            <a:avLst/>
          </a:prstGeom>
          <a:ln w="54720">
            <a:solidFill>
              <a:srgbClr val="ed1c24"/>
            </a:solidFill>
            <a:round/>
            <a:tailEnd len="med" type="triangle" w="med"/>
          </a:ln>
        </p:spPr>
        <p:style>
          <a:lnRef idx="0"/>
          <a:fillRef idx="0"/>
          <a:effectRef idx="0"/>
          <a:fontRef idx="minor"/>
        </p:style>
      </p:sp>
      <p:sp>
        <p:nvSpPr>
          <p:cNvPr id="152" name="CustomShape 13"/>
          <p:cNvSpPr/>
          <p:nvPr/>
        </p:nvSpPr>
        <p:spPr>
          <a:xfrm>
            <a:off x="2926080" y="4572000"/>
            <a:ext cx="118764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3b</a:t>
            </a:r>
            <a:endParaRPr b="0" lang="en-US" sz="1800" spc="-1" strike="noStrike">
              <a:latin typeface="Arial"/>
            </a:endParaRPr>
          </a:p>
        </p:txBody>
      </p:sp>
      <p:sp>
        <p:nvSpPr>
          <p:cNvPr id="153" name="CustomShape 14"/>
          <p:cNvSpPr/>
          <p:nvPr/>
        </p:nvSpPr>
        <p:spPr>
          <a:xfrm>
            <a:off x="6675120" y="5303520"/>
            <a:ext cx="1187640" cy="9133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2c</a:t>
            </a:r>
            <a:endParaRPr b="0" lang="en-US" sz="1800" spc="-1" strike="noStrike">
              <a:latin typeface="Arial"/>
            </a:endParaRPr>
          </a:p>
        </p:txBody>
      </p:sp>
      <p:sp>
        <p:nvSpPr>
          <p:cNvPr id="154" name="Line 15"/>
          <p:cNvSpPr/>
          <p:nvPr/>
        </p:nvSpPr>
        <p:spPr>
          <a:xfrm flipV="1">
            <a:off x="7680960" y="4297680"/>
            <a:ext cx="731520" cy="1097280"/>
          </a:xfrm>
          <a:prstGeom prst="line">
            <a:avLst/>
          </a:prstGeom>
          <a:ln w="54720">
            <a:solidFill>
              <a:srgbClr val="ed1c24"/>
            </a:solidFill>
            <a:round/>
            <a:tailEnd len="med" type="triangle" w="med"/>
          </a:ln>
        </p:spPr>
        <p:style>
          <a:lnRef idx="0"/>
          <a:fillRef idx="0"/>
          <a:effectRef idx="0"/>
          <a:fontRef idx="minor"/>
        </p:style>
      </p:sp>
      <p:sp>
        <p:nvSpPr>
          <p:cNvPr id="155" name="Line 16"/>
          <p:cNvSpPr/>
          <p:nvPr/>
        </p:nvSpPr>
        <p:spPr>
          <a:xfrm>
            <a:off x="2011680" y="6217920"/>
            <a:ext cx="1645920" cy="91440"/>
          </a:xfrm>
          <a:prstGeom prst="line">
            <a:avLst/>
          </a:prstGeom>
          <a:ln w="54720">
            <a:solidFill>
              <a:srgbClr val="ed1c24"/>
            </a:solidFill>
            <a:round/>
            <a:tailEnd len="med" type="triangle" w="med"/>
          </a:ln>
        </p:spPr>
        <p:style>
          <a:lnRef idx="0"/>
          <a:fillRef idx="0"/>
          <a:effectRef idx="0"/>
          <a:fontRef idx="minor"/>
        </p:style>
      </p:sp>
      <p:sp>
        <p:nvSpPr>
          <p:cNvPr id="156" name="CustomShape 17"/>
          <p:cNvSpPr/>
          <p:nvPr/>
        </p:nvSpPr>
        <p:spPr>
          <a:xfrm>
            <a:off x="3749040" y="5852160"/>
            <a:ext cx="1187640" cy="82188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4b</a:t>
            </a:r>
            <a:endParaRPr b="0" lang="en-US" sz="1800" spc="-1" strike="noStrike">
              <a:latin typeface="Arial"/>
            </a:endParaRPr>
          </a:p>
        </p:txBody>
      </p:sp>
      <p:sp>
        <p:nvSpPr>
          <p:cNvPr id="157" name="CustomShape 18"/>
          <p:cNvSpPr/>
          <p:nvPr/>
        </p:nvSpPr>
        <p:spPr>
          <a:xfrm>
            <a:off x="1463040" y="283464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 name="CustomShape 19"/>
          <p:cNvSpPr/>
          <p:nvPr/>
        </p:nvSpPr>
        <p:spPr>
          <a:xfrm>
            <a:off x="3840480" y="25603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 name="CustomShape 20"/>
          <p:cNvSpPr/>
          <p:nvPr/>
        </p:nvSpPr>
        <p:spPr>
          <a:xfrm>
            <a:off x="5760720" y="25603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 name="CustomShape 21"/>
          <p:cNvSpPr/>
          <p:nvPr/>
        </p:nvSpPr>
        <p:spPr>
          <a:xfrm>
            <a:off x="8229600" y="27432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1" name="CustomShape 22"/>
          <p:cNvSpPr/>
          <p:nvPr/>
        </p:nvSpPr>
        <p:spPr>
          <a:xfrm>
            <a:off x="8138160" y="4846320"/>
            <a:ext cx="18180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2" name="CustomShape 23"/>
          <p:cNvSpPr/>
          <p:nvPr/>
        </p:nvSpPr>
        <p:spPr>
          <a:xfrm>
            <a:off x="2377440" y="53035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3" name="CustomShape 24"/>
          <p:cNvSpPr/>
          <p:nvPr/>
        </p:nvSpPr>
        <p:spPr>
          <a:xfrm>
            <a:off x="2834640" y="5943600"/>
            <a:ext cx="18180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65760" y="274320"/>
            <a:ext cx="8868960" cy="1159200"/>
          </a:xfrm>
          <a:custGeom>
            <a:avLst/>
            <a:gdLst/>
            <a:ahLst/>
            <a:rect l="l" t="t" r="r" b="b"/>
            <a:pathLst>
              <a:path w="24640" h="3224">
                <a:moveTo>
                  <a:pt x="0" y="0"/>
                </a:moveTo>
                <a:lnTo>
                  <a:pt x="24639" y="0"/>
                </a:lnTo>
                <a:moveTo>
                  <a:pt x="0" y="3223"/>
                </a:moveTo>
                <a:lnTo>
                  <a:pt x="24639" y="3223"/>
                </a:lnTo>
              </a:path>
            </a:pathLst>
          </a:custGeom>
          <a:solidFill>
            <a:srgbClr val="fffff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latin typeface="Arial Black"/>
                <a:ea typeface="MS Gothic"/>
              </a:rPr>
              <a:t>How a white piece moves </a:t>
            </a:r>
            <a:endParaRPr b="0" lang="en-US" sz="2400" spc="-1" strike="noStrike">
              <a:latin typeface="Arial"/>
            </a:endParaRPr>
          </a:p>
        </p:txBody>
      </p:sp>
      <p:sp>
        <p:nvSpPr>
          <p:cNvPr id="165" name="CustomShape 2"/>
          <p:cNvSpPr/>
          <p:nvPr/>
        </p:nvSpPr>
        <p:spPr>
          <a:xfrm>
            <a:off x="457200" y="1828800"/>
            <a:ext cx="9051840" cy="6393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Once The Graph is formed, We search for the highest weight in the graph and prefer a move which gets us closer to the Black King and store it’s position.</a:t>
            </a:r>
            <a:endParaRPr b="0" lang="en-US" sz="1800" spc="-1" strike="noStrike">
              <a:latin typeface="Arial"/>
            </a:endParaRPr>
          </a:p>
        </p:txBody>
      </p:sp>
      <p:sp>
        <p:nvSpPr>
          <p:cNvPr id="166" name="CustomShape 3"/>
          <p:cNvSpPr/>
          <p:nvPr/>
        </p:nvSpPr>
        <p:spPr>
          <a:xfrm>
            <a:off x="1996560" y="2743200"/>
            <a:ext cx="126648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2a</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(Pawn)</a:t>
            </a:r>
            <a:endParaRPr b="0" lang="en-US" sz="1800" spc="-1" strike="noStrike">
              <a:latin typeface="Arial"/>
            </a:endParaRPr>
          </a:p>
        </p:txBody>
      </p:sp>
      <p:sp>
        <p:nvSpPr>
          <p:cNvPr id="167" name="Line 4"/>
          <p:cNvSpPr/>
          <p:nvPr/>
        </p:nvSpPr>
        <p:spPr>
          <a:xfrm flipH="1">
            <a:off x="1453680" y="3461040"/>
            <a:ext cx="814680" cy="789480"/>
          </a:xfrm>
          <a:prstGeom prst="line">
            <a:avLst/>
          </a:prstGeom>
          <a:ln w="54720">
            <a:solidFill>
              <a:srgbClr val="ed1c24"/>
            </a:solidFill>
            <a:round/>
            <a:tailEnd len="med" type="triangle" w="med"/>
          </a:ln>
        </p:spPr>
        <p:style>
          <a:lnRef idx="0"/>
          <a:fillRef idx="0"/>
          <a:effectRef idx="0"/>
          <a:fontRef idx="minor"/>
        </p:style>
      </p:sp>
      <p:sp>
        <p:nvSpPr>
          <p:cNvPr id="168" name="CustomShape 5"/>
          <p:cNvSpPr/>
          <p:nvPr/>
        </p:nvSpPr>
        <p:spPr>
          <a:xfrm>
            <a:off x="548640" y="4322160"/>
            <a:ext cx="1266120" cy="64512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4a</a:t>
            </a:r>
            <a:endParaRPr b="0" lang="en-US" sz="1800" spc="-1" strike="noStrike">
              <a:latin typeface="Arial"/>
            </a:endParaRPr>
          </a:p>
        </p:txBody>
      </p:sp>
      <p:sp>
        <p:nvSpPr>
          <p:cNvPr id="169" name="Line 6"/>
          <p:cNvSpPr/>
          <p:nvPr/>
        </p:nvSpPr>
        <p:spPr>
          <a:xfrm>
            <a:off x="3264120" y="3389040"/>
            <a:ext cx="1176480" cy="861480"/>
          </a:xfrm>
          <a:prstGeom prst="line">
            <a:avLst/>
          </a:prstGeom>
          <a:ln w="54720">
            <a:solidFill>
              <a:srgbClr val="ed1c24"/>
            </a:solidFill>
            <a:round/>
            <a:tailEnd len="med" type="triangle" w="med"/>
          </a:ln>
        </p:spPr>
        <p:style>
          <a:lnRef idx="0"/>
          <a:fillRef idx="0"/>
          <a:effectRef idx="0"/>
          <a:fontRef idx="minor"/>
        </p:style>
      </p:sp>
      <p:sp>
        <p:nvSpPr>
          <p:cNvPr id="170" name="CustomShape 7"/>
          <p:cNvSpPr/>
          <p:nvPr/>
        </p:nvSpPr>
        <p:spPr>
          <a:xfrm>
            <a:off x="4350240" y="4178880"/>
            <a:ext cx="117540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3a</a:t>
            </a:r>
            <a:endParaRPr b="0" lang="en-US" sz="1800" spc="-1" strike="noStrike">
              <a:latin typeface="Arial"/>
            </a:endParaRPr>
          </a:p>
        </p:txBody>
      </p:sp>
      <p:sp>
        <p:nvSpPr>
          <p:cNvPr id="171" name="CustomShape 8"/>
          <p:cNvSpPr/>
          <p:nvPr/>
        </p:nvSpPr>
        <p:spPr>
          <a:xfrm>
            <a:off x="6884280" y="2743200"/>
            <a:ext cx="126612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1b</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(Knight)</a:t>
            </a:r>
            <a:endParaRPr b="0" lang="en-US" sz="1800" spc="-1" strike="noStrike">
              <a:latin typeface="Arial"/>
            </a:endParaRPr>
          </a:p>
        </p:txBody>
      </p:sp>
      <p:sp>
        <p:nvSpPr>
          <p:cNvPr id="172" name="Line 9"/>
          <p:cNvSpPr/>
          <p:nvPr/>
        </p:nvSpPr>
        <p:spPr>
          <a:xfrm flipH="1">
            <a:off x="5164560" y="3317400"/>
            <a:ext cx="1810440" cy="861480"/>
          </a:xfrm>
          <a:prstGeom prst="line">
            <a:avLst/>
          </a:prstGeom>
          <a:ln w="54720">
            <a:solidFill>
              <a:srgbClr val="ed1c24"/>
            </a:solidFill>
            <a:round/>
            <a:tailEnd len="med" type="triangle" w="med"/>
          </a:ln>
        </p:spPr>
        <p:style>
          <a:lnRef idx="0"/>
          <a:fillRef idx="0"/>
          <a:effectRef idx="0"/>
          <a:fontRef idx="minor"/>
        </p:style>
      </p:sp>
      <p:sp>
        <p:nvSpPr>
          <p:cNvPr id="173" name="CustomShape 10"/>
          <p:cNvSpPr/>
          <p:nvPr/>
        </p:nvSpPr>
        <p:spPr>
          <a:xfrm>
            <a:off x="8241840" y="4178880"/>
            <a:ext cx="1175760" cy="644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3c</a:t>
            </a:r>
            <a:endParaRPr b="0" lang="en-US" sz="1800" spc="-1" strike="noStrike">
              <a:latin typeface="Arial"/>
            </a:endParaRPr>
          </a:p>
        </p:txBody>
      </p:sp>
      <p:sp>
        <p:nvSpPr>
          <p:cNvPr id="174" name="Line 11"/>
          <p:cNvSpPr/>
          <p:nvPr/>
        </p:nvSpPr>
        <p:spPr>
          <a:xfrm>
            <a:off x="7698960" y="3461040"/>
            <a:ext cx="723960" cy="789480"/>
          </a:xfrm>
          <a:prstGeom prst="line">
            <a:avLst/>
          </a:prstGeom>
          <a:ln w="54720">
            <a:solidFill>
              <a:srgbClr val="ed1c24"/>
            </a:solidFill>
            <a:round/>
            <a:tailEnd len="med" type="triangle" w="med"/>
          </a:ln>
        </p:spPr>
        <p:style>
          <a:lnRef idx="0"/>
          <a:fillRef idx="0"/>
          <a:effectRef idx="0"/>
          <a:fontRef idx="minor"/>
        </p:style>
      </p:sp>
      <p:sp>
        <p:nvSpPr>
          <p:cNvPr id="175" name="CustomShape 12"/>
          <p:cNvSpPr/>
          <p:nvPr/>
        </p:nvSpPr>
        <p:spPr>
          <a:xfrm>
            <a:off x="910440" y="5614200"/>
            <a:ext cx="126648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2b</a:t>
            </a:r>
            <a:endParaRPr b="0" lang="en-US" sz="1800" spc="-1" strike="noStrike">
              <a:latin typeface="Arial"/>
            </a:endParaRPr>
          </a:p>
        </p:txBody>
      </p:sp>
      <p:sp>
        <p:nvSpPr>
          <p:cNvPr id="176" name="Line 13"/>
          <p:cNvSpPr/>
          <p:nvPr/>
        </p:nvSpPr>
        <p:spPr>
          <a:xfrm flipV="1">
            <a:off x="2178000" y="5614200"/>
            <a:ext cx="814320" cy="358920"/>
          </a:xfrm>
          <a:prstGeom prst="line">
            <a:avLst/>
          </a:prstGeom>
          <a:ln w="54720">
            <a:solidFill>
              <a:srgbClr val="ed1c24"/>
            </a:solidFill>
            <a:round/>
            <a:tailEnd len="med" type="triangle" w="med"/>
          </a:ln>
        </p:spPr>
        <p:style>
          <a:lnRef idx="0"/>
          <a:fillRef idx="0"/>
          <a:effectRef idx="0"/>
          <a:fontRef idx="minor"/>
        </p:style>
      </p:sp>
      <p:sp>
        <p:nvSpPr>
          <p:cNvPr id="177" name="CustomShape 14"/>
          <p:cNvSpPr/>
          <p:nvPr/>
        </p:nvSpPr>
        <p:spPr>
          <a:xfrm>
            <a:off x="2901600" y="4968360"/>
            <a:ext cx="117576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3b</a:t>
            </a:r>
            <a:endParaRPr b="0" lang="en-US" sz="1800" spc="-1" strike="noStrike">
              <a:latin typeface="Arial"/>
            </a:endParaRPr>
          </a:p>
        </p:txBody>
      </p:sp>
      <p:sp>
        <p:nvSpPr>
          <p:cNvPr id="178" name="CustomShape 15"/>
          <p:cNvSpPr/>
          <p:nvPr/>
        </p:nvSpPr>
        <p:spPr>
          <a:xfrm>
            <a:off x="6612840" y="5542560"/>
            <a:ext cx="1175400" cy="71676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2c</a:t>
            </a:r>
            <a:endParaRPr b="0" lang="en-US" sz="1800" spc="-1" strike="noStrike">
              <a:latin typeface="Arial"/>
            </a:endParaRPr>
          </a:p>
        </p:txBody>
      </p:sp>
      <p:sp>
        <p:nvSpPr>
          <p:cNvPr id="179" name="Line 16"/>
          <p:cNvSpPr/>
          <p:nvPr/>
        </p:nvSpPr>
        <p:spPr>
          <a:xfrm flipV="1">
            <a:off x="7608600" y="4753080"/>
            <a:ext cx="723960" cy="861120"/>
          </a:xfrm>
          <a:prstGeom prst="line">
            <a:avLst/>
          </a:prstGeom>
          <a:ln w="54720">
            <a:solidFill>
              <a:srgbClr val="ed1c24"/>
            </a:solidFill>
            <a:round/>
            <a:tailEnd len="med" type="triangle" w="med"/>
          </a:ln>
        </p:spPr>
        <p:style>
          <a:lnRef idx="0"/>
          <a:fillRef idx="0"/>
          <a:effectRef idx="0"/>
          <a:fontRef idx="minor"/>
        </p:style>
      </p:sp>
      <p:sp>
        <p:nvSpPr>
          <p:cNvPr id="180" name="Line 17"/>
          <p:cNvSpPr/>
          <p:nvPr/>
        </p:nvSpPr>
        <p:spPr>
          <a:xfrm>
            <a:off x="1996920" y="6260400"/>
            <a:ext cx="1629000" cy="71640"/>
          </a:xfrm>
          <a:prstGeom prst="line">
            <a:avLst/>
          </a:prstGeom>
          <a:ln w="54720">
            <a:solidFill>
              <a:srgbClr val="ed1c24"/>
            </a:solidFill>
            <a:round/>
            <a:tailEnd len="med" type="triangle" w="med"/>
          </a:ln>
        </p:spPr>
        <p:style>
          <a:lnRef idx="0"/>
          <a:fillRef idx="0"/>
          <a:effectRef idx="0"/>
          <a:fontRef idx="minor"/>
        </p:style>
      </p:sp>
      <p:sp>
        <p:nvSpPr>
          <p:cNvPr id="181" name="CustomShape 18"/>
          <p:cNvSpPr/>
          <p:nvPr/>
        </p:nvSpPr>
        <p:spPr>
          <a:xfrm>
            <a:off x="1453680" y="3604680"/>
            <a:ext cx="270720" cy="27072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 name="CustomShape 19"/>
          <p:cNvSpPr/>
          <p:nvPr/>
        </p:nvSpPr>
        <p:spPr>
          <a:xfrm>
            <a:off x="3807000" y="3389040"/>
            <a:ext cx="270360" cy="27108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 name="CustomShape 20"/>
          <p:cNvSpPr/>
          <p:nvPr/>
        </p:nvSpPr>
        <p:spPr>
          <a:xfrm>
            <a:off x="5707800" y="3389040"/>
            <a:ext cx="270720" cy="27108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 name="CustomShape 21"/>
          <p:cNvSpPr/>
          <p:nvPr/>
        </p:nvSpPr>
        <p:spPr>
          <a:xfrm>
            <a:off x="8151480" y="3532680"/>
            <a:ext cx="270360" cy="27108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5" name="CustomShape 22"/>
          <p:cNvSpPr/>
          <p:nvPr/>
        </p:nvSpPr>
        <p:spPr>
          <a:xfrm>
            <a:off x="8061120" y="5183640"/>
            <a:ext cx="179640" cy="27072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6" name="CustomShape 23"/>
          <p:cNvSpPr/>
          <p:nvPr/>
        </p:nvSpPr>
        <p:spPr>
          <a:xfrm>
            <a:off x="2359080" y="5542560"/>
            <a:ext cx="270360" cy="27072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7" name="CustomShape 24"/>
          <p:cNvSpPr/>
          <p:nvPr/>
        </p:nvSpPr>
        <p:spPr>
          <a:xfrm>
            <a:off x="2811600" y="6044760"/>
            <a:ext cx="179640" cy="27108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8" name="CustomShape 25"/>
          <p:cNvSpPr/>
          <p:nvPr/>
        </p:nvSpPr>
        <p:spPr>
          <a:xfrm>
            <a:off x="3749040" y="5852160"/>
            <a:ext cx="1187640" cy="821880"/>
          </a:xfrm>
          <a:prstGeom prst="ellipse">
            <a:avLst/>
          </a:prstGeom>
          <a:solidFill>
            <a:srgbClr val="729fcf"/>
          </a:solidFill>
          <a:ln w="54720">
            <a:solidFill>
              <a:srgbClr val="ed1c24"/>
            </a:solidFill>
            <a:round/>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Arial"/>
                <a:ea typeface="DejaVu Sans"/>
              </a:rPr>
              <a:t>4b</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91440" y="274320"/>
            <a:ext cx="9509040" cy="1279440"/>
          </a:xfrm>
          <a:custGeom>
            <a:avLst/>
            <a:gdLst/>
            <a:ahLst/>
            <a:rect l="l" t="t" r="r" b="b"/>
            <a:pathLst>
              <a:path w="26418" h="3558">
                <a:moveTo>
                  <a:pt x="0" y="0"/>
                </a:moveTo>
                <a:lnTo>
                  <a:pt x="26405" y="0"/>
                </a:lnTo>
                <a:moveTo>
                  <a:pt x="11" y="3557"/>
                </a:moveTo>
                <a:lnTo>
                  <a:pt x="26417" y="3557"/>
                </a:lnTo>
              </a:path>
            </a:pathLst>
          </a:custGeom>
          <a:solidFill>
            <a:srgbClr val="fffff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latin typeface="Arial Black"/>
                <a:ea typeface="MS Gothic"/>
              </a:rPr>
              <a:t>What Happens after a White Piece Moves?</a:t>
            </a:r>
            <a:endParaRPr b="0" lang="en-US" sz="2400" spc="-1" strike="noStrike">
              <a:latin typeface="Arial"/>
            </a:endParaRPr>
          </a:p>
        </p:txBody>
      </p:sp>
      <p:sp>
        <p:nvSpPr>
          <p:cNvPr id="190" name="CustomShape 2"/>
          <p:cNvSpPr/>
          <p:nvPr/>
        </p:nvSpPr>
        <p:spPr>
          <a:xfrm>
            <a:off x="457200" y="2103120"/>
            <a:ext cx="877752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After we move a piece the previous position gets empty and the new position gets filled, so to make correction to the graph we find the first white piece in all directions for both positions and make changes to the graph according to it.</a:t>
            </a:r>
            <a:endParaRPr b="0" lang="en-US" sz="1800" spc="-1" strike="noStrike">
              <a:latin typeface="Arial"/>
            </a:endParaRPr>
          </a:p>
        </p:txBody>
      </p:sp>
      <p:pic>
        <p:nvPicPr>
          <p:cNvPr id="191" name="" descr=""/>
          <p:cNvPicPr/>
          <p:nvPr/>
        </p:nvPicPr>
        <p:blipFill>
          <a:blip r:embed="rId1"/>
          <a:stretch/>
        </p:blipFill>
        <p:spPr>
          <a:xfrm>
            <a:off x="3538080" y="3474720"/>
            <a:ext cx="2862000" cy="2230920"/>
          </a:xfrm>
          <a:prstGeom prst="rect">
            <a:avLst/>
          </a:prstGeom>
          <a:ln w="36720">
            <a:solidFill>
              <a:srgbClr val="ed1c24"/>
            </a:solidFill>
            <a:round/>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45920" y="2560320"/>
            <a:ext cx="6582600" cy="2284920"/>
          </a:xfrm>
          <a:prstGeom prst="rect">
            <a:avLst/>
          </a:prstGeom>
          <a:noFill/>
          <a:ln w="54720">
            <a:noFill/>
          </a:ln>
        </p:spPr>
        <p:style>
          <a:lnRef idx="0"/>
          <a:fillRef idx="0"/>
          <a:effectRef idx="0"/>
          <a:fontRef idx="minor"/>
        </p:style>
      </p:sp>
      <p:pic>
        <p:nvPicPr>
          <p:cNvPr id="193" name="" descr=""/>
          <p:cNvPicPr/>
          <p:nvPr/>
        </p:nvPicPr>
        <p:blipFill>
          <a:blip r:embed="rId1"/>
          <a:stretch/>
        </p:blipFill>
        <p:spPr>
          <a:xfrm>
            <a:off x="914760" y="803520"/>
            <a:ext cx="7773840" cy="6033960"/>
          </a:xfrm>
          <a:prstGeom prst="rect">
            <a:avLst/>
          </a:prstGeom>
          <a:ln w="182880">
            <a:noFill/>
          </a:ln>
        </p:spPr>
      </p:pic>
      <p:sp>
        <p:nvSpPr>
          <p:cNvPr id="194" name="CustomShape 2"/>
          <p:cNvSpPr/>
          <p:nvPr/>
        </p:nvSpPr>
        <p:spPr>
          <a:xfrm rot="5400">
            <a:off x="1606320" y="1276920"/>
            <a:ext cx="3607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95" name="CustomShape 3"/>
          <p:cNvSpPr/>
          <p:nvPr/>
        </p:nvSpPr>
        <p:spPr>
          <a:xfrm>
            <a:off x="758988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96" name="CustomShape 4"/>
          <p:cNvSpPr/>
          <p:nvPr/>
        </p:nvSpPr>
        <p:spPr>
          <a:xfrm>
            <a:off x="67669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97" name="CustomShape 5"/>
          <p:cNvSpPr/>
          <p:nvPr/>
        </p:nvSpPr>
        <p:spPr>
          <a:xfrm>
            <a:off x="2547360" y="13719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98" name="CustomShape 6"/>
          <p:cNvSpPr/>
          <p:nvPr/>
        </p:nvSpPr>
        <p:spPr>
          <a:xfrm>
            <a:off x="32922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99" name="CustomShape 7"/>
          <p:cNvSpPr/>
          <p:nvPr/>
        </p:nvSpPr>
        <p:spPr>
          <a:xfrm>
            <a:off x="58525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00" name="CustomShape 8"/>
          <p:cNvSpPr/>
          <p:nvPr/>
        </p:nvSpPr>
        <p:spPr>
          <a:xfrm>
            <a:off x="42066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01" name="CustomShape 9"/>
          <p:cNvSpPr/>
          <p:nvPr/>
        </p:nvSpPr>
        <p:spPr>
          <a:xfrm>
            <a:off x="502956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02" name="CustomShape 10"/>
          <p:cNvSpPr/>
          <p:nvPr/>
        </p:nvSpPr>
        <p:spPr>
          <a:xfrm>
            <a:off x="2560680" y="1299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03" name="CustomShape 11"/>
          <p:cNvSpPr/>
          <p:nvPr/>
        </p:nvSpPr>
        <p:spPr>
          <a:xfrm>
            <a:off x="1646280" y="21034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4" name="CustomShape 12"/>
          <p:cNvSpPr/>
          <p:nvPr/>
        </p:nvSpPr>
        <p:spPr>
          <a:xfrm>
            <a:off x="4206240" y="329184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5" name="CustomShape 13"/>
          <p:cNvSpPr/>
          <p:nvPr/>
        </p:nvSpPr>
        <p:spPr>
          <a:xfrm>
            <a:off x="676692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6" name="CustomShape 14"/>
          <p:cNvSpPr/>
          <p:nvPr/>
        </p:nvSpPr>
        <p:spPr>
          <a:xfrm>
            <a:off x="75898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7" name="CustomShape 15"/>
          <p:cNvSpPr/>
          <p:nvPr/>
        </p:nvSpPr>
        <p:spPr>
          <a:xfrm>
            <a:off x="16462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8" name="CustomShape 16"/>
          <p:cNvSpPr/>
          <p:nvPr/>
        </p:nvSpPr>
        <p:spPr>
          <a:xfrm>
            <a:off x="1554840" y="6035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09" name="CustomShape 17"/>
          <p:cNvSpPr/>
          <p:nvPr/>
        </p:nvSpPr>
        <p:spPr>
          <a:xfrm>
            <a:off x="7589880" y="5963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10" name="CustomShape 18"/>
          <p:cNvSpPr/>
          <p:nvPr/>
        </p:nvSpPr>
        <p:spPr>
          <a:xfrm>
            <a:off x="2560680" y="6035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11" name="CustomShape 19"/>
          <p:cNvSpPr/>
          <p:nvPr/>
        </p:nvSpPr>
        <p:spPr>
          <a:xfrm>
            <a:off x="6858360" y="5963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12" name="CustomShape 20"/>
          <p:cNvSpPr/>
          <p:nvPr/>
        </p:nvSpPr>
        <p:spPr>
          <a:xfrm>
            <a:off x="32922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13" name="CustomShape 21"/>
          <p:cNvSpPr/>
          <p:nvPr/>
        </p:nvSpPr>
        <p:spPr>
          <a:xfrm>
            <a:off x="585252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14" name="CustomShape 22"/>
          <p:cNvSpPr/>
          <p:nvPr/>
        </p:nvSpPr>
        <p:spPr>
          <a:xfrm>
            <a:off x="42066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215" name="CustomShape 23"/>
          <p:cNvSpPr/>
          <p:nvPr/>
        </p:nvSpPr>
        <p:spPr>
          <a:xfrm>
            <a:off x="502956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216" name="CustomShape 24"/>
          <p:cNvSpPr/>
          <p:nvPr/>
        </p:nvSpPr>
        <p:spPr>
          <a:xfrm>
            <a:off x="1605960" y="534168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17" name="CustomShape 25"/>
          <p:cNvSpPr/>
          <p:nvPr/>
        </p:nvSpPr>
        <p:spPr>
          <a:xfrm>
            <a:off x="256068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18" name="CustomShape 26"/>
          <p:cNvSpPr/>
          <p:nvPr/>
        </p:nvSpPr>
        <p:spPr>
          <a:xfrm>
            <a:off x="338364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19" name="CustomShape 27"/>
          <p:cNvSpPr/>
          <p:nvPr/>
        </p:nvSpPr>
        <p:spPr>
          <a:xfrm>
            <a:off x="4206600" y="530388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20" name="CustomShape 28"/>
          <p:cNvSpPr/>
          <p:nvPr/>
        </p:nvSpPr>
        <p:spPr>
          <a:xfrm>
            <a:off x="512100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21" name="CustomShape 29"/>
          <p:cNvSpPr/>
          <p:nvPr/>
        </p:nvSpPr>
        <p:spPr>
          <a:xfrm>
            <a:off x="5943960" y="532332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22" name="CustomShape 30"/>
          <p:cNvSpPr/>
          <p:nvPr/>
        </p:nvSpPr>
        <p:spPr>
          <a:xfrm>
            <a:off x="6858360" y="5284440"/>
            <a:ext cx="273240" cy="38412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23" name="CustomShape 31"/>
          <p:cNvSpPr/>
          <p:nvPr/>
        </p:nvSpPr>
        <p:spPr>
          <a:xfrm>
            <a:off x="7681320" y="53427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24" name="CustomShape 32"/>
          <p:cNvSpPr/>
          <p:nvPr/>
        </p:nvSpPr>
        <p:spPr>
          <a:xfrm>
            <a:off x="155484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a:t>
            </a:r>
            <a:endParaRPr b="0" lang="en-US" sz="1800" spc="-1" strike="noStrike">
              <a:latin typeface="Arial"/>
            </a:endParaRPr>
          </a:p>
        </p:txBody>
      </p:sp>
      <p:sp>
        <p:nvSpPr>
          <p:cNvPr id="225" name="CustomShape 33"/>
          <p:cNvSpPr/>
          <p:nvPr/>
        </p:nvSpPr>
        <p:spPr>
          <a:xfrm>
            <a:off x="23778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b</a:t>
            </a:r>
            <a:endParaRPr b="0" lang="en-US" sz="1800" spc="-1" strike="noStrike">
              <a:latin typeface="Arial"/>
            </a:endParaRPr>
          </a:p>
        </p:txBody>
      </p:sp>
      <p:sp>
        <p:nvSpPr>
          <p:cNvPr id="226" name="CustomShape 34"/>
          <p:cNvSpPr/>
          <p:nvPr/>
        </p:nvSpPr>
        <p:spPr>
          <a:xfrm>
            <a:off x="32922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a:t>
            </a:r>
            <a:endParaRPr b="0" lang="en-US" sz="1800" spc="-1" strike="noStrike">
              <a:latin typeface="Arial"/>
            </a:endParaRPr>
          </a:p>
        </p:txBody>
      </p:sp>
      <p:sp>
        <p:nvSpPr>
          <p:cNvPr id="227" name="CustomShape 35"/>
          <p:cNvSpPr/>
          <p:nvPr/>
        </p:nvSpPr>
        <p:spPr>
          <a:xfrm>
            <a:off x="411516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a:t>
            </a:r>
            <a:endParaRPr b="0" lang="en-US" sz="1800" spc="-1" strike="noStrike">
              <a:latin typeface="Arial"/>
            </a:endParaRPr>
          </a:p>
        </p:txBody>
      </p:sp>
      <p:sp>
        <p:nvSpPr>
          <p:cNvPr id="228" name="CustomShape 36"/>
          <p:cNvSpPr/>
          <p:nvPr/>
        </p:nvSpPr>
        <p:spPr>
          <a:xfrm>
            <a:off x="502956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a:t>
            </a:r>
            <a:endParaRPr b="0" lang="en-US" sz="1800" spc="-1" strike="noStrike">
              <a:latin typeface="Arial"/>
            </a:endParaRPr>
          </a:p>
        </p:txBody>
      </p:sp>
      <p:sp>
        <p:nvSpPr>
          <p:cNvPr id="229" name="CustomShape 37"/>
          <p:cNvSpPr/>
          <p:nvPr/>
        </p:nvSpPr>
        <p:spPr>
          <a:xfrm>
            <a:off x="58525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a:t>
            </a:r>
            <a:endParaRPr b="0" lang="en-US" sz="1800" spc="-1" strike="noStrike">
              <a:latin typeface="Arial"/>
            </a:endParaRPr>
          </a:p>
        </p:txBody>
      </p:sp>
      <p:sp>
        <p:nvSpPr>
          <p:cNvPr id="230" name="CustomShape 38"/>
          <p:cNvSpPr/>
          <p:nvPr/>
        </p:nvSpPr>
        <p:spPr>
          <a:xfrm>
            <a:off x="67669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a:t>
            </a:r>
            <a:endParaRPr b="0" lang="en-US" sz="1800" spc="-1" strike="noStrike">
              <a:latin typeface="Arial"/>
            </a:endParaRPr>
          </a:p>
        </p:txBody>
      </p:sp>
      <p:sp>
        <p:nvSpPr>
          <p:cNvPr id="231" name="CustomShape 39"/>
          <p:cNvSpPr/>
          <p:nvPr/>
        </p:nvSpPr>
        <p:spPr>
          <a:xfrm>
            <a:off x="758988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a:t>
            </a:r>
            <a:endParaRPr b="0" lang="en-US" sz="1800" spc="-1" strike="noStrike">
              <a:latin typeface="Arial"/>
            </a:endParaRPr>
          </a:p>
        </p:txBody>
      </p:sp>
      <p:sp>
        <p:nvSpPr>
          <p:cNvPr id="232" name="CustomShape 40"/>
          <p:cNvSpPr/>
          <p:nvPr/>
        </p:nvSpPr>
        <p:spPr>
          <a:xfrm>
            <a:off x="457560" y="13719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33" name="CustomShape 41"/>
          <p:cNvSpPr/>
          <p:nvPr/>
        </p:nvSpPr>
        <p:spPr>
          <a:xfrm>
            <a:off x="457560" y="19803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34" name="CustomShape 42"/>
          <p:cNvSpPr/>
          <p:nvPr/>
        </p:nvSpPr>
        <p:spPr>
          <a:xfrm>
            <a:off x="457560" y="26715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35" name="CustomShape 43"/>
          <p:cNvSpPr/>
          <p:nvPr/>
        </p:nvSpPr>
        <p:spPr>
          <a:xfrm>
            <a:off x="457560" y="331164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36" name="CustomShape 44"/>
          <p:cNvSpPr/>
          <p:nvPr/>
        </p:nvSpPr>
        <p:spPr>
          <a:xfrm>
            <a:off x="457560" y="402372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37" name="CustomShape 45"/>
          <p:cNvSpPr/>
          <p:nvPr/>
        </p:nvSpPr>
        <p:spPr>
          <a:xfrm>
            <a:off x="457560" y="46638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38" name="CustomShape 46"/>
          <p:cNvSpPr/>
          <p:nvPr/>
        </p:nvSpPr>
        <p:spPr>
          <a:xfrm>
            <a:off x="457560" y="53038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39" name="CustomShape 47"/>
          <p:cNvSpPr/>
          <p:nvPr/>
        </p:nvSpPr>
        <p:spPr>
          <a:xfrm>
            <a:off x="465840" y="60217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40" name="Line 48"/>
          <p:cNvSpPr/>
          <p:nvPr/>
        </p:nvSpPr>
        <p:spPr>
          <a:xfrm flipV="1">
            <a:off x="4389120" y="2103120"/>
            <a:ext cx="360" cy="1188720"/>
          </a:xfrm>
          <a:prstGeom prst="line">
            <a:avLst/>
          </a:prstGeom>
          <a:ln w="54720">
            <a:solidFill>
              <a:srgbClr val="ed1c24"/>
            </a:solidFill>
            <a:round/>
            <a:headEnd len="med" type="triangle" w="med"/>
            <a:tailEnd len="med" type="oval" w="me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45920" y="2560320"/>
            <a:ext cx="6582600" cy="2284920"/>
          </a:xfrm>
          <a:prstGeom prst="rect">
            <a:avLst/>
          </a:prstGeom>
          <a:noFill/>
          <a:ln w="54720">
            <a:noFill/>
          </a:ln>
        </p:spPr>
        <p:style>
          <a:lnRef idx="0"/>
          <a:fillRef idx="0"/>
          <a:effectRef idx="0"/>
          <a:fontRef idx="minor"/>
        </p:style>
      </p:sp>
      <p:pic>
        <p:nvPicPr>
          <p:cNvPr id="242" name="" descr=""/>
          <p:cNvPicPr/>
          <p:nvPr/>
        </p:nvPicPr>
        <p:blipFill>
          <a:blip r:embed="rId1"/>
          <a:stretch/>
        </p:blipFill>
        <p:spPr>
          <a:xfrm>
            <a:off x="914760" y="803520"/>
            <a:ext cx="7773840" cy="6033960"/>
          </a:xfrm>
          <a:prstGeom prst="rect">
            <a:avLst/>
          </a:prstGeom>
          <a:ln w="182880">
            <a:noFill/>
          </a:ln>
        </p:spPr>
      </p:pic>
      <p:sp>
        <p:nvSpPr>
          <p:cNvPr id="243" name="CustomShape 2"/>
          <p:cNvSpPr/>
          <p:nvPr/>
        </p:nvSpPr>
        <p:spPr>
          <a:xfrm rot="5400">
            <a:off x="1606320" y="1276920"/>
            <a:ext cx="3607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44" name="CustomShape 3"/>
          <p:cNvSpPr/>
          <p:nvPr/>
        </p:nvSpPr>
        <p:spPr>
          <a:xfrm>
            <a:off x="758988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45" name="CustomShape 4"/>
          <p:cNvSpPr/>
          <p:nvPr/>
        </p:nvSpPr>
        <p:spPr>
          <a:xfrm>
            <a:off x="67669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46" name="CustomShape 5"/>
          <p:cNvSpPr/>
          <p:nvPr/>
        </p:nvSpPr>
        <p:spPr>
          <a:xfrm>
            <a:off x="2547360" y="13719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47" name="CustomShape 6"/>
          <p:cNvSpPr/>
          <p:nvPr/>
        </p:nvSpPr>
        <p:spPr>
          <a:xfrm>
            <a:off x="32922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48" name="CustomShape 7"/>
          <p:cNvSpPr/>
          <p:nvPr/>
        </p:nvSpPr>
        <p:spPr>
          <a:xfrm>
            <a:off x="58525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49" name="CustomShape 8"/>
          <p:cNvSpPr/>
          <p:nvPr/>
        </p:nvSpPr>
        <p:spPr>
          <a:xfrm>
            <a:off x="42066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50" name="CustomShape 9"/>
          <p:cNvSpPr/>
          <p:nvPr/>
        </p:nvSpPr>
        <p:spPr>
          <a:xfrm>
            <a:off x="502956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51" name="CustomShape 10"/>
          <p:cNvSpPr/>
          <p:nvPr/>
        </p:nvSpPr>
        <p:spPr>
          <a:xfrm>
            <a:off x="2560680" y="1299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52" name="CustomShape 11"/>
          <p:cNvSpPr/>
          <p:nvPr/>
        </p:nvSpPr>
        <p:spPr>
          <a:xfrm>
            <a:off x="1646280" y="21034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3" name="CustomShape 12"/>
          <p:cNvSpPr/>
          <p:nvPr/>
        </p:nvSpPr>
        <p:spPr>
          <a:xfrm>
            <a:off x="4206240" y="329184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4" name="CustomShape 13"/>
          <p:cNvSpPr/>
          <p:nvPr/>
        </p:nvSpPr>
        <p:spPr>
          <a:xfrm>
            <a:off x="676692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5" name="CustomShape 14"/>
          <p:cNvSpPr/>
          <p:nvPr/>
        </p:nvSpPr>
        <p:spPr>
          <a:xfrm>
            <a:off x="75898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6" name="CustomShape 15"/>
          <p:cNvSpPr/>
          <p:nvPr/>
        </p:nvSpPr>
        <p:spPr>
          <a:xfrm>
            <a:off x="16462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7" name="CustomShape 16"/>
          <p:cNvSpPr/>
          <p:nvPr/>
        </p:nvSpPr>
        <p:spPr>
          <a:xfrm>
            <a:off x="1554840" y="6035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58" name="CustomShape 17"/>
          <p:cNvSpPr/>
          <p:nvPr/>
        </p:nvSpPr>
        <p:spPr>
          <a:xfrm>
            <a:off x="7589880" y="5963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59" name="CustomShape 18"/>
          <p:cNvSpPr/>
          <p:nvPr/>
        </p:nvSpPr>
        <p:spPr>
          <a:xfrm>
            <a:off x="2560680" y="6035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60" name="CustomShape 19"/>
          <p:cNvSpPr/>
          <p:nvPr/>
        </p:nvSpPr>
        <p:spPr>
          <a:xfrm>
            <a:off x="6858360" y="5963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61" name="CustomShape 20"/>
          <p:cNvSpPr/>
          <p:nvPr/>
        </p:nvSpPr>
        <p:spPr>
          <a:xfrm>
            <a:off x="32922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62" name="CustomShape 21"/>
          <p:cNvSpPr/>
          <p:nvPr/>
        </p:nvSpPr>
        <p:spPr>
          <a:xfrm>
            <a:off x="585252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63" name="CustomShape 22"/>
          <p:cNvSpPr/>
          <p:nvPr/>
        </p:nvSpPr>
        <p:spPr>
          <a:xfrm>
            <a:off x="42066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264" name="CustomShape 23"/>
          <p:cNvSpPr/>
          <p:nvPr/>
        </p:nvSpPr>
        <p:spPr>
          <a:xfrm>
            <a:off x="502956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265" name="CustomShape 24"/>
          <p:cNvSpPr/>
          <p:nvPr/>
        </p:nvSpPr>
        <p:spPr>
          <a:xfrm>
            <a:off x="1605960" y="534168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66" name="CustomShape 25"/>
          <p:cNvSpPr/>
          <p:nvPr/>
        </p:nvSpPr>
        <p:spPr>
          <a:xfrm>
            <a:off x="256068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67" name="CustomShape 26"/>
          <p:cNvSpPr/>
          <p:nvPr/>
        </p:nvSpPr>
        <p:spPr>
          <a:xfrm>
            <a:off x="338364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68" name="CustomShape 27"/>
          <p:cNvSpPr/>
          <p:nvPr/>
        </p:nvSpPr>
        <p:spPr>
          <a:xfrm>
            <a:off x="4206600" y="530388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69" name="CustomShape 28"/>
          <p:cNvSpPr/>
          <p:nvPr/>
        </p:nvSpPr>
        <p:spPr>
          <a:xfrm>
            <a:off x="512100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70" name="CustomShape 29"/>
          <p:cNvSpPr/>
          <p:nvPr/>
        </p:nvSpPr>
        <p:spPr>
          <a:xfrm>
            <a:off x="5943960" y="532332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71" name="CustomShape 30"/>
          <p:cNvSpPr/>
          <p:nvPr/>
        </p:nvSpPr>
        <p:spPr>
          <a:xfrm>
            <a:off x="6858360" y="5284440"/>
            <a:ext cx="273240" cy="38412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72" name="CustomShape 31"/>
          <p:cNvSpPr/>
          <p:nvPr/>
        </p:nvSpPr>
        <p:spPr>
          <a:xfrm>
            <a:off x="7681320" y="53427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73" name="CustomShape 32"/>
          <p:cNvSpPr/>
          <p:nvPr/>
        </p:nvSpPr>
        <p:spPr>
          <a:xfrm>
            <a:off x="155484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a:t>
            </a:r>
            <a:endParaRPr b="0" lang="en-US" sz="1800" spc="-1" strike="noStrike">
              <a:latin typeface="Arial"/>
            </a:endParaRPr>
          </a:p>
        </p:txBody>
      </p:sp>
      <p:sp>
        <p:nvSpPr>
          <p:cNvPr id="274" name="CustomShape 33"/>
          <p:cNvSpPr/>
          <p:nvPr/>
        </p:nvSpPr>
        <p:spPr>
          <a:xfrm>
            <a:off x="23778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b</a:t>
            </a:r>
            <a:endParaRPr b="0" lang="en-US" sz="1800" spc="-1" strike="noStrike">
              <a:latin typeface="Arial"/>
            </a:endParaRPr>
          </a:p>
        </p:txBody>
      </p:sp>
      <p:sp>
        <p:nvSpPr>
          <p:cNvPr id="275" name="CustomShape 34"/>
          <p:cNvSpPr/>
          <p:nvPr/>
        </p:nvSpPr>
        <p:spPr>
          <a:xfrm>
            <a:off x="32922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a:t>
            </a:r>
            <a:endParaRPr b="0" lang="en-US" sz="1800" spc="-1" strike="noStrike">
              <a:latin typeface="Arial"/>
            </a:endParaRPr>
          </a:p>
        </p:txBody>
      </p:sp>
      <p:sp>
        <p:nvSpPr>
          <p:cNvPr id="276" name="CustomShape 35"/>
          <p:cNvSpPr/>
          <p:nvPr/>
        </p:nvSpPr>
        <p:spPr>
          <a:xfrm>
            <a:off x="411516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a:t>
            </a:r>
            <a:endParaRPr b="0" lang="en-US" sz="1800" spc="-1" strike="noStrike">
              <a:latin typeface="Arial"/>
            </a:endParaRPr>
          </a:p>
        </p:txBody>
      </p:sp>
      <p:sp>
        <p:nvSpPr>
          <p:cNvPr id="277" name="CustomShape 36"/>
          <p:cNvSpPr/>
          <p:nvPr/>
        </p:nvSpPr>
        <p:spPr>
          <a:xfrm>
            <a:off x="502956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a:t>
            </a:r>
            <a:endParaRPr b="0" lang="en-US" sz="1800" spc="-1" strike="noStrike">
              <a:latin typeface="Arial"/>
            </a:endParaRPr>
          </a:p>
        </p:txBody>
      </p:sp>
      <p:sp>
        <p:nvSpPr>
          <p:cNvPr id="278" name="CustomShape 37"/>
          <p:cNvSpPr/>
          <p:nvPr/>
        </p:nvSpPr>
        <p:spPr>
          <a:xfrm>
            <a:off x="58525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a:t>
            </a:r>
            <a:endParaRPr b="0" lang="en-US" sz="1800" spc="-1" strike="noStrike">
              <a:latin typeface="Arial"/>
            </a:endParaRPr>
          </a:p>
        </p:txBody>
      </p:sp>
      <p:sp>
        <p:nvSpPr>
          <p:cNvPr id="279" name="CustomShape 38"/>
          <p:cNvSpPr/>
          <p:nvPr/>
        </p:nvSpPr>
        <p:spPr>
          <a:xfrm>
            <a:off x="67669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a:t>
            </a:r>
            <a:endParaRPr b="0" lang="en-US" sz="1800" spc="-1" strike="noStrike">
              <a:latin typeface="Arial"/>
            </a:endParaRPr>
          </a:p>
        </p:txBody>
      </p:sp>
      <p:sp>
        <p:nvSpPr>
          <p:cNvPr id="280" name="CustomShape 39"/>
          <p:cNvSpPr/>
          <p:nvPr/>
        </p:nvSpPr>
        <p:spPr>
          <a:xfrm>
            <a:off x="758988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a:t>
            </a:r>
            <a:endParaRPr b="0" lang="en-US" sz="1800" spc="-1" strike="noStrike">
              <a:latin typeface="Arial"/>
            </a:endParaRPr>
          </a:p>
        </p:txBody>
      </p:sp>
      <p:sp>
        <p:nvSpPr>
          <p:cNvPr id="281" name="CustomShape 40"/>
          <p:cNvSpPr/>
          <p:nvPr/>
        </p:nvSpPr>
        <p:spPr>
          <a:xfrm>
            <a:off x="457560" y="13719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82" name="CustomShape 41"/>
          <p:cNvSpPr/>
          <p:nvPr/>
        </p:nvSpPr>
        <p:spPr>
          <a:xfrm>
            <a:off x="457560" y="19803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83" name="CustomShape 42"/>
          <p:cNvSpPr/>
          <p:nvPr/>
        </p:nvSpPr>
        <p:spPr>
          <a:xfrm>
            <a:off x="457560" y="26715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84" name="CustomShape 43"/>
          <p:cNvSpPr/>
          <p:nvPr/>
        </p:nvSpPr>
        <p:spPr>
          <a:xfrm>
            <a:off x="457560" y="331164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85" name="CustomShape 44"/>
          <p:cNvSpPr/>
          <p:nvPr/>
        </p:nvSpPr>
        <p:spPr>
          <a:xfrm>
            <a:off x="457560" y="402372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86" name="CustomShape 45"/>
          <p:cNvSpPr/>
          <p:nvPr/>
        </p:nvSpPr>
        <p:spPr>
          <a:xfrm>
            <a:off x="457560" y="46638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87" name="CustomShape 46"/>
          <p:cNvSpPr/>
          <p:nvPr/>
        </p:nvSpPr>
        <p:spPr>
          <a:xfrm>
            <a:off x="457560" y="53038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88" name="CustomShape 47"/>
          <p:cNvSpPr/>
          <p:nvPr/>
        </p:nvSpPr>
        <p:spPr>
          <a:xfrm>
            <a:off x="465840" y="60217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89" name="Line 48"/>
          <p:cNvSpPr/>
          <p:nvPr/>
        </p:nvSpPr>
        <p:spPr>
          <a:xfrm flipH="1">
            <a:off x="4389120" y="2194560"/>
            <a:ext cx="2103120" cy="360"/>
          </a:xfrm>
          <a:prstGeom prst="line">
            <a:avLst/>
          </a:prstGeom>
          <a:ln w="54720">
            <a:solidFill>
              <a:srgbClr val="ed1c24"/>
            </a:solidFill>
            <a:round/>
            <a:headEnd len="med" type="triangle" w="med"/>
            <a:tailEnd len="med" type="oval" w="med"/>
          </a:ln>
        </p:spPr>
        <p:style>
          <a:lnRef idx="0"/>
          <a:fillRef idx="0"/>
          <a:effectRef idx="0"/>
          <a:fontRef idx="minor"/>
        </p:style>
      </p:sp>
      <p:sp>
        <p:nvSpPr>
          <p:cNvPr id="290" name="Line 49"/>
          <p:cNvSpPr/>
          <p:nvPr/>
        </p:nvSpPr>
        <p:spPr>
          <a:xfrm flipV="1">
            <a:off x="4389120" y="2194560"/>
            <a:ext cx="360" cy="1920240"/>
          </a:xfrm>
          <a:prstGeom prst="line">
            <a:avLst/>
          </a:prstGeom>
          <a:ln w="54720">
            <a:solidFill>
              <a:srgbClr val="ed1c24"/>
            </a:solidFill>
            <a:round/>
            <a:headEnd len="med" type="triangle" w="med"/>
            <a:tailEnd len="med" type="oval" w="med"/>
          </a:ln>
        </p:spPr>
        <p:style>
          <a:lnRef idx="0"/>
          <a:fillRef idx="0"/>
          <a:effectRef idx="0"/>
          <a:fontRef idx="minor"/>
        </p:style>
      </p:sp>
      <p:sp>
        <p:nvSpPr>
          <p:cNvPr id="291" name="Line 50"/>
          <p:cNvSpPr/>
          <p:nvPr/>
        </p:nvSpPr>
        <p:spPr>
          <a:xfrm>
            <a:off x="2377440" y="2194560"/>
            <a:ext cx="2011680" cy="360"/>
          </a:xfrm>
          <a:prstGeom prst="line">
            <a:avLst/>
          </a:prstGeom>
          <a:ln w="54720">
            <a:solidFill>
              <a:srgbClr val="ed1c24"/>
            </a:solidFill>
            <a:round/>
            <a:headEnd len="med" type="triangle" w="med"/>
            <a:tailEnd len="med" type="oval" w="med"/>
          </a:ln>
        </p:spPr>
        <p:style>
          <a:lnRef idx="0"/>
          <a:fillRef idx="0"/>
          <a:effectRef idx="0"/>
          <a:fontRef idx="minor"/>
        </p:style>
      </p:sp>
      <p:sp>
        <p:nvSpPr>
          <p:cNvPr id="292" name="Line 51"/>
          <p:cNvSpPr/>
          <p:nvPr/>
        </p:nvSpPr>
        <p:spPr>
          <a:xfrm>
            <a:off x="4389120" y="1463040"/>
            <a:ext cx="360" cy="731520"/>
          </a:xfrm>
          <a:prstGeom prst="line">
            <a:avLst/>
          </a:prstGeom>
          <a:ln w="54720">
            <a:solidFill>
              <a:srgbClr val="ed1c24"/>
            </a:solidFill>
            <a:round/>
            <a:headEnd len="med" type="triangle" w="med"/>
            <a:tailEnd len="med" type="oval" w="med"/>
          </a:ln>
        </p:spPr>
        <p:style>
          <a:lnRef idx="0"/>
          <a:fillRef idx="0"/>
          <a:effectRef idx="0"/>
          <a:fontRef idx="minor"/>
        </p:style>
      </p:sp>
      <p:sp>
        <p:nvSpPr>
          <p:cNvPr id="293" name="Line 52"/>
          <p:cNvSpPr/>
          <p:nvPr/>
        </p:nvSpPr>
        <p:spPr>
          <a:xfrm flipH="1">
            <a:off x="4389120" y="1646280"/>
            <a:ext cx="640440" cy="548280"/>
          </a:xfrm>
          <a:prstGeom prst="line">
            <a:avLst/>
          </a:prstGeom>
          <a:ln w="54720">
            <a:solidFill>
              <a:srgbClr val="ed1c24"/>
            </a:solidFill>
            <a:round/>
            <a:headEnd len="med" type="triangle" w="med"/>
            <a:tailEnd len="med" type="oval" w="med"/>
          </a:ln>
        </p:spPr>
        <p:style>
          <a:lnRef idx="0"/>
          <a:fillRef idx="0"/>
          <a:effectRef idx="0"/>
          <a:fontRef idx="minor"/>
        </p:style>
      </p:sp>
      <p:sp>
        <p:nvSpPr>
          <p:cNvPr id="294" name="Line 53"/>
          <p:cNvSpPr/>
          <p:nvPr/>
        </p:nvSpPr>
        <p:spPr>
          <a:xfrm flipV="1">
            <a:off x="2560320" y="2194560"/>
            <a:ext cx="1828800" cy="1280160"/>
          </a:xfrm>
          <a:prstGeom prst="line">
            <a:avLst/>
          </a:prstGeom>
          <a:ln w="54720">
            <a:solidFill>
              <a:srgbClr val="ed1c24"/>
            </a:solidFill>
            <a:round/>
            <a:headEnd len="med" type="triangle" w="med"/>
            <a:tailEnd len="med" type="oval" w="med"/>
          </a:ln>
        </p:spPr>
        <p:style>
          <a:lnRef idx="0"/>
          <a:fillRef idx="0"/>
          <a:effectRef idx="0"/>
          <a:fontRef idx="minor"/>
        </p:style>
      </p:sp>
      <p:sp>
        <p:nvSpPr>
          <p:cNvPr id="295" name="Line 54"/>
          <p:cNvSpPr/>
          <p:nvPr/>
        </p:nvSpPr>
        <p:spPr>
          <a:xfrm>
            <a:off x="3657960" y="1646280"/>
            <a:ext cx="731160" cy="548280"/>
          </a:xfrm>
          <a:prstGeom prst="line">
            <a:avLst/>
          </a:prstGeom>
          <a:ln w="54720">
            <a:solidFill>
              <a:srgbClr val="ed1c24"/>
            </a:solidFill>
            <a:round/>
            <a:headEnd len="med" type="triangle" w="med"/>
            <a:tailEnd len="med" type="oval" w="med"/>
          </a:ln>
        </p:spPr>
        <p:style>
          <a:lnRef idx="0"/>
          <a:fillRef idx="0"/>
          <a:effectRef idx="0"/>
          <a:fontRef idx="minor"/>
        </p:style>
      </p:sp>
      <p:sp>
        <p:nvSpPr>
          <p:cNvPr id="296" name="Line 55"/>
          <p:cNvSpPr/>
          <p:nvPr/>
        </p:nvSpPr>
        <p:spPr>
          <a:xfrm flipH="1" flipV="1">
            <a:off x="4389120" y="2194560"/>
            <a:ext cx="1737360" cy="1280160"/>
          </a:xfrm>
          <a:prstGeom prst="line">
            <a:avLst/>
          </a:prstGeom>
          <a:ln w="54720">
            <a:solidFill>
              <a:srgbClr val="ed1c24"/>
            </a:solidFill>
            <a:round/>
            <a:headEnd len="med" type="triangle" w="med"/>
            <a:tailEnd len="med" type="oval" w="med"/>
          </a:ln>
        </p:spPr>
        <p:style>
          <a:lnRef idx="0"/>
          <a:fillRef idx="0"/>
          <a:effectRef idx="0"/>
          <a:fontRef idx="minor"/>
        </p:style>
      </p:sp>
      <p:sp>
        <p:nvSpPr>
          <p:cNvPr id="297" name="Line 56"/>
          <p:cNvSpPr/>
          <p:nvPr/>
        </p:nvSpPr>
        <p:spPr>
          <a:xfrm>
            <a:off x="2743200" y="1646280"/>
            <a:ext cx="360" cy="548280"/>
          </a:xfrm>
          <a:prstGeom prst="line">
            <a:avLst/>
          </a:prstGeom>
          <a:ln w="54720">
            <a:solidFill>
              <a:srgbClr val="ed1c24"/>
            </a:solidFill>
            <a:round/>
            <a:headEnd len="med" type="triangle" w="med"/>
            <a:tailEnd len="med" type="oval" w="med"/>
          </a:ln>
        </p:spPr>
        <p:style>
          <a:lnRef idx="0"/>
          <a:fillRef idx="0"/>
          <a:effectRef idx="0"/>
          <a:fontRef idx="minor"/>
        </p:style>
      </p:sp>
      <p:sp>
        <p:nvSpPr>
          <p:cNvPr id="298" name="Line 57"/>
          <p:cNvSpPr/>
          <p:nvPr/>
        </p:nvSpPr>
        <p:spPr>
          <a:xfrm flipV="1">
            <a:off x="2743200" y="2194560"/>
            <a:ext cx="360" cy="548640"/>
          </a:xfrm>
          <a:prstGeom prst="line">
            <a:avLst/>
          </a:prstGeom>
          <a:ln w="54720">
            <a:solidFill>
              <a:srgbClr val="ed1c24"/>
            </a:solidFill>
            <a:round/>
            <a:headEnd len="med" type="triangle" w="med"/>
            <a:tailEnd len="med" type="oval" w="med"/>
          </a:ln>
        </p:spPr>
        <p:style>
          <a:lnRef idx="0"/>
          <a:fillRef idx="0"/>
          <a:effectRef idx="0"/>
          <a:fontRef idx="minor"/>
        </p:style>
      </p:sp>
      <p:sp>
        <p:nvSpPr>
          <p:cNvPr id="299" name="Line 58"/>
          <p:cNvSpPr/>
          <p:nvPr/>
        </p:nvSpPr>
        <p:spPr>
          <a:xfrm flipV="1">
            <a:off x="6035040" y="1645920"/>
            <a:ext cx="360" cy="548640"/>
          </a:xfrm>
          <a:prstGeom prst="line">
            <a:avLst/>
          </a:prstGeom>
          <a:ln w="36720">
            <a:solidFill>
              <a:srgbClr val="ed1c24"/>
            </a:solidFill>
            <a:round/>
            <a:tailEnd len="med" type="triangle" w="med"/>
          </a:ln>
        </p:spPr>
        <p:style>
          <a:lnRef idx="0"/>
          <a:fillRef idx="0"/>
          <a:effectRef idx="0"/>
          <a:fontRef idx="minor"/>
        </p:style>
      </p:sp>
      <p:sp>
        <p:nvSpPr>
          <p:cNvPr id="300" name="Line 59"/>
          <p:cNvSpPr/>
          <p:nvPr/>
        </p:nvSpPr>
        <p:spPr>
          <a:xfrm>
            <a:off x="6035040" y="2194920"/>
            <a:ext cx="360" cy="639720"/>
          </a:xfrm>
          <a:prstGeom prst="line">
            <a:avLst/>
          </a:prstGeom>
          <a:ln w="36720">
            <a:solidFill>
              <a:srgbClr val="ed1c24"/>
            </a:solidFill>
            <a:round/>
            <a:tailEnd len="med" type="triangle" w="med"/>
          </a:ln>
        </p:spPr>
        <p:style>
          <a:lnRef idx="0"/>
          <a:fillRef idx="0"/>
          <a:effectRef idx="0"/>
          <a:fontRef idx="minor"/>
        </p:style>
      </p:sp>
      <p:sp>
        <p:nvSpPr>
          <p:cNvPr id="301" name="Line 60"/>
          <p:cNvSpPr/>
          <p:nvPr/>
        </p:nvSpPr>
        <p:spPr>
          <a:xfrm>
            <a:off x="4389120" y="3749040"/>
            <a:ext cx="822960" cy="360"/>
          </a:xfrm>
          <a:prstGeom prst="line">
            <a:avLst/>
          </a:prstGeom>
          <a:ln w="36720">
            <a:solidFill>
              <a:srgbClr val="ed1c24"/>
            </a:solidFill>
            <a:round/>
            <a:tailEnd len="med" type="triangle" w="med"/>
          </a:ln>
        </p:spPr>
        <p:style>
          <a:lnRef idx="0"/>
          <a:fillRef idx="0"/>
          <a:effectRef idx="0"/>
          <a:fontRef idx="minor"/>
        </p:style>
      </p:sp>
      <p:sp>
        <p:nvSpPr>
          <p:cNvPr id="302" name="Line 61"/>
          <p:cNvSpPr/>
          <p:nvPr/>
        </p:nvSpPr>
        <p:spPr>
          <a:xfrm flipH="1">
            <a:off x="3566160" y="3749040"/>
            <a:ext cx="822960" cy="360"/>
          </a:xfrm>
          <a:prstGeom prst="line">
            <a:avLst/>
          </a:prstGeom>
          <a:ln w="36720">
            <a:solidFill>
              <a:srgbClr val="ed1c24"/>
            </a:solidFill>
            <a:round/>
            <a:tailEnd len="med" type="triangle" w="me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1645920" y="2560320"/>
            <a:ext cx="6582600" cy="2284920"/>
          </a:xfrm>
          <a:prstGeom prst="rect">
            <a:avLst/>
          </a:prstGeom>
          <a:noFill/>
          <a:ln w="54720">
            <a:noFill/>
          </a:ln>
        </p:spPr>
        <p:style>
          <a:lnRef idx="0"/>
          <a:fillRef idx="0"/>
          <a:effectRef idx="0"/>
          <a:fontRef idx="minor"/>
        </p:style>
      </p:sp>
      <p:pic>
        <p:nvPicPr>
          <p:cNvPr id="304" name="" descr=""/>
          <p:cNvPicPr/>
          <p:nvPr/>
        </p:nvPicPr>
        <p:blipFill>
          <a:blip r:embed="rId1"/>
          <a:stretch/>
        </p:blipFill>
        <p:spPr>
          <a:xfrm>
            <a:off x="914760" y="803520"/>
            <a:ext cx="7773840" cy="6033960"/>
          </a:xfrm>
          <a:prstGeom prst="rect">
            <a:avLst/>
          </a:prstGeom>
          <a:ln w="182880">
            <a:noFill/>
          </a:ln>
        </p:spPr>
      </p:pic>
      <p:sp>
        <p:nvSpPr>
          <p:cNvPr id="305" name="CustomShape 2"/>
          <p:cNvSpPr/>
          <p:nvPr/>
        </p:nvSpPr>
        <p:spPr>
          <a:xfrm rot="5400">
            <a:off x="1606320" y="1276920"/>
            <a:ext cx="3607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306" name="CustomShape 3"/>
          <p:cNvSpPr/>
          <p:nvPr/>
        </p:nvSpPr>
        <p:spPr>
          <a:xfrm>
            <a:off x="758988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307" name="CustomShape 4"/>
          <p:cNvSpPr/>
          <p:nvPr/>
        </p:nvSpPr>
        <p:spPr>
          <a:xfrm>
            <a:off x="67669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308" name="CustomShape 5"/>
          <p:cNvSpPr/>
          <p:nvPr/>
        </p:nvSpPr>
        <p:spPr>
          <a:xfrm>
            <a:off x="2547360" y="13719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309" name="CustomShape 6"/>
          <p:cNvSpPr/>
          <p:nvPr/>
        </p:nvSpPr>
        <p:spPr>
          <a:xfrm>
            <a:off x="32922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310" name="CustomShape 7"/>
          <p:cNvSpPr/>
          <p:nvPr/>
        </p:nvSpPr>
        <p:spPr>
          <a:xfrm>
            <a:off x="585252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311" name="CustomShape 8"/>
          <p:cNvSpPr/>
          <p:nvPr/>
        </p:nvSpPr>
        <p:spPr>
          <a:xfrm>
            <a:off x="420660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312" name="CustomShape 9"/>
          <p:cNvSpPr/>
          <p:nvPr/>
        </p:nvSpPr>
        <p:spPr>
          <a:xfrm>
            <a:off x="5029560" y="12999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313" name="CustomShape 10"/>
          <p:cNvSpPr/>
          <p:nvPr/>
        </p:nvSpPr>
        <p:spPr>
          <a:xfrm>
            <a:off x="2560680" y="129996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314" name="CustomShape 11"/>
          <p:cNvSpPr/>
          <p:nvPr/>
        </p:nvSpPr>
        <p:spPr>
          <a:xfrm>
            <a:off x="1646280" y="21034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15" name="CustomShape 12"/>
          <p:cNvSpPr/>
          <p:nvPr/>
        </p:nvSpPr>
        <p:spPr>
          <a:xfrm>
            <a:off x="4206240" y="329184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16" name="CustomShape 13"/>
          <p:cNvSpPr/>
          <p:nvPr/>
        </p:nvSpPr>
        <p:spPr>
          <a:xfrm>
            <a:off x="676692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17" name="CustomShape 14"/>
          <p:cNvSpPr/>
          <p:nvPr/>
        </p:nvSpPr>
        <p:spPr>
          <a:xfrm>
            <a:off x="75898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18" name="CustomShape 15"/>
          <p:cNvSpPr/>
          <p:nvPr/>
        </p:nvSpPr>
        <p:spPr>
          <a:xfrm>
            <a:off x="1646280" y="19803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19" name="CustomShape 16"/>
          <p:cNvSpPr/>
          <p:nvPr/>
        </p:nvSpPr>
        <p:spPr>
          <a:xfrm>
            <a:off x="1554840" y="6035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320" name="CustomShape 17"/>
          <p:cNvSpPr/>
          <p:nvPr/>
        </p:nvSpPr>
        <p:spPr>
          <a:xfrm>
            <a:off x="7589880" y="596340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321" name="CustomShape 18"/>
          <p:cNvSpPr/>
          <p:nvPr/>
        </p:nvSpPr>
        <p:spPr>
          <a:xfrm>
            <a:off x="2560680" y="6035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322" name="CustomShape 19"/>
          <p:cNvSpPr/>
          <p:nvPr/>
        </p:nvSpPr>
        <p:spPr>
          <a:xfrm>
            <a:off x="6858360" y="596340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323" name="CustomShape 20"/>
          <p:cNvSpPr/>
          <p:nvPr/>
        </p:nvSpPr>
        <p:spPr>
          <a:xfrm>
            <a:off x="32922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324" name="CustomShape 21"/>
          <p:cNvSpPr/>
          <p:nvPr/>
        </p:nvSpPr>
        <p:spPr>
          <a:xfrm>
            <a:off x="585252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325" name="CustomShape 22"/>
          <p:cNvSpPr/>
          <p:nvPr/>
        </p:nvSpPr>
        <p:spPr>
          <a:xfrm>
            <a:off x="420660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326" name="CustomShape 23"/>
          <p:cNvSpPr/>
          <p:nvPr/>
        </p:nvSpPr>
        <p:spPr>
          <a:xfrm>
            <a:off x="5029560" y="6035400"/>
            <a:ext cx="45612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327" name="CustomShape 24"/>
          <p:cNvSpPr/>
          <p:nvPr/>
        </p:nvSpPr>
        <p:spPr>
          <a:xfrm>
            <a:off x="1605960" y="534168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28" name="CustomShape 25"/>
          <p:cNvSpPr/>
          <p:nvPr/>
        </p:nvSpPr>
        <p:spPr>
          <a:xfrm>
            <a:off x="256068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29" name="CustomShape 26"/>
          <p:cNvSpPr/>
          <p:nvPr/>
        </p:nvSpPr>
        <p:spPr>
          <a:xfrm>
            <a:off x="338364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0" name="CustomShape 27"/>
          <p:cNvSpPr/>
          <p:nvPr/>
        </p:nvSpPr>
        <p:spPr>
          <a:xfrm>
            <a:off x="4206600" y="530388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1" name="CustomShape 28"/>
          <p:cNvSpPr/>
          <p:nvPr/>
        </p:nvSpPr>
        <p:spPr>
          <a:xfrm>
            <a:off x="5121000" y="5323320"/>
            <a:ext cx="27324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2" name="CustomShape 29"/>
          <p:cNvSpPr/>
          <p:nvPr/>
        </p:nvSpPr>
        <p:spPr>
          <a:xfrm>
            <a:off x="5943960" y="532332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3" name="CustomShape 30"/>
          <p:cNvSpPr/>
          <p:nvPr/>
        </p:nvSpPr>
        <p:spPr>
          <a:xfrm>
            <a:off x="6858360" y="5284440"/>
            <a:ext cx="273240" cy="38412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4" name="CustomShape 31"/>
          <p:cNvSpPr/>
          <p:nvPr/>
        </p:nvSpPr>
        <p:spPr>
          <a:xfrm>
            <a:off x="7681320" y="5342760"/>
            <a:ext cx="364680" cy="345240"/>
          </a:xfrm>
          <a:prstGeom prst="rect">
            <a:avLst/>
          </a:prstGeom>
          <a:solidFill>
            <a:srgbClr val="729fcf"/>
          </a:solidFill>
          <a:ln w="54720">
            <a:solidFill>
              <a:srgbClr val="ed1c24"/>
            </a:solidFill>
            <a:round/>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35" name="CustomShape 32"/>
          <p:cNvSpPr/>
          <p:nvPr/>
        </p:nvSpPr>
        <p:spPr>
          <a:xfrm>
            <a:off x="155484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a:t>
            </a:r>
            <a:endParaRPr b="0" lang="en-US" sz="1800" spc="-1" strike="noStrike">
              <a:latin typeface="Arial"/>
            </a:endParaRPr>
          </a:p>
        </p:txBody>
      </p:sp>
      <p:sp>
        <p:nvSpPr>
          <p:cNvPr id="336" name="CustomShape 33"/>
          <p:cNvSpPr/>
          <p:nvPr/>
        </p:nvSpPr>
        <p:spPr>
          <a:xfrm>
            <a:off x="23778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b</a:t>
            </a:r>
            <a:endParaRPr b="0" lang="en-US" sz="1800" spc="-1" strike="noStrike">
              <a:latin typeface="Arial"/>
            </a:endParaRPr>
          </a:p>
        </p:txBody>
      </p:sp>
      <p:sp>
        <p:nvSpPr>
          <p:cNvPr id="337" name="CustomShape 34"/>
          <p:cNvSpPr/>
          <p:nvPr/>
        </p:nvSpPr>
        <p:spPr>
          <a:xfrm>
            <a:off x="329220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c</a:t>
            </a:r>
            <a:endParaRPr b="0" lang="en-US" sz="1800" spc="-1" strike="noStrike">
              <a:latin typeface="Arial"/>
            </a:endParaRPr>
          </a:p>
        </p:txBody>
      </p:sp>
      <p:sp>
        <p:nvSpPr>
          <p:cNvPr id="338" name="CustomShape 35"/>
          <p:cNvSpPr/>
          <p:nvPr/>
        </p:nvSpPr>
        <p:spPr>
          <a:xfrm>
            <a:off x="411516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a:t>
            </a:r>
            <a:endParaRPr b="0" lang="en-US" sz="1800" spc="-1" strike="noStrike">
              <a:latin typeface="Arial"/>
            </a:endParaRPr>
          </a:p>
        </p:txBody>
      </p:sp>
      <p:sp>
        <p:nvSpPr>
          <p:cNvPr id="339" name="CustomShape 36"/>
          <p:cNvSpPr/>
          <p:nvPr/>
        </p:nvSpPr>
        <p:spPr>
          <a:xfrm>
            <a:off x="502956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e</a:t>
            </a:r>
            <a:endParaRPr b="0" lang="en-US" sz="1800" spc="-1" strike="noStrike">
              <a:latin typeface="Arial"/>
            </a:endParaRPr>
          </a:p>
        </p:txBody>
      </p:sp>
      <p:sp>
        <p:nvSpPr>
          <p:cNvPr id="340" name="CustomShape 37"/>
          <p:cNvSpPr/>
          <p:nvPr/>
        </p:nvSpPr>
        <p:spPr>
          <a:xfrm>
            <a:off x="58525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f</a:t>
            </a:r>
            <a:endParaRPr b="0" lang="en-US" sz="1800" spc="-1" strike="noStrike">
              <a:latin typeface="Arial"/>
            </a:endParaRPr>
          </a:p>
        </p:txBody>
      </p:sp>
      <p:sp>
        <p:nvSpPr>
          <p:cNvPr id="341" name="CustomShape 38"/>
          <p:cNvSpPr/>
          <p:nvPr/>
        </p:nvSpPr>
        <p:spPr>
          <a:xfrm>
            <a:off x="6766920" y="4575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g</a:t>
            </a:r>
            <a:endParaRPr b="0" lang="en-US" sz="1800" spc="-1" strike="noStrike">
              <a:latin typeface="Arial"/>
            </a:endParaRPr>
          </a:p>
        </p:txBody>
      </p:sp>
      <p:sp>
        <p:nvSpPr>
          <p:cNvPr id="342" name="CustomShape 39"/>
          <p:cNvSpPr/>
          <p:nvPr/>
        </p:nvSpPr>
        <p:spPr>
          <a:xfrm>
            <a:off x="7589880" y="457560"/>
            <a:ext cx="45612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a:t>
            </a:r>
            <a:endParaRPr b="0" lang="en-US" sz="1800" spc="-1" strike="noStrike">
              <a:latin typeface="Arial"/>
            </a:endParaRPr>
          </a:p>
        </p:txBody>
      </p:sp>
      <p:sp>
        <p:nvSpPr>
          <p:cNvPr id="343" name="CustomShape 40"/>
          <p:cNvSpPr/>
          <p:nvPr/>
        </p:nvSpPr>
        <p:spPr>
          <a:xfrm>
            <a:off x="457560" y="13719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44" name="CustomShape 41"/>
          <p:cNvSpPr/>
          <p:nvPr/>
        </p:nvSpPr>
        <p:spPr>
          <a:xfrm>
            <a:off x="457560" y="198036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345" name="CustomShape 42"/>
          <p:cNvSpPr/>
          <p:nvPr/>
        </p:nvSpPr>
        <p:spPr>
          <a:xfrm>
            <a:off x="457560" y="267156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346" name="CustomShape 43"/>
          <p:cNvSpPr/>
          <p:nvPr/>
        </p:nvSpPr>
        <p:spPr>
          <a:xfrm>
            <a:off x="457560" y="331164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347" name="CustomShape 44"/>
          <p:cNvSpPr/>
          <p:nvPr/>
        </p:nvSpPr>
        <p:spPr>
          <a:xfrm>
            <a:off x="457560" y="402372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348" name="CustomShape 45"/>
          <p:cNvSpPr/>
          <p:nvPr/>
        </p:nvSpPr>
        <p:spPr>
          <a:xfrm>
            <a:off x="457560" y="466380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349" name="CustomShape 46"/>
          <p:cNvSpPr/>
          <p:nvPr/>
        </p:nvSpPr>
        <p:spPr>
          <a:xfrm>
            <a:off x="457560" y="5303880"/>
            <a:ext cx="36468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50" name="CustomShape 47"/>
          <p:cNvSpPr/>
          <p:nvPr/>
        </p:nvSpPr>
        <p:spPr>
          <a:xfrm>
            <a:off x="465840" y="6021720"/>
            <a:ext cx="273240" cy="345240"/>
          </a:xfrm>
          <a:prstGeom prst="rect">
            <a:avLst/>
          </a:prstGeom>
          <a:noFill/>
          <a:ln w="54720">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351" name="Line 48"/>
          <p:cNvSpPr/>
          <p:nvPr/>
        </p:nvSpPr>
        <p:spPr>
          <a:xfrm>
            <a:off x="4389120" y="1737360"/>
            <a:ext cx="360" cy="1554480"/>
          </a:xfrm>
          <a:prstGeom prst="line">
            <a:avLst/>
          </a:prstGeom>
          <a:ln w="54720">
            <a:solidFill>
              <a:srgbClr val="ed1c24"/>
            </a:solidFill>
            <a:round/>
            <a:headEnd len="med" type="triangle" w="med"/>
            <a:tailEnd len="med" type="oval" w="med"/>
          </a:ln>
        </p:spPr>
        <p:style>
          <a:lnRef idx="0"/>
          <a:fillRef idx="0"/>
          <a:effectRef idx="0"/>
          <a:fontRef idx="minor"/>
        </p:style>
      </p:sp>
      <p:sp>
        <p:nvSpPr>
          <p:cNvPr id="352" name="Line 49"/>
          <p:cNvSpPr/>
          <p:nvPr/>
        </p:nvSpPr>
        <p:spPr>
          <a:xfrm>
            <a:off x="1920240" y="3474720"/>
            <a:ext cx="2286000" cy="360"/>
          </a:xfrm>
          <a:prstGeom prst="line">
            <a:avLst/>
          </a:prstGeom>
          <a:ln w="54720">
            <a:solidFill>
              <a:srgbClr val="ed1c24"/>
            </a:solidFill>
            <a:round/>
            <a:headEnd len="med" type="triangle" w="med"/>
            <a:tailEnd len="med" type="oval" w="med"/>
          </a:ln>
        </p:spPr>
        <p:style>
          <a:lnRef idx="0"/>
          <a:fillRef idx="0"/>
          <a:effectRef idx="0"/>
          <a:fontRef idx="minor"/>
        </p:style>
      </p:sp>
      <p:sp>
        <p:nvSpPr>
          <p:cNvPr id="353" name="Line 50"/>
          <p:cNvSpPr/>
          <p:nvPr/>
        </p:nvSpPr>
        <p:spPr>
          <a:xfrm flipH="1">
            <a:off x="4572000" y="3474720"/>
            <a:ext cx="3017520" cy="360"/>
          </a:xfrm>
          <a:prstGeom prst="line">
            <a:avLst/>
          </a:prstGeom>
          <a:ln w="54720">
            <a:solidFill>
              <a:srgbClr val="ed1c24"/>
            </a:solidFill>
            <a:round/>
            <a:headEnd len="med" type="triangle" w="med"/>
            <a:tailEnd len="med" type="oval" w="med"/>
          </a:ln>
        </p:spPr>
        <p:style>
          <a:lnRef idx="0"/>
          <a:fillRef idx="0"/>
          <a:effectRef idx="0"/>
          <a:fontRef idx="minor"/>
        </p:style>
      </p:sp>
      <p:sp>
        <p:nvSpPr>
          <p:cNvPr id="354" name="Line 51"/>
          <p:cNvSpPr/>
          <p:nvPr/>
        </p:nvSpPr>
        <p:spPr>
          <a:xfrm flipH="1">
            <a:off x="4572000" y="1828800"/>
            <a:ext cx="1920240" cy="1463040"/>
          </a:xfrm>
          <a:prstGeom prst="line">
            <a:avLst/>
          </a:prstGeom>
          <a:ln w="54720">
            <a:solidFill>
              <a:srgbClr val="ed1c24"/>
            </a:solidFill>
            <a:round/>
            <a:headEnd len="med" type="triangle" w="med"/>
            <a:tailEnd len="med" type="oval" w="med"/>
          </a:ln>
        </p:spPr>
        <p:style>
          <a:lnRef idx="0"/>
          <a:fillRef idx="0"/>
          <a:effectRef idx="0"/>
          <a:fontRef idx="minor"/>
        </p:style>
      </p:sp>
      <p:sp>
        <p:nvSpPr>
          <p:cNvPr id="355" name="Line 52"/>
          <p:cNvSpPr/>
          <p:nvPr/>
        </p:nvSpPr>
        <p:spPr>
          <a:xfrm flipV="1">
            <a:off x="2286000" y="3638160"/>
            <a:ext cx="1920240" cy="1391040"/>
          </a:xfrm>
          <a:prstGeom prst="line">
            <a:avLst/>
          </a:prstGeom>
          <a:ln w="54720">
            <a:solidFill>
              <a:srgbClr val="ed1c24"/>
            </a:solidFill>
            <a:round/>
            <a:headEnd len="med" type="triangle" w="med"/>
            <a:tailEnd len="med" type="oval" w="med"/>
          </a:ln>
        </p:spPr>
        <p:style>
          <a:lnRef idx="0"/>
          <a:fillRef idx="0"/>
          <a:effectRef idx="0"/>
          <a:fontRef idx="minor"/>
        </p:style>
      </p:sp>
      <p:sp>
        <p:nvSpPr>
          <p:cNvPr id="356" name="Line 53"/>
          <p:cNvSpPr/>
          <p:nvPr/>
        </p:nvSpPr>
        <p:spPr>
          <a:xfrm flipH="1" flipV="1">
            <a:off x="4572000" y="3638160"/>
            <a:ext cx="1737360" cy="1391040"/>
          </a:xfrm>
          <a:prstGeom prst="line">
            <a:avLst/>
          </a:prstGeom>
          <a:ln w="54720">
            <a:solidFill>
              <a:srgbClr val="ed1c24"/>
            </a:solidFill>
            <a:round/>
            <a:headEnd len="med" type="triangle" w="med"/>
            <a:tailEnd len="med" type="oval" w="med"/>
          </a:ln>
        </p:spPr>
        <p:style>
          <a:lnRef idx="0"/>
          <a:fillRef idx="0"/>
          <a:effectRef idx="0"/>
          <a:fontRef idx="minor"/>
        </p:style>
      </p:sp>
      <p:sp>
        <p:nvSpPr>
          <p:cNvPr id="357" name="Line 54"/>
          <p:cNvSpPr/>
          <p:nvPr/>
        </p:nvSpPr>
        <p:spPr>
          <a:xfrm>
            <a:off x="2286000" y="1920240"/>
            <a:ext cx="1920240" cy="1371600"/>
          </a:xfrm>
          <a:prstGeom prst="line">
            <a:avLst/>
          </a:prstGeom>
          <a:ln w="54720">
            <a:solidFill>
              <a:srgbClr val="ed1c24"/>
            </a:solidFill>
            <a:round/>
            <a:headEnd len="med" type="triangle" w="med"/>
            <a:tailEnd len="med" type="oval" w="med"/>
          </a:ln>
        </p:spPr>
        <p:style>
          <a:lnRef idx="0"/>
          <a:fillRef idx="0"/>
          <a:effectRef idx="0"/>
          <a:fontRef idx="minor"/>
        </p:style>
      </p:sp>
      <p:sp>
        <p:nvSpPr>
          <p:cNvPr id="358" name="Line 55"/>
          <p:cNvSpPr/>
          <p:nvPr/>
        </p:nvSpPr>
        <p:spPr>
          <a:xfrm flipV="1">
            <a:off x="4389120" y="3638160"/>
            <a:ext cx="360" cy="1391040"/>
          </a:xfrm>
          <a:prstGeom prst="line">
            <a:avLst/>
          </a:prstGeom>
          <a:ln w="54720">
            <a:solidFill>
              <a:srgbClr val="ed1c24"/>
            </a:solidFill>
            <a:round/>
            <a:headEnd len="med" type="triangle" w="med"/>
            <a:tailEnd len="med" type="oval" w="med"/>
          </a:ln>
        </p:spPr>
        <p:style>
          <a:lnRef idx="0"/>
          <a:fillRef idx="0"/>
          <a:effectRef idx="0"/>
          <a:fontRef idx="minor"/>
        </p:style>
      </p:sp>
      <p:sp>
        <p:nvSpPr>
          <p:cNvPr id="359" name="Line 56"/>
          <p:cNvSpPr/>
          <p:nvPr/>
        </p:nvSpPr>
        <p:spPr>
          <a:xfrm>
            <a:off x="6126480" y="2926080"/>
            <a:ext cx="360" cy="548640"/>
          </a:xfrm>
          <a:prstGeom prst="line">
            <a:avLst/>
          </a:prstGeom>
          <a:ln w="54720">
            <a:solidFill>
              <a:srgbClr val="ed1c24"/>
            </a:solidFill>
            <a:round/>
            <a:headEnd len="med" type="triangle" w="med"/>
            <a:tailEnd len="med" type="oval" w="med"/>
          </a:ln>
        </p:spPr>
        <p:style>
          <a:lnRef idx="0"/>
          <a:fillRef idx="0"/>
          <a:effectRef idx="0"/>
          <a:fontRef idx="minor"/>
        </p:style>
      </p:sp>
      <p:sp>
        <p:nvSpPr>
          <p:cNvPr id="360" name="Line 57"/>
          <p:cNvSpPr/>
          <p:nvPr/>
        </p:nvSpPr>
        <p:spPr>
          <a:xfrm flipV="1">
            <a:off x="6126480" y="3474720"/>
            <a:ext cx="360" cy="640080"/>
          </a:xfrm>
          <a:prstGeom prst="line">
            <a:avLst/>
          </a:prstGeom>
          <a:ln w="54720">
            <a:solidFill>
              <a:srgbClr val="ed1c24"/>
            </a:solidFill>
            <a:round/>
            <a:headEnd len="med" type="triangle" w="med"/>
            <a:tailEnd len="med" type="oval" w="med"/>
          </a:ln>
        </p:spPr>
        <p:style>
          <a:lnRef idx="0"/>
          <a:fillRef idx="0"/>
          <a:effectRef idx="0"/>
          <a:fontRef idx="minor"/>
        </p:style>
      </p:sp>
      <p:sp>
        <p:nvSpPr>
          <p:cNvPr id="361" name="Line 58"/>
          <p:cNvSpPr/>
          <p:nvPr/>
        </p:nvSpPr>
        <p:spPr>
          <a:xfrm flipV="1">
            <a:off x="2651760" y="3474720"/>
            <a:ext cx="360" cy="548640"/>
          </a:xfrm>
          <a:prstGeom prst="line">
            <a:avLst/>
          </a:prstGeom>
          <a:ln w="54720">
            <a:solidFill>
              <a:srgbClr val="ed1c24"/>
            </a:solidFill>
            <a:round/>
            <a:headEnd len="med" type="triangle" w="med"/>
            <a:tailEnd len="med" type="oval" w="med"/>
          </a:ln>
        </p:spPr>
        <p:style>
          <a:lnRef idx="0"/>
          <a:fillRef idx="0"/>
          <a:effectRef idx="0"/>
          <a:fontRef idx="minor"/>
        </p:style>
      </p:sp>
      <p:sp>
        <p:nvSpPr>
          <p:cNvPr id="362" name="Line 59"/>
          <p:cNvSpPr/>
          <p:nvPr/>
        </p:nvSpPr>
        <p:spPr>
          <a:xfrm>
            <a:off x="2651760" y="2926080"/>
            <a:ext cx="360" cy="548640"/>
          </a:xfrm>
          <a:prstGeom prst="line">
            <a:avLst/>
          </a:prstGeom>
          <a:ln w="54720">
            <a:solidFill>
              <a:srgbClr val="ed1c24"/>
            </a:solidFill>
            <a:round/>
            <a:headEnd len="med" type="triangle" w="med"/>
            <a:tailEnd len="med" type="oval" w="med"/>
          </a:ln>
        </p:spPr>
        <p:style>
          <a:lnRef idx="0"/>
          <a:fillRef idx="0"/>
          <a:effectRef idx="0"/>
          <a:fontRef idx="minor"/>
        </p:style>
      </p:sp>
      <p:sp>
        <p:nvSpPr>
          <p:cNvPr id="363" name="Line 60"/>
          <p:cNvSpPr/>
          <p:nvPr/>
        </p:nvSpPr>
        <p:spPr>
          <a:xfrm>
            <a:off x="4389480" y="4663440"/>
            <a:ext cx="731160" cy="360"/>
          </a:xfrm>
          <a:prstGeom prst="line">
            <a:avLst/>
          </a:prstGeom>
          <a:ln w="36720">
            <a:solidFill>
              <a:srgbClr val="ed1c24"/>
            </a:solidFill>
            <a:round/>
            <a:tailEnd len="med" type="triangle" w="med"/>
          </a:ln>
        </p:spPr>
        <p:style>
          <a:lnRef idx="0"/>
          <a:fillRef idx="0"/>
          <a:effectRef idx="0"/>
          <a:fontRef idx="minor"/>
        </p:style>
      </p:sp>
      <p:sp>
        <p:nvSpPr>
          <p:cNvPr id="364" name="Line 61"/>
          <p:cNvSpPr/>
          <p:nvPr/>
        </p:nvSpPr>
        <p:spPr>
          <a:xfrm flipH="1">
            <a:off x="3657600" y="4663440"/>
            <a:ext cx="731520" cy="360"/>
          </a:xfrm>
          <a:prstGeom prst="line">
            <a:avLst/>
          </a:prstGeom>
          <a:ln w="36720">
            <a:solidFill>
              <a:srgbClr val="ed1c24"/>
            </a:solidFill>
            <a:round/>
            <a:tailEnd len="med" type="triangle" w="me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5" name="" descr=""/>
          <p:cNvPicPr/>
          <p:nvPr/>
        </p:nvPicPr>
        <p:blipFill>
          <a:blip r:embed="rId1"/>
          <a:stretch/>
        </p:blipFill>
        <p:spPr>
          <a:xfrm>
            <a:off x="274320" y="1554480"/>
            <a:ext cx="1504080" cy="1932840"/>
          </a:xfrm>
          <a:prstGeom prst="rect">
            <a:avLst/>
          </a:prstGeom>
          <a:ln>
            <a:noFill/>
          </a:ln>
        </p:spPr>
      </p:pic>
      <p:pic>
        <p:nvPicPr>
          <p:cNvPr id="366" name="" descr=""/>
          <p:cNvPicPr/>
          <p:nvPr/>
        </p:nvPicPr>
        <p:blipFill>
          <a:blip r:embed="rId2"/>
          <a:stretch/>
        </p:blipFill>
        <p:spPr>
          <a:xfrm>
            <a:off x="2377440" y="1560600"/>
            <a:ext cx="1742400" cy="1913760"/>
          </a:xfrm>
          <a:prstGeom prst="rect">
            <a:avLst/>
          </a:prstGeom>
          <a:ln>
            <a:noFill/>
          </a:ln>
        </p:spPr>
      </p:pic>
      <p:pic>
        <p:nvPicPr>
          <p:cNvPr id="367" name="" descr=""/>
          <p:cNvPicPr/>
          <p:nvPr/>
        </p:nvPicPr>
        <p:blipFill>
          <a:blip r:embed="rId3"/>
          <a:stretch/>
        </p:blipFill>
        <p:spPr>
          <a:xfrm>
            <a:off x="4732200" y="1554480"/>
            <a:ext cx="1485360" cy="1923480"/>
          </a:xfrm>
          <a:prstGeom prst="rect">
            <a:avLst/>
          </a:prstGeom>
          <a:ln>
            <a:noFill/>
          </a:ln>
        </p:spPr>
      </p:pic>
      <p:pic>
        <p:nvPicPr>
          <p:cNvPr id="368" name="" descr=""/>
          <p:cNvPicPr/>
          <p:nvPr/>
        </p:nvPicPr>
        <p:blipFill>
          <a:blip r:embed="rId4"/>
          <a:stretch/>
        </p:blipFill>
        <p:spPr>
          <a:xfrm>
            <a:off x="6858000" y="1554480"/>
            <a:ext cx="1742400" cy="1913760"/>
          </a:xfrm>
          <a:prstGeom prst="rect">
            <a:avLst/>
          </a:prstGeom>
          <a:ln>
            <a:noFill/>
          </a:ln>
        </p:spPr>
      </p:pic>
      <p:pic>
        <p:nvPicPr>
          <p:cNvPr id="369" name="" descr=""/>
          <p:cNvPicPr/>
          <p:nvPr/>
        </p:nvPicPr>
        <p:blipFill>
          <a:blip r:embed="rId5"/>
          <a:stretch/>
        </p:blipFill>
        <p:spPr>
          <a:xfrm>
            <a:off x="5298120" y="4480560"/>
            <a:ext cx="1742400" cy="1923480"/>
          </a:xfrm>
          <a:prstGeom prst="rect">
            <a:avLst/>
          </a:prstGeom>
          <a:ln>
            <a:noFill/>
          </a:ln>
        </p:spPr>
      </p:pic>
      <p:pic>
        <p:nvPicPr>
          <p:cNvPr id="370" name="" descr=""/>
          <p:cNvPicPr/>
          <p:nvPr/>
        </p:nvPicPr>
        <p:blipFill>
          <a:blip r:embed="rId6"/>
          <a:stretch/>
        </p:blipFill>
        <p:spPr>
          <a:xfrm>
            <a:off x="2528280" y="4505760"/>
            <a:ext cx="1494720" cy="1894680"/>
          </a:xfrm>
          <a:prstGeom prst="rect">
            <a:avLst/>
          </a:prstGeom>
          <a:ln>
            <a:noFill/>
          </a:ln>
        </p:spPr>
      </p:pic>
      <p:sp>
        <p:nvSpPr>
          <p:cNvPr id="371" name="Line 1"/>
          <p:cNvSpPr/>
          <p:nvPr/>
        </p:nvSpPr>
        <p:spPr>
          <a:xfrm>
            <a:off x="1778760" y="2560320"/>
            <a:ext cx="598680" cy="360"/>
          </a:xfrm>
          <a:prstGeom prst="line">
            <a:avLst/>
          </a:prstGeom>
          <a:ln>
            <a:solidFill>
              <a:srgbClr val="000000"/>
            </a:solidFill>
            <a:tailEnd len="med" type="triangle" w="med"/>
          </a:ln>
        </p:spPr>
        <p:style>
          <a:lnRef idx="0"/>
          <a:fillRef idx="0"/>
          <a:effectRef idx="0"/>
          <a:fontRef idx="minor"/>
        </p:style>
      </p:sp>
      <p:sp>
        <p:nvSpPr>
          <p:cNvPr id="372" name="Line 2"/>
          <p:cNvSpPr/>
          <p:nvPr/>
        </p:nvSpPr>
        <p:spPr>
          <a:xfrm>
            <a:off x="4120200" y="2560320"/>
            <a:ext cx="612000" cy="360"/>
          </a:xfrm>
          <a:prstGeom prst="line">
            <a:avLst/>
          </a:prstGeom>
          <a:ln>
            <a:solidFill>
              <a:srgbClr val="000000"/>
            </a:solidFill>
            <a:tailEnd len="med" type="triangle" w="med"/>
          </a:ln>
        </p:spPr>
        <p:style>
          <a:lnRef idx="0"/>
          <a:fillRef idx="0"/>
          <a:effectRef idx="0"/>
          <a:fontRef idx="minor"/>
        </p:style>
      </p:sp>
      <p:sp>
        <p:nvSpPr>
          <p:cNvPr id="373" name="Line 3"/>
          <p:cNvSpPr/>
          <p:nvPr/>
        </p:nvSpPr>
        <p:spPr>
          <a:xfrm>
            <a:off x="6217920" y="2560320"/>
            <a:ext cx="640080" cy="360"/>
          </a:xfrm>
          <a:prstGeom prst="line">
            <a:avLst/>
          </a:prstGeom>
          <a:ln>
            <a:solidFill>
              <a:srgbClr val="000000"/>
            </a:solidFill>
            <a:tailEnd len="med" type="triangle" w="med"/>
          </a:ln>
        </p:spPr>
        <p:style>
          <a:lnRef idx="0"/>
          <a:fillRef idx="0"/>
          <a:effectRef idx="0"/>
          <a:fontRef idx="minor"/>
        </p:style>
      </p:sp>
      <p:sp>
        <p:nvSpPr>
          <p:cNvPr id="374" name="Line 4"/>
          <p:cNvSpPr/>
          <p:nvPr/>
        </p:nvSpPr>
        <p:spPr>
          <a:xfrm flipH="1">
            <a:off x="6675120" y="3468600"/>
            <a:ext cx="914400" cy="1011960"/>
          </a:xfrm>
          <a:prstGeom prst="line">
            <a:avLst/>
          </a:prstGeom>
          <a:ln>
            <a:solidFill>
              <a:srgbClr val="000000"/>
            </a:solidFill>
            <a:tailEnd len="med" type="triangle" w="med"/>
          </a:ln>
        </p:spPr>
        <p:style>
          <a:lnRef idx="0"/>
          <a:fillRef idx="0"/>
          <a:effectRef idx="0"/>
          <a:fontRef idx="minor"/>
        </p:style>
      </p:sp>
      <p:sp>
        <p:nvSpPr>
          <p:cNvPr id="375" name="Line 5"/>
          <p:cNvSpPr/>
          <p:nvPr/>
        </p:nvSpPr>
        <p:spPr>
          <a:xfrm flipH="1">
            <a:off x="4023360" y="5486400"/>
            <a:ext cx="1274760" cy="360"/>
          </a:xfrm>
          <a:prstGeom prst="line">
            <a:avLst/>
          </a:prstGeom>
          <a:ln>
            <a:solidFill>
              <a:srgbClr val="000000"/>
            </a:solidFill>
            <a:tailEnd len="med" type="triangle" w="med"/>
          </a:ln>
        </p:spPr>
        <p:style>
          <a:lnRef idx="0"/>
          <a:fillRef idx="0"/>
          <a:effectRef idx="0"/>
          <a:fontRef idx="minor"/>
        </p:style>
      </p:sp>
      <p:sp>
        <p:nvSpPr>
          <p:cNvPr id="376" name="CustomShape 6"/>
          <p:cNvSpPr/>
          <p:nvPr/>
        </p:nvSpPr>
        <p:spPr>
          <a:xfrm>
            <a:off x="182880" y="182880"/>
            <a:ext cx="9326520" cy="1188360"/>
          </a:xfrm>
          <a:custGeom>
            <a:avLst/>
            <a:gdLst/>
            <a:ahLst/>
            <a:rect l="l" t="t" r="r" b="b"/>
            <a:pathLst>
              <a:path w="25910" h="3304">
                <a:moveTo>
                  <a:pt x="0" y="0"/>
                </a:moveTo>
                <a:lnTo>
                  <a:pt x="25909" y="0"/>
                </a:lnTo>
                <a:moveTo>
                  <a:pt x="0" y="3303"/>
                </a:moveTo>
                <a:lnTo>
                  <a:pt x="25909" y="3303"/>
                </a:lnTo>
              </a:path>
            </a:pathLst>
          </a:custGeom>
          <a:solidFill>
            <a:srgbClr val="ffffff"/>
          </a:solidFill>
          <a:ln w="9360">
            <a:solidFill>
              <a:srgbClr val="000000"/>
            </a:solidFill>
            <a:miter/>
          </a:ln>
        </p:spPr>
        <p:style>
          <a:lnRef idx="0"/>
          <a:fillRef idx="0"/>
          <a:effectRef idx="0"/>
          <a:fontRef idx="minor"/>
        </p:style>
        <p:txBody>
          <a:bodyPr lIns="90000" rIns="90000" tIns="46800" bIns="46800" anchor="ctr" anchorCtr="1"/>
          <a:p>
            <a:pPr>
              <a:lnSpc>
                <a:spcPct val="100000"/>
              </a:lnSpc>
            </a:pPr>
            <a:r>
              <a:rPr b="0" lang="en-US" sz="2400" spc="-1" strike="noStrike">
                <a:solidFill>
                  <a:srgbClr val="000000"/>
                </a:solidFill>
                <a:latin typeface="Arial Black"/>
                <a:ea typeface="MS Gothic"/>
              </a:rPr>
              <a:t>Demonstration</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2019-11-19T02:04:49Z</dcterms:created>
  <dc:creator/>
  <dc:description/>
  <dc:language>en-US</dc:language>
  <cp:lastModifiedBy/>
  <dcterms:modified xsi:type="dcterms:W3CDTF">2019-11-24T21:01:55Z</dcterms:modified>
  <cp:revision>10</cp:revision>
  <dc:subject/>
  <dc:title>Alizarin</dc:title>
</cp:coreProperties>
</file>