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roxima Nova Heavy" charset="1" panose="02000506030000020004"/>
      <p:regular r:id="rId15"/>
    </p:embeddedFont>
    <p:embeddedFont>
      <p:font typeface="Proxima Nova Bold" charset="1" panose="02000506030000020004"/>
      <p:regular r:id="rId16"/>
    </p:embeddedFont>
    <p:embeddedFont>
      <p:font typeface="Proxima Nova" charset="1" panose="02000506030000020004"/>
      <p:regular r:id="rId17"/>
    </p:embeddedFont>
    <p:embeddedFont>
      <p:font typeface="Open Sans" charset="1" panose="020B0606030504020204"/>
      <p:regular r:id="rId18"/>
    </p:embeddedFont>
    <p:embeddedFont>
      <p:font typeface="Raleway Bold" charset="1" panose="00000000000000000000"/>
      <p:regular r:id="rId19"/>
    </p:embeddedFont>
    <p:embeddedFont>
      <p:font typeface="Raleway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Relationship Id="rId6" Target="../media/image8.jpeg" Type="http://schemas.openxmlformats.org/officeDocument/2006/relationships/image"/><Relationship Id="rId7" Target="../media/image9.png" Type="http://schemas.openxmlformats.org/officeDocument/2006/relationships/image"/><Relationship Id="rId8" Target="../media/image10.jpeg" Type="http://schemas.openxmlformats.org/officeDocument/2006/relationships/image"/><Relationship Id="rId9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png" Type="http://schemas.openxmlformats.org/officeDocument/2006/relationships/image"/><Relationship Id="rId14" Target="../media/image23.png" Type="http://schemas.openxmlformats.org/officeDocument/2006/relationships/image"/><Relationship Id="rId15" Target="../media/image24.png" Type="http://schemas.openxmlformats.org/officeDocument/2006/relationships/image"/><Relationship Id="rId16" Target="../media/image25.png" Type="http://schemas.openxmlformats.org/officeDocument/2006/relationships/image"/><Relationship Id="rId17" Target="../media/image26.png" Type="http://schemas.openxmlformats.org/officeDocument/2006/relationships/image"/><Relationship Id="rId18" Target="../media/image27.svg" Type="http://schemas.openxmlformats.org/officeDocument/2006/relationships/image"/><Relationship Id="rId19" Target="../media/image28.png" Type="http://schemas.openxmlformats.org/officeDocument/2006/relationships/image"/><Relationship Id="rId2" Target="../media/image3.png" Type="http://schemas.openxmlformats.org/officeDocument/2006/relationships/image"/><Relationship Id="rId20" Target="../media/image29.svg" Type="http://schemas.openxmlformats.org/officeDocument/2006/relationships/image"/><Relationship Id="rId21" Target="../media/image30.png" Type="http://schemas.openxmlformats.org/officeDocument/2006/relationships/image"/><Relationship Id="rId22" Target="../media/image31.svg" Type="http://schemas.openxmlformats.org/officeDocument/2006/relationships/image"/><Relationship Id="rId23" Target="../media/image32.png" Type="http://schemas.openxmlformats.org/officeDocument/2006/relationships/image"/><Relationship Id="rId24" Target="../media/image33.svg" Type="http://schemas.openxmlformats.org/officeDocument/2006/relationships/image"/><Relationship Id="rId25" Target="../media/image34.png" Type="http://schemas.openxmlformats.org/officeDocument/2006/relationships/image"/><Relationship Id="rId26" Target="../media/image35.svg" Type="http://schemas.openxmlformats.org/officeDocument/2006/relationships/image"/><Relationship Id="rId27" Target="../media/image36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7.jpeg" Type="http://schemas.openxmlformats.org/officeDocument/2006/relationships/image"/><Relationship Id="rId4" Target="../media/VAGjbN0TH2Q.mp4" Type="http://schemas.openxmlformats.org/officeDocument/2006/relationships/video"/><Relationship Id="rId5" Target="../media/VAGjbN0TH2Q.mp4" Type="http://schemas.microsoft.com/office/2007/relationships/media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61454" y="4688053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159118" y="295572"/>
            <a:ext cx="878256" cy="878256"/>
          </a:xfrm>
          <a:custGeom>
            <a:avLst/>
            <a:gdLst/>
            <a:ahLst/>
            <a:cxnLst/>
            <a:rect r="r" b="b" t="t" l="l"/>
            <a:pathLst>
              <a:path h="878256" w="878256">
                <a:moveTo>
                  <a:pt x="0" y="0"/>
                </a:moveTo>
                <a:lnTo>
                  <a:pt x="878256" y="0"/>
                </a:lnTo>
                <a:lnTo>
                  <a:pt x="878256" y="878256"/>
                </a:lnTo>
                <a:lnTo>
                  <a:pt x="0" y="8782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6000"/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93364" y="4678528"/>
            <a:ext cx="3424844" cy="693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24"/>
              </a:lnSpc>
            </a:pPr>
            <a:r>
              <a:rPr lang="en-US" b="true" sz="4528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SPRINT01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37878" y="3106533"/>
            <a:ext cx="8880330" cy="192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665"/>
              </a:lnSpc>
            </a:pPr>
            <a:r>
              <a:rPr lang="en-US" b="true" sz="13967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STRATIFY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69654" y="2635456"/>
            <a:ext cx="5309907" cy="60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4456" b="true">
                <a:solidFill>
                  <a:srgbClr val="0CC0D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SPRINT REVIEW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69654" y="6912921"/>
            <a:ext cx="4008388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QuantumBit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69654" y="7424688"/>
            <a:ext cx="9228736" cy="90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>
                <a:solidFill>
                  <a:srgbClr val="0CC0DF"/>
                </a:solidFill>
                <a:latin typeface="Proxima Nova"/>
                <a:ea typeface="Proxima Nova"/>
                <a:cs typeface="Proxima Nova"/>
                <a:sym typeface="Proxima Nova"/>
              </a:rPr>
              <a:t>Fatec - Faculdade de Tecnologia em Banco de Dados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536513" y="7434040"/>
            <a:ext cx="1686515" cy="1686515"/>
          </a:xfrm>
          <a:custGeom>
            <a:avLst/>
            <a:gdLst/>
            <a:ahLst/>
            <a:cxnLst/>
            <a:rect r="r" b="b" t="t" l="l"/>
            <a:pathLst>
              <a:path h="1686515" w="1686515">
                <a:moveTo>
                  <a:pt x="0" y="0"/>
                </a:moveTo>
                <a:lnTo>
                  <a:pt x="1686515" y="0"/>
                </a:lnTo>
                <a:lnTo>
                  <a:pt x="1686515" y="1686515"/>
                </a:lnTo>
                <a:lnTo>
                  <a:pt x="0" y="1686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071021" y="5212756"/>
            <a:ext cx="1686515" cy="1686515"/>
          </a:xfrm>
          <a:custGeom>
            <a:avLst/>
            <a:gdLst/>
            <a:ahLst/>
            <a:cxnLst/>
            <a:rect r="r" b="b" t="t" l="l"/>
            <a:pathLst>
              <a:path h="1686515" w="1686515">
                <a:moveTo>
                  <a:pt x="0" y="0"/>
                </a:moveTo>
                <a:lnTo>
                  <a:pt x="1686514" y="0"/>
                </a:lnTo>
                <a:lnTo>
                  <a:pt x="1686514" y="1686515"/>
                </a:lnTo>
                <a:lnTo>
                  <a:pt x="0" y="16865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536513" y="5212756"/>
            <a:ext cx="1686515" cy="1686515"/>
          </a:xfrm>
          <a:custGeom>
            <a:avLst/>
            <a:gdLst/>
            <a:ahLst/>
            <a:cxnLst/>
            <a:rect r="r" b="b" t="t" l="l"/>
            <a:pathLst>
              <a:path h="1686515" w="1686515">
                <a:moveTo>
                  <a:pt x="0" y="0"/>
                </a:moveTo>
                <a:lnTo>
                  <a:pt x="1686515" y="0"/>
                </a:lnTo>
                <a:lnTo>
                  <a:pt x="1686515" y="1686515"/>
                </a:lnTo>
                <a:lnTo>
                  <a:pt x="0" y="16865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071021" y="2762187"/>
            <a:ext cx="1686515" cy="1686515"/>
          </a:xfrm>
          <a:custGeom>
            <a:avLst/>
            <a:gdLst/>
            <a:ahLst/>
            <a:cxnLst/>
            <a:rect r="r" b="b" t="t" l="l"/>
            <a:pathLst>
              <a:path h="1686515" w="1686515">
                <a:moveTo>
                  <a:pt x="0" y="0"/>
                </a:moveTo>
                <a:lnTo>
                  <a:pt x="1686514" y="0"/>
                </a:lnTo>
                <a:lnTo>
                  <a:pt x="1686514" y="1686515"/>
                </a:lnTo>
                <a:lnTo>
                  <a:pt x="0" y="16865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757204" y="5212756"/>
            <a:ext cx="1686515" cy="1686515"/>
          </a:xfrm>
          <a:custGeom>
            <a:avLst/>
            <a:gdLst/>
            <a:ahLst/>
            <a:cxnLst/>
            <a:rect r="r" b="b" t="t" l="l"/>
            <a:pathLst>
              <a:path h="1686515" w="1686515">
                <a:moveTo>
                  <a:pt x="0" y="0"/>
                </a:moveTo>
                <a:lnTo>
                  <a:pt x="1686515" y="0"/>
                </a:lnTo>
                <a:lnTo>
                  <a:pt x="1686515" y="1686515"/>
                </a:lnTo>
                <a:lnTo>
                  <a:pt x="0" y="16865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757204" y="2762187"/>
            <a:ext cx="1686515" cy="1686515"/>
          </a:xfrm>
          <a:custGeom>
            <a:avLst/>
            <a:gdLst/>
            <a:ahLst/>
            <a:cxnLst/>
            <a:rect r="r" b="b" t="t" l="l"/>
            <a:pathLst>
              <a:path h="1686515" w="1686515">
                <a:moveTo>
                  <a:pt x="0" y="0"/>
                </a:moveTo>
                <a:lnTo>
                  <a:pt x="1686515" y="0"/>
                </a:lnTo>
                <a:lnTo>
                  <a:pt x="1686515" y="1686515"/>
                </a:lnTo>
                <a:lnTo>
                  <a:pt x="0" y="16865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536513" y="2762187"/>
            <a:ext cx="1686515" cy="1686515"/>
          </a:xfrm>
          <a:custGeom>
            <a:avLst/>
            <a:gdLst/>
            <a:ahLst/>
            <a:cxnLst/>
            <a:rect r="r" b="b" t="t" l="l"/>
            <a:pathLst>
              <a:path h="1686515" w="1686515">
                <a:moveTo>
                  <a:pt x="0" y="0"/>
                </a:moveTo>
                <a:lnTo>
                  <a:pt x="1686515" y="0"/>
                </a:lnTo>
                <a:lnTo>
                  <a:pt x="1686515" y="1686515"/>
                </a:lnTo>
                <a:lnTo>
                  <a:pt x="0" y="16865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7722501" y="1154778"/>
            <a:ext cx="3314539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0"/>
              </a:lnSpc>
            </a:pPr>
            <a:r>
              <a:rPr lang="en-US" b="true" sz="6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EQUIPE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346659" y="4401077"/>
            <a:ext cx="250760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André Meneses - Dev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202912" y="4401077"/>
            <a:ext cx="235371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Cainan Santos - Dev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932012" y="4401077"/>
            <a:ext cx="196453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Caio Sousa - Dev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438709" y="6851646"/>
            <a:ext cx="232350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Gilvane Amaro - SM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378678" y="6851646"/>
            <a:ext cx="200218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Jhony Sousa - PO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887215" y="6851646"/>
            <a:ext cx="205412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João Lamão - Dev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420318" y="9117013"/>
            <a:ext cx="203343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Júlio Freitas - Dev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7159118" y="295572"/>
            <a:ext cx="878256" cy="878256"/>
          </a:xfrm>
          <a:custGeom>
            <a:avLst/>
            <a:gdLst/>
            <a:ahLst/>
            <a:cxnLst/>
            <a:rect r="r" b="b" t="t" l="l"/>
            <a:pathLst>
              <a:path h="878256" w="878256">
                <a:moveTo>
                  <a:pt x="0" y="0"/>
                </a:moveTo>
                <a:lnTo>
                  <a:pt x="878256" y="0"/>
                </a:lnTo>
                <a:lnTo>
                  <a:pt x="878256" y="878256"/>
                </a:lnTo>
                <a:lnTo>
                  <a:pt x="0" y="8782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26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33384" y="6757394"/>
            <a:ext cx="2500906" cy="250090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9131" r="0" b="-9131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832616" y="2645062"/>
            <a:ext cx="6750742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PROPOSTA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32616" y="3831542"/>
            <a:ext cx="7119091" cy="39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-US" sz="25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Youtan, empresa de desenvolvimento de software, busca aprimorar a gestão de projetos por meio de uma plataforma integrada ao Taiga, permitindo a visualização de indicadores essenciais do fluxo de trabalho. O sistema oferecerá diferentes níveis de acesso para operadores, gestores e administradores, garantindo uma visão clara e organizada dos projetos. 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7159118" y="295572"/>
            <a:ext cx="878256" cy="878256"/>
          </a:xfrm>
          <a:custGeom>
            <a:avLst/>
            <a:gdLst/>
            <a:ahLst/>
            <a:cxnLst/>
            <a:rect r="r" b="b" t="t" l="l"/>
            <a:pathLst>
              <a:path h="878256" w="878256">
                <a:moveTo>
                  <a:pt x="0" y="0"/>
                </a:moveTo>
                <a:lnTo>
                  <a:pt x="878256" y="0"/>
                </a:lnTo>
                <a:lnTo>
                  <a:pt x="878256" y="878256"/>
                </a:lnTo>
                <a:lnTo>
                  <a:pt x="0" y="878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86609" y="2942023"/>
            <a:ext cx="10200911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OBJETIVO DA SPRINT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86609" y="4141895"/>
            <a:ext cx="8898257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O</a:t>
            </a:r>
            <a:r>
              <a:rPr lang="en-US" sz="25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objetivo da sprint foi implementar indicadores visuais para análise e acompanhamento de cards dentro do fluxo de trabalho do Kanban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206319" y="-440700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252501" y="9621587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38999" y="-440700"/>
            <a:ext cx="489701" cy="1469400"/>
            <a:chOff x="0" y="0"/>
            <a:chExt cx="128975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997819" y="9621587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7159118" y="295572"/>
            <a:ext cx="878256" cy="878256"/>
          </a:xfrm>
          <a:custGeom>
            <a:avLst/>
            <a:gdLst/>
            <a:ahLst/>
            <a:cxnLst/>
            <a:rect r="r" b="b" t="t" l="l"/>
            <a:pathLst>
              <a:path h="878256" w="878256">
                <a:moveTo>
                  <a:pt x="0" y="0"/>
                </a:moveTo>
                <a:lnTo>
                  <a:pt x="878256" y="0"/>
                </a:lnTo>
                <a:lnTo>
                  <a:pt x="878256" y="878256"/>
                </a:lnTo>
                <a:lnTo>
                  <a:pt x="0" y="878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991022" y="1539221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50745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332167" y="153922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96063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7159118" y="295572"/>
            <a:ext cx="878256" cy="878256"/>
          </a:xfrm>
          <a:custGeom>
            <a:avLst/>
            <a:gdLst/>
            <a:ahLst/>
            <a:cxnLst/>
            <a:rect r="r" b="b" t="t" l="l"/>
            <a:pathLst>
              <a:path h="878256" w="878256">
                <a:moveTo>
                  <a:pt x="0" y="0"/>
                </a:moveTo>
                <a:lnTo>
                  <a:pt x="878256" y="0"/>
                </a:lnTo>
                <a:lnTo>
                  <a:pt x="878256" y="878256"/>
                </a:lnTo>
                <a:lnTo>
                  <a:pt x="0" y="878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</a:blip>
            <a:stretch>
              <a:fillRect l="0" t="0" r="0" b="0"/>
            </a:stretch>
          </a:blipFill>
        </p:spPr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2381134" y="3250895"/>
          <a:ext cx="13911649" cy="5486400"/>
        </p:xfrm>
        <a:graphic>
          <a:graphicData uri="http://schemas.openxmlformats.org/drawingml/2006/table">
            <a:tbl>
              <a:tblPr/>
              <a:tblGrid>
                <a:gridCol w="10369997"/>
                <a:gridCol w="1568888"/>
                <a:gridCol w="1972763"/>
              </a:tblGrid>
              <a:tr h="7755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Descrição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Prioridade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Raleway Bold"/>
                          <a:ea typeface="Raleway Bold"/>
                          <a:cs typeface="Raleway Bold"/>
                          <a:sym typeface="Raleway Bold"/>
                        </a:rPr>
                        <a:t>Status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77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Como usuário, desejo visualizar os indicadores de etiqueta para identificar a quantidade de cards associados a cada categoria e facilitar a análise de organização.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Concluído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77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Como usuário, desejo visualizar os indicadores de cards relacionados a períodos para acompanhar a evolução da criação e finalização dos cards ao longo do tempo.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Concluído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77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Como usuário, desejo visualizar os indicadores de cards relacionados a status para entender a distribuição dos cards dentro do fluxo do Kanban.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Concluído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777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Como usuário, desejo visualizar os indicadores de tempo gasto por card para analisar a eficiência do fluxo de trabalho e identificar possíveis gargalos.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Alta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Concluído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6" id="16"/>
          <p:cNvSpPr txBox="true"/>
          <p:nvPr/>
        </p:nvSpPr>
        <p:spPr>
          <a:xfrm rot="0">
            <a:off x="1906639" y="1005831"/>
            <a:ext cx="9491369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HISTÓRIAS FINALIZADAS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159118" y="295572"/>
            <a:ext cx="878256" cy="878256"/>
          </a:xfrm>
          <a:custGeom>
            <a:avLst/>
            <a:gdLst/>
            <a:ahLst/>
            <a:cxnLst/>
            <a:rect r="r" b="b" t="t" l="l"/>
            <a:pathLst>
              <a:path h="878256" w="878256">
                <a:moveTo>
                  <a:pt x="0" y="0"/>
                </a:moveTo>
                <a:lnTo>
                  <a:pt x="878256" y="0"/>
                </a:lnTo>
                <a:lnTo>
                  <a:pt x="878256" y="878256"/>
                </a:lnTo>
                <a:lnTo>
                  <a:pt x="0" y="878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28229" y="3855863"/>
            <a:ext cx="887169" cy="1394371"/>
          </a:xfrm>
          <a:custGeom>
            <a:avLst/>
            <a:gdLst/>
            <a:ahLst/>
            <a:cxnLst/>
            <a:rect r="r" b="b" t="t" l="l"/>
            <a:pathLst>
              <a:path h="1394371" w="887169">
                <a:moveTo>
                  <a:pt x="0" y="0"/>
                </a:moveTo>
                <a:lnTo>
                  <a:pt x="887169" y="0"/>
                </a:lnTo>
                <a:lnTo>
                  <a:pt x="887169" y="1394371"/>
                </a:lnTo>
                <a:lnTo>
                  <a:pt x="0" y="13943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580452" y="4120421"/>
            <a:ext cx="682501" cy="1023752"/>
          </a:xfrm>
          <a:custGeom>
            <a:avLst/>
            <a:gdLst/>
            <a:ahLst/>
            <a:cxnLst/>
            <a:rect r="r" b="b" t="t" l="l"/>
            <a:pathLst>
              <a:path h="1023752" w="682501">
                <a:moveTo>
                  <a:pt x="0" y="0"/>
                </a:moveTo>
                <a:lnTo>
                  <a:pt x="682502" y="0"/>
                </a:lnTo>
                <a:lnTo>
                  <a:pt x="682502" y="1023752"/>
                </a:lnTo>
                <a:lnTo>
                  <a:pt x="0" y="10237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47867" y="4265602"/>
            <a:ext cx="1368944" cy="770031"/>
          </a:xfrm>
          <a:custGeom>
            <a:avLst/>
            <a:gdLst/>
            <a:ahLst/>
            <a:cxnLst/>
            <a:rect r="r" b="b" t="t" l="l"/>
            <a:pathLst>
              <a:path h="770031" w="1368944">
                <a:moveTo>
                  <a:pt x="0" y="0"/>
                </a:moveTo>
                <a:lnTo>
                  <a:pt x="1368944" y="0"/>
                </a:lnTo>
                <a:lnTo>
                  <a:pt x="1368944" y="770031"/>
                </a:lnTo>
                <a:lnTo>
                  <a:pt x="0" y="7700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331240" y="4123298"/>
            <a:ext cx="932642" cy="932642"/>
          </a:xfrm>
          <a:custGeom>
            <a:avLst/>
            <a:gdLst/>
            <a:ahLst/>
            <a:cxnLst/>
            <a:rect r="r" b="b" t="t" l="l"/>
            <a:pathLst>
              <a:path h="932642" w="932642">
                <a:moveTo>
                  <a:pt x="0" y="0"/>
                </a:moveTo>
                <a:lnTo>
                  <a:pt x="932642" y="0"/>
                </a:lnTo>
                <a:lnTo>
                  <a:pt x="932642" y="932642"/>
                </a:lnTo>
                <a:lnTo>
                  <a:pt x="0" y="9326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440126" y="5757806"/>
            <a:ext cx="1485857" cy="534908"/>
          </a:xfrm>
          <a:custGeom>
            <a:avLst/>
            <a:gdLst/>
            <a:ahLst/>
            <a:cxnLst/>
            <a:rect r="r" b="b" t="t" l="l"/>
            <a:pathLst>
              <a:path h="534908" w="1485857">
                <a:moveTo>
                  <a:pt x="0" y="0"/>
                </a:moveTo>
                <a:lnTo>
                  <a:pt x="1485856" y="0"/>
                </a:lnTo>
                <a:lnTo>
                  <a:pt x="1485856" y="534909"/>
                </a:lnTo>
                <a:lnTo>
                  <a:pt x="0" y="5349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560040" y="3986806"/>
            <a:ext cx="805700" cy="1136244"/>
          </a:xfrm>
          <a:custGeom>
            <a:avLst/>
            <a:gdLst/>
            <a:ahLst/>
            <a:cxnLst/>
            <a:rect r="r" b="b" t="t" l="l"/>
            <a:pathLst>
              <a:path h="1136244" w="805700">
                <a:moveTo>
                  <a:pt x="0" y="0"/>
                </a:moveTo>
                <a:lnTo>
                  <a:pt x="805700" y="0"/>
                </a:lnTo>
                <a:lnTo>
                  <a:pt x="805700" y="1136244"/>
                </a:lnTo>
                <a:lnTo>
                  <a:pt x="0" y="11362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536481" y="4169913"/>
            <a:ext cx="965523" cy="965523"/>
          </a:xfrm>
          <a:custGeom>
            <a:avLst/>
            <a:gdLst/>
            <a:ahLst/>
            <a:cxnLst/>
            <a:rect r="r" b="b" t="t" l="l"/>
            <a:pathLst>
              <a:path h="965523" w="965523">
                <a:moveTo>
                  <a:pt x="0" y="0"/>
                </a:moveTo>
                <a:lnTo>
                  <a:pt x="965524" y="0"/>
                </a:lnTo>
                <a:lnTo>
                  <a:pt x="965524" y="965523"/>
                </a:lnTo>
                <a:lnTo>
                  <a:pt x="0" y="96552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396666" y="3986806"/>
            <a:ext cx="1431012" cy="1431012"/>
          </a:xfrm>
          <a:custGeom>
            <a:avLst/>
            <a:gdLst/>
            <a:ahLst/>
            <a:cxnLst/>
            <a:rect r="r" b="b" t="t" l="l"/>
            <a:pathLst>
              <a:path h="1431012" w="1431012">
                <a:moveTo>
                  <a:pt x="0" y="0"/>
                </a:moveTo>
                <a:lnTo>
                  <a:pt x="1431012" y="0"/>
                </a:lnTo>
                <a:lnTo>
                  <a:pt x="1431012" y="1431013"/>
                </a:lnTo>
                <a:lnTo>
                  <a:pt x="0" y="143101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669529" y="4131150"/>
            <a:ext cx="1045218" cy="1031343"/>
          </a:xfrm>
          <a:custGeom>
            <a:avLst/>
            <a:gdLst/>
            <a:ahLst/>
            <a:cxnLst/>
            <a:rect r="r" b="b" t="t" l="l"/>
            <a:pathLst>
              <a:path h="1031343" w="1045218">
                <a:moveTo>
                  <a:pt x="0" y="0"/>
                </a:moveTo>
                <a:lnTo>
                  <a:pt x="1045218" y="0"/>
                </a:lnTo>
                <a:lnTo>
                  <a:pt x="1045218" y="1031343"/>
                </a:lnTo>
                <a:lnTo>
                  <a:pt x="0" y="103134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521606" y="3925523"/>
            <a:ext cx="2582842" cy="1454303"/>
          </a:xfrm>
          <a:custGeom>
            <a:avLst/>
            <a:gdLst/>
            <a:ahLst/>
            <a:cxnLst/>
            <a:rect r="r" b="b" t="t" l="l"/>
            <a:pathLst>
              <a:path h="1454303" w="2582842">
                <a:moveTo>
                  <a:pt x="0" y="0"/>
                </a:moveTo>
                <a:lnTo>
                  <a:pt x="2582841" y="0"/>
                </a:lnTo>
                <a:lnTo>
                  <a:pt x="2582841" y="1454303"/>
                </a:lnTo>
                <a:lnTo>
                  <a:pt x="0" y="145430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908574" y="4020936"/>
            <a:ext cx="2003382" cy="1222721"/>
          </a:xfrm>
          <a:custGeom>
            <a:avLst/>
            <a:gdLst/>
            <a:ahLst/>
            <a:cxnLst/>
            <a:rect r="r" b="b" t="t" l="l"/>
            <a:pathLst>
              <a:path h="1222721" w="2003382">
                <a:moveTo>
                  <a:pt x="0" y="0"/>
                </a:moveTo>
                <a:lnTo>
                  <a:pt x="2003382" y="0"/>
                </a:lnTo>
                <a:lnTo>
                  <a:pt x="2003382" y="1222721"/>
                </a:lnTo>
                <a:lnTo>
                  <a:pt x="0" y="122272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042926" y="4205135"/>
            <a:ext cx="957359" cy="957359"/>
          </a:xfrm>
          <a:custGeom>
            <a:avLst/>
            <a:gdLst/>
            <a:ahLst/>
            <a:cxnLst/>
            <a:rect r="r" b="b" t="t" l="l"/>
            <a:pathLst>
              <a:path h="957359" w="957359">
                <a:moveTo>
                  <a:pt x="0" y="0"/>
                </a:moveTo>
                <a:lnTo>
                  <a:pt x="957359" y="0"/>
                </a:lnTo>
                <a:lnTo>
                  <a:pt x="957359" y="957358"/>
                </a:lnTo>
                <a:lnTo>
                  <a:pt x="0" y="957358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259796" y="5938054"/>
            <a:ext cx="2350162" cy="354661"/>
          </a:xfrm>
          <a:custGeom>
            <a:avLst/>
            <a:gdLst/>
            <a:ahLst/>
            <a:cxnLst/>
            <a:rect r="r" b="b" t="t" l="l"/>
            <a:pathLst>
              <a:path h="354661" w="2350162">
                <a:moveTo>
                  <a:pt x="0" y="0"/>
                </a:moveTo>
                <a:lnTo>
                  <a:pt x="2350162" y="0"/>
                </a:lnTo>
                <a:lnTo>
                  <a:pt x="2350162" y="354661"/>
                </a:lnTo>
                <a:lnTo>
                  <a:pt x="0" y="35466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331240" y="5619384"/>
            <a:ext cx="816205" cy="811753"/>
          </a:xfrm>
          <a:custGeom>
            <a:avLst/>
            <a:gdLst/>
            <a:ahLst/>
            <a:cxnLst/>
            <a:rect r="r" b="b" t="t" l="l"/>
            <a:pathLst>
              <a:path h="811753" w="816205">
                <a:moveTo>
                  <a:pt x="0" y="0"/>
                </a:moveTo>
                <a:lnTo>
                  <a:pt x="816205" y="0"/>
                </a:lnTo>
                <a:lnTo>
                  <a:pt x="816205" y="811753"/>
                </a:lnTo>
                <a:lnTo>
                  <a:pt x="0" y="811753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376035" y="4120421"/>
            <a:ext cx="794569" cy="848672"/>
          </a:xfrm>
          <a:custGeom>
            <a:avLst/>
            <a:gdLst/>
            <a:ahLst/>
            <a:cxnLst/>
            <a:rect r="r" b="b" t="t" l="l"/>
            <a:pathLst>
              <a:path h="848672" w="794569">
                <a:moveTo>
                  <a:pt x="0" y="0"/>
                </a:moveTo>
                <a:lnTo>
                  <a:pt x="794569" y="0"/>
                </a:lnTo>
                <a:lnTo>
                  <a:pt x="794569" y="848671"/>
                </a:lnTo>
                <a:lnTo>
                  <a:pt x="0" y="84867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827337" y="5573478"/>
            <a:ext cx="948234" cy="948234"/>
          </a:xfrm>
          <a:custGeom>
            <a:avLst/>
            <a:gdLst/>
            <a:ahLst/>
            <a:cxnLst/>
            <a:rect r="r" b="b" t="t" l="l"/>
            <a:pathLst>
              <a:path h="948234" w="948234">
                <a:moveTo>
                  <a:pt x="0" y="0"/>
                </a:moveTo>
                <a:lnTo>
                  <a:pt x="948235" y="0"/>
                </a:lnTo>
                <a:lnTo>
                  <a:pt x="948235" y="948234"/>
                </a:lnTo>
                <a:lnTo>
                  <a:pt x="0" y="948234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124153" y="5573478"/>
            <a:ext cx="1051184" cy="1051184"/>
          </a:xfrm>
          <a:custGeom>
            <a:avLst/>
            <a:gdLst/>
            <a:ahLst/>
            <a:cxnLst/>
            <a:rect r="r" b="b" t="t" l="l"/>
            <a:pathLst>
              <a:path h="1051184" w="1051184">
                <a:moveTo>
                  <a:pt x="0" y="0"/>
                </a:moveTo>
                <a:lnTo>
                  <a:pt x="1051184" y="0"/>
                </a:lnTo>
                <a:lnTo>
                  <a:pt x="1051184" y="1051184"/>
                </a:lnTo>
                <a:lnTo>
                  <a:pt x="0" y="1051184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088871" y="1775619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TECNOLOGIAS UTILIZADAS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159118" y="295572"/>
            <a:ext cx="878256" cy="878256"/>
          </a:xfrm>
          <a:custGeom>
            <a:avLst/>
            <a:gdLst/>
            <a:ahLst/>
            <a:cxnLst/>
            <a:rect r="r" b="b" t="t" l="l"/>
            <a:pathLst>
              <a:path h="878256" w="878256">
                <a:moveTo>
                  <a:pt x="0" y="0"/>
                </a:moveTo>
                <a:lnTo>
                  <a:pt x="878256" y="0"/>
                </a:lnTo>
                <a:lnTo>
                  <a:pt x="878256" y="878256"/>
                </a:lnTo>
                <a:lnTo>
                  <a:pt x="0" y="878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</a:blip>
            <a:stretch>
              <a:fillRect l="0" t="0" r="0" b="0"/>
            </a:stretch>
          </a:blipFill>
        </p:spPr>
      </p:sp>
      <p:pic>
        <p:nvPicPr>
          <p:cNvPr name="Picture 9" id="9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948001" y="1856804"/>
            <a:ext cx="14188630" cy="7981104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2992194" y="1128218"/>
            <a:ext cx="12303612" cy="72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73"/>
              </a:lnSpc>
              <a:spcBef>
                <a:spcPct val="0"/>
              </a:spcBef>
            </a:pPr>
            <a:r>
              <a:rPr lang="en-US" b="true" sz="4814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PRODUTO DESENVOLVIDO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01769" y="1382491"/>
            <a:ext cx="7593255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PRÓXIMAS ENTREGAS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1769" y="3858030"/>
            <a:ext cx="14716896" cy="365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00"/>
              </a:lnSpc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O próximo foco </a:t>
            </a:r>
            <a:r>
              <a:rPr lang="en-US" sz="25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da equipe será implementar funcionalidades de gestão e segurança, incluindo:</a:t>
            </a:r>
          </a:p>
          <a:p>
            <a:pPr algn="just" marL="539754" indent="-269877" lvl="1">
              <a:lnSpc>
                <a:spcPts val="4900"/>
              </a:lnSpc>
              <a:buFont typeface="Arial"/>
              <a:buChar char="•"/>
            </a:pPr>
            <a:r>
              <a:rPr lang="en-US" sz="25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Indicadores de produtividade individual e por equipe para melhor distribuição de tarefas e tomada de decisões estratégicas.</a:t>
            </a:r>
          </a:p>
          <a:p>
            <a:pPr algn="just" marL="539754" indent="-269877" lvl="1">
              <a:lnSpc>
                <a:spcPts val="4900"/>
              </a:lnSpc>
              <a:buFont typeface="Arial"/>
              <a:buChar char="•"/>
            </a:pPr>
            <a:r>
              <a:rPr lang="en-US" sz="25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Autenticação de usuários para garantir a segurança dos dados.</a:t>
            </a:r>
          </a:p>
          <a:p>
            <a:pPr algn="just" marL="539754" indent="-269877" lvl="1">
              <a:lnSpc>
                <a:spcPts val="4900"/>
              </a:lnSpc>
              <a:buFont typeface="Arial"/>
              <a:buChar char="•"/>
            </a:pPr>
            <a:r>
              <a:rPr lang="en-US" sz="25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Gestão de usuários para permitir cadastro, edição e remoção, controlando permissões de acesso.</a:t>
            </a:r>
          </a:p>
          <a:p>
            <a:pPr algn="just" marL="0" indent="0" lvl="0">
              <a:lnSpc>
                <a:spcPts val="490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7159118" y="295572"/>
            <a:ext cx="878256" cy="878256"/>
          </a:xfrm>
          <a:custGeom>
            <a:avLst/>
            <a:gdLst/>
            <a:ahLst/>
            <a:cxnLst/>
            <a:rect r="r" b="b" t="t" l="l"/>
            <a:pathLst>
              <a:path h="878256" w="878256">
                <a:moveTo>
                  <a:pt x="0" y="0"/>
                </a:moveTo>
                <a:lnTo>
                  <a:pt x="878256" y="0"/>
                </a:lnTo>
                <a:lnTo>
                  <a:pt x="878256" y="878256"/>
                </a:lnTo>
                <a:lnTo>
                  <a:pt x="0" y="878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42521" y="4632643"/>
            <a:ext cx="860295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OBRIGADO!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159118" y="295572"/>
            <a:ext cx="878256" cy="878256"/>
          </a:xfrm>
          <a:custGeom>
            <a:avLst/>
            <a:gdLst/>
            <a:ahLst/>
            <a:cxnLst/>
            <a:rect r="r" b="b" t="t" l="l"/>
            <a:pathLst>
              <a:path h="878256" w="878256">
                <a:moveTo>
                  <a:pt x="0" y="0"/>
                </a:moveTo>
                <a:lnTo>
                  <a:pt x="878256" y="0"/>
                </a:lnTo>
                <a:lnTo>
                  <a:pt x="878256" y="878256"/>
                </a:lnTo>
                <a:lnTo>
                  <a:pt x="0" y="878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DAGjV-M9sJk</dc:identifier>
  <dcterms:modified xsi:type="dcterms:W3CDTF">2011-08-01T06:04:30Z</dcterms:modified>
  <cp:revision>1</cp:revision>
  <dc:title>sprint review</dc:title>
</cp:coreProperties>
</file>