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2EB1-C851-91AF-E2B7-268BA7314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EAC39-7E85-3F1E-1982-4B386F39F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81C5F-1937-8AE5-7DAD-B7D86F6B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1593-29BB-496B-965A-ADBF9B60A11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EEADE-DFE9-26AD-005E-6EBBB49A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FC781-5EC5-F339-D68C-0F728C94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7CE-14A6-4416-986D-EF275A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3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044F-8DAA-60C1-B70B-85ECBB7C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AACCD-E9A0-D515-3DC5-DCA18A6C0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E00B7-E15E-2415-DD21-DC6C15D6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1593-29BB-496B-965A-ADBF9B60A11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7001C-EEB3-8EB4-26AF-361B8D04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76FC-744C-351D-7DFD-89FF8B6E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7CE-14A6-4416-986D-EF275A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7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1D8C6-A1CB-62CE-B8BA-688CBAD4F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21C90-16FD-E993-DFD2-CEAC0C224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A8DC-0750-0331-F0D5-9ABB62A7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1593-29BB-496B-965A-ADBF9B60A11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2365-B2D8-22DC-2D75-9040F783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4B38F-7966-0DBD-3E0E-F7B13EB5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7CE-14A6-4416-986D-EF275A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5C19-4DA3-1A65-BFC0-C702DA81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6965-0164-F7A9-997D-4957049B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0A8B-5D7C-040C-5C5B-AFAF9B85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1593-29BB-496B-965A-ADBF9B60A11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3C361-ED29-61F6-49D7-EF8661D2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D5D8-7409-A084-636A-C2D6906F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7CE-14A6-4416-986D-EF275A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0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962A-DB0F-683B-1D96-449F1FBA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0D4DA-3D31-AA29-8A9F-5E8FD3286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AD86F-BC18-F046-55C8-A1DB0AF7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1593-29BB-496B-965A-ADBF9B60A11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BB3C1-2A57-3BE6-1CB8-43D991BC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58A2-CAF6-9425-DF61-B2DAD82A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7CE-14A6-4416-986D-EF275A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8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2B4A-5305-CBF3-23B4-A905FA74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A94E-9D9F-1691-8829-B11A1E5B2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1E7E7-4FD4-7F82-4243-6D302C140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0DF73-1ED2-BC41-7C50-92341376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1593-29BB-496B-965A-ADBF9B60A11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F21B3-10A3-0319-5CB5-5C4E5D82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E5EE-9AD9-DEF2-0C36-24101EAA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7CE-14A6-4416-986D-EF275A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9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D3F2-4A4C-5FD2-0160-917F9996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3DDB8-9D85-E30F-07CC-4B639AFB7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4D86D-750E-EDA8-8D29-D79CFF804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F8EAE-F0B5-6905-A901-A3AC387EB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9CC3E-FDFF-AFB4-7841-40486BA80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530C2-1110-F051-6C9A-636570E3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1593-29BB-496B-965A-ADBF9B60A11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A99D9-7294-225E-8C7E-7C6F329F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14F2C-FC24-B448-B632-60565B1F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7CE-14A6-4416-986D-EF275A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2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6474-22BC-A204-31E1-7B89A470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5136E-7092-A391-1CAC-9BD9C26E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1593-29BB-496B-965A-ADBF9B60A11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E2233-2F61-53CC-23EB-34B86975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9101A-19E5-9230-6A91-ED3ED8F5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7CE-14A6-4416-986D-EF275A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3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3CA84-E60F-8961-93C5-9EE4F76B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1593-29BB-496B-965A-ADBF9B60A11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3B62B-BC78-9581-59A4-A16845EE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16184-8A9E-343C-4484-BFAE1AF4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7CE-14A6-4416-986D-EF275A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DFCA-92FC-3149-479F-2D9A9F54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AF7B-1E03-D7DA-02CF-9043207BA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0689F-3E2F-ED35-E7F1-DE987C6C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619E8-2C29-2B4A-29F0-DF29AD62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1593-29BB-496B-965A-ADBF9B60A11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20ABE-5357-8207-0691-0CF15A3C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972BF-DEFD-9B1D-00C4-45BEC3F5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7CE-14A6-4416-986D-EF275A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5EAD-58D1-C2E3-A4A8-48076CE8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67808-FAB2-FDE8-2A98-FA9584B31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DACCE-A73B-A2D9-D3B5-3CD6D336A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CC1CF-2E46-3E25-B8A5-F8530A4F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1593-29BB-496B-965A-ADBF9B60A11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1C12E-59A0-8075-D29D-2834D230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C77FE-C330-BC98-751A-C02CAEA4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F67CE-14A6-4416-986D-EF275A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A72AE-6DD9-056E-DDB3-4400C040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D97CE-FDB8-13D1-97E4-029C667C9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4676-B414-7D1C-490A-8170D2C81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91593-29BB-496B-965A-ADBF9B60A11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A33DA-56CC-F934-3DED-4816FC826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098B9-C701-077C-7275-B0CFF042D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F67CE-14A6-4416-986D-EF275A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D748D1-D3B7-A442-E092-09C03F3E5534}"/>
              </a:ext>
            </a:extLst>
          </p:cNvPr>
          <p:cNvSpPr/>
          <p:nvPr/>
        </p:nvSpPr>
        <p:spPr>
          <a:xfrm>
            <a:off x="161729" y="597159"/>
            <a:ext cx="6313716" cy="3918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+ Session (Day-IN Day-OFF)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FB9045-DEBC-EA0E-3275-FA032DEF6FC4}"/>
              </a:ext>
            </a:extLst>
          </p:cNvPr>
          <p:cNvSpPr/>
          <p:nvPr/>
        </p:nvSpPr>
        <p:spPr>
          <a:xfrm>
            <a:off x="161729" y="989043"/>
            <a:ext cx="6313716" cy="129695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-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sessionList: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List&lt;Session&gt;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-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session: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Session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-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sessionStatus: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Boolean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-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newSessionResponse: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Object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-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updateSessionResponse: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971A8-93A7-2165-35D2-17F64E2F01CC}"/>
              </a:ext>
            </a:extLst>
          </p:cNvPr>
          <p:cNvSpPr/>
          <p:nvPr/>
        </p:nvSpPr>
        <p:spPr>
          <a:xfrm>
            <a:off x="161729" y="2286000"/>
            <a:ext cx="6313716" cy="20713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getSessionList(restriction: Restriction):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List&lt;Session&gt;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getSession(restriction: Restriction):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Session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getSession(sessionID: int):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Session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getLastSessionStatus():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Boolean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saveNewSession(session: Session):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Object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updatePreviousSession(oldSession: Session, newSession: Session):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5B028-3E40-2983-ACF2-CE713F814A90}"/>
              </a:ext>
            </a:extLst>
          </p:cNvPr>
          <p:cNvSpPr/>
          <p:nvPr/>
        </p:nvSpPr>
        <p:spPr>
          <a:xfrm>
            <a:off x="161728" y="4357396"/>
            <a:ext cx="6313715" cy="39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FF0000"/>
                </a:solidFill>
                <a:latin typeface="Aptos" panose="020B0004020202020204" pitchFamily="34" charset="0"/>
              </a:rPr>
              <a:t>- For DayIN &amp; DayOFF process 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D5BA2-E649-EFC0-6806-A23E028F62E9}"/>
              </a:ext>
            </a:extLst>
          </p:cNvPr>
          <p:cNvSpPr/>
          <p:nvPr/>
        </p:nvSpPr>
        <p:spPr>
          <a:xfrm>
            <a:off x="6973076" y="597159"/>
            <a:ext cx="4083698" cy="3918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+ Accessibility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7F7DE-2FF0-2E56-A5CF-0681BD74D023}"/>
              </a:ext>
            </a:extLst>
          </p:cNvPr>
          <p:cNvSpPr/>
          <p:nvPr/>
        </p:nvSpPr>
        <p:spPr>
          <a:xfrm>
            <a:off x="6973075" y="989044"/>
            <a:ext cx="4083699" cy="14742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-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employeeManagementStatus: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Boolean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-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locationManagementStatus: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Boolean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-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inventoryControlSystemStatus: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Boolean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-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reportStatus: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Boolean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-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discountStatus: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Boolean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_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report$Name: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String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0E50E9-2E87-5DEC-6B30-D91C129769C4}"/>
              </a:ext>
            </a:extLst>
          </p:cNvPr>
          <p:cNvSpPr/>
          <p:nvPr/>
        </p:nvSpPr>
        <p:spPr>
          <a:xfrm>
            <a:off x="6973076" y="2463282"/>
            <a:ext cx="4083700" cy="20713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getEmployeeManagementStatus():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Boolean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getLocationStatus():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Boolean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getInventoryControlSystemStatus():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Boolean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getReportStatus(reportName: String):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Boolean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getDiscountStatus(): Boolean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getSystemDetails():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Criteria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F363A-C491-A4B4-49E5-76618040F1AB}"/>
              </a:ext>
            </a:extLst>
          </p:cNvPr>
          <p:cNvSpPr/>
          <p:nvPr/>
        </p:nvSpPr>
        <p:spPr>
          <a:xfrm>
            <a:off x="6973074" y="4534679"/>
            <a:ext cx="4083697" cy="39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FF0000"/>
                </a:solidFill>
                <a:latin typeface="Aptos" panose="020B0004020202020204" pitchFamily="34" charset="0"/>
              </a:rPr>
              <a:t>- For system accessibility process -</a:t>
            </a:r>
          </a:p>
        </p:txBody>
      </p:sp>
    </p:spTree>
    <p:extLst>
      <p:ext uri="{BB962C8B-B14F-4D97-AF65-F5344CB8AC3E}">
        <p14:creationId xmlns:p14="http://schemas.microsoft.com/office/powerpoint/2010/main" val="149676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BACAE-332B-2E55-89F5-AA7ADB7AE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B7146E-4FE6-6A1C-CB2E-9C9E89F90C7B}"/>
              </a:ext>
            </a:extLst>
          </p:cNvPr>
          <p:cNvSpPr/>
          <p:nvPr/>
        </p:nvSpPr>
        <p:spPr>
          <a:xfrm>
            <a:off x="348342" y="410547"/>
            <a:ext cx="6892212" cy="3918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+ Employee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BB7E8-2B49-B5A6-DE45-9419C35CC49D}"/>
              </a:ext>
            </a:extLst>
          </p:cNvPr>
          <p:cNvSpPr/>
          <p:nvPr/>
        </p:nvSpPr>
        <p:spPr>
          <a:xfrm>
            <a:off x="348342" y="802431"/>
            <a:ext cx="6892212" cy="11010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-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employeeList: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List&lt;Employee&gt;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-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employee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: Employee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-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validationResponse: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7B772-DA4E-05EE-6CD7-C1885BB33B39}"/>
              </a:ext>
            </a:extLst>
          </p:cNvPr>
          <p:cNvSpPr/>
          <p:nvPr/>
        </p:nvSpPr>
        <p:spPr>
          <a:xfrm>
            <a:off x="348341" y="1903445"/>
            <a:ext cx="6892213" cy="171683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getEmployeeList(restriction: Restriction):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List&lt;Employee&gt;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getEmployee(employeeID: int):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Employee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getEmployeeValidation(employeeDetails: Object):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Object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saveNewEmployee(employee: Employee): Object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updatePreviousEmployee(oldemployee: Employee, newEmployee: Employee):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1F88AC-B5BC-942B-4833-CCA7B4DF18FC}"/>
              </a:ext>
            </a:extLst>
          </p:cNvPr>
          <p:cNvSpPr/>
          <p:nvPr/>
        </p:nvSpPr>
        <p:spPr>
          <a:xfrm>
            <a:off x="348341" y="3620279"/>
            <a:ext cx="6892213" cy="39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FF0000"/>
                </a:solidFill>
                <a:latin typeface="Aptos" panose="020B0004020202020204" pitchFamily="34" charset="0"/>
              </a:rPr>
              <a:t>- For employee management process -</a:t>
            </a:r>
          </a:p>
        </p:txBody>
      </p:sp>
    </p:spTree>
    <p:extLst>
      <p:ext uri="{BB962C8B-B14F-4D97-AF65-F5344CB8AC3E}">
        <p14:creationId xmlns:p14="http://schemas.microsoft.com/office/powerpoint/2010/main" val="126957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96859-91DB-4184-CE18-B3A83AD88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53B24E-C2BC-0EBA-6156-032CB13A583E}"/>
              </a:ext>
            </a:extLst>
          </p:cNvPr>
          <p:cNvSpPr/>
          <p:nvPr/>
        </p:nvSpPr>
        <p:spPr>
          <a:xfrm>
            <a:off x="348342" y="643812"/>
            <a:ext cx="5940491" cy="3918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+ StockManagement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33F6D-2B1C-B7BF-AC4F-24D1F1DC8D81}"/>
              </a:ext>
            </a:extLst>
          </p:cNvPr>
          <p:cNvSpPr/>
          <p:nvPr/>
        </p:nvSpPr>
        <p:spPr>
          <a:xfrm>
            <a:off x="348342" y="1035696"/>
            <a:ext cx="5940491" cy="11010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-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grnResponse: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Object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-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productValidation: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Object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-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stockAdjustmentReponse: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3B455-AB6F-3935-861C-846AE215B756}"/>
              </a:ext>
            </a:extLst>
          </p:cNvPr>
          <p:cNvSpPr/>
          <p:nvPr/>
        </p:nvSpPr>
        <p:spPr>
          <a:xfrm>
            <a:off x="348342" y="2136710"/>
            <a:ext cx="5940491" cy="171683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insertGRN(grn: GRN, itemList: GRNItem):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Object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checkGRNValidation(product: Product):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Boolean</a:t>
            </a:r>
            <a:endParaRPr lang="si-LK" sz="14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+ 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stockAdjustment(stockAdjustment: StockAdjustment):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39375B-4062-EED4-ED5F-68CFECD6CCFE}"/>
              </a:ext>
            </a:extLst>
          </p:cNvPr>
          <p:cNvSpPr/>
          <p:nvPr/>
        </p:nvSpPr>
        <p:spPr>
          <a:xfrm>
            <a:off x="348341" y="3853544"/>
            <a:ext cx="5940491" cy="39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rgbClr val="FF0000"/>
                </a:solidFill>
                <a:latin typeface="Aptos" panose="020B0004020202020204" pitchFamily="34" charset="0"/>
              </a:rPr>
              <a:t>- For employee management process 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001DC6-5851-22CB-B6A3-D619AA1DEAF4}"/>
              </a:ext>
            </a:extLst>
          </p:cNvPr>
          <p:cNvSpPr txBox="1"/>
          <p:nvPr/>
        </p:nvSpPr>
        <p:spPr>
          <a:xfrm>
            <a:off x="6428791" y="643812"/>
            <a:ext cx="5589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insertGRN method </a:t>
            </a:r>
            <a:r>
              <a:rPr lang="si-LK" sz="1200" dirty="0">
                <a:solidFill>
                  <a:srgbClr val="FF0000"/>
                </a:solidFill>
                <a:latin typeface="Aptos" panose="020B0004020202020204" pitchFamily="34" charset="0"/>
              </a:rPr>
              <a:t>එකේදි මුලින්ම වෙන්න ඕන </a:t>
            </a:r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checkGRNValidation method </a:t>
            </a:r>
            <a:r>
              <a:rPr lang="si-LK" sz="1200" dirty="0">
                <a:solidFill>
                  <a:srgbClr val="FF0000"/>
                </a:solidFill>
                <a:latin typeface="Aptos" panose="020B0004020202020204" pitchFamily="34" charset="0"/>
              </a:rPr>
              <a:t>එක </a:t>
            </a:r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execute </a:t>
            </a:r>
            <a:r>
              <a:rPr lang="si-LK" sz="1200" dirty="0">
                <a:solidFill>
                  <a:srgbClr val="FF0000"/>
                </a:solidFill>
                <a:latin typeface="Aptos" panose="020B0004020202020204" pitchFamily="34" charset="0"/>
              </a:rPr>
              <a:t>කරන එක. ඒකෙදි තමා </a:t>
            </a:r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check </a:t>
            </a:r>
            <a:r>
              <a:rPr lang="si-LK" sz="1200" dirty="0">
                <a:solidFill>
                  <a:srgbClr val="FF0000"/>
                </a:solidFill>
                <a:latin typeface="Aptos" panose="020B0004020202020204" pitchFamily="34" charset="0"/>
              </a:rPr>
              <a:t>කරන්නෙ </a:t>
            </a:r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grn </a:t>
            </a:r>
            <a:r>
              <a:rPr lang="si-LK" sz="1200" dirty="0">
                <a:solidFill>
                  <a:srgbClr val="FF0000"/>
                </a:solidFill>
                <a:latin typeface="Aptos" panose="020B0004020202020204" pitchFamily="34" charset="0"/>
              </a:rPr>
              <a:t>එකේ තියන </a:t>
            </a:r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product </a:t>
            </a:r>
            <a:r>
              <a:rPr lang="si-LK" sz="1200" dirty="0">
                <a:solidFill>
                  <a:srgbClr val="FF0000"/>
                </a:solidFill>
                <a:latin typeface="Aptos" panose="020B0004020202020204" pitchFamily="34" charset="0"/>
              </a:rPr>
              <a:t>එක </a:t>
            </a:r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system </a:t>
            </a:r>
            <a:r>
              <a:rPr lang="si-LK" sz="1200" dirty="0">
                <a:solidFill>
                  <a:srgbClr val="FF0000"/>
                </a:solidFill>
                <a:latin typeface="Aptos" panose="020B0004020202020204" pitchFamily="34" charset="0"/>
              </a:rPr>
              <a:t>එකේ </a:t>
            </a:r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sale </a:t>
            </a:r>
            <a:r>
              <a:rPr lang="si-LK" sz="1200" dirty="0">
                <a:solidFill>
                  <a:srgbClr val="FF0000"/>
                </a:solidFill>
                <a:latin typeface="Aptos" panose="020B0004020202020204" pitchFamily="34" charset="0"/>
              </a:rPr>
              <a:t>කරන්න </a:t>
            </a:r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available </a:t>
            </a:r>
            <a:r>
              <a:rPr lang="si-LK" sz="1200" dirty="0">
                <a:solidFill>
                  <a:srgbClr val="FF0000"/>
                </a:solidFill>
                <a:latin typeface="Aptos" panose="020B0004020202020204" pitchFamily="34" charset="0"/>
              </a:rPr>
              <a:t>ද කියල.</a:t>
            </a:r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 Unavailable product </a:t>
            </a:r>
            <a:r>
              <a:rPr lang="si-LK" sz="1200" dirty="0">
                <a:solidFill>
                  <a:srgbClr val="FF0000"/>
                </a:solidFill>
                <a:latin typeface="Aptos" panose="020B0004020202020204" pitchFamily="34" charset="0"/>
              </a:rPr>
              <a:t>එකක්නම් </a:t>
            </a:r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product: availability </a:t>
            </a:r>
            <a:r>
              <a:rPr lang="si-LK" sz="1200" dirty="0">
                <a:solidFill>
                  <a:srgbClr val="FF0000"/>
                </a:solidFill>
                <a:latin typeface="Aptos" panose="020B0004020202020204" pitchFamily="34" charset="0"/>
              </a:rPr>
              <a:t>දාලා</a:t>
            </a:r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 object </a:t>
            </a:r>
            <a:r>
              <a:rPr lang="si-LK" sz="1200" dirty="0">
                <a:solidFill>
                  <a:srgbClr val="FF0000"/>
                </a:solidFill>
                <a:latin typeface="Aptos" panose="020B0004020202020204" pitchFamily="34" charset="0"/>
              </a:rPr>
              <a:t>එකක් </a:t>
            </a:r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return </a:t>
            </a:r>
            <a:r>
              <a:rPr lang="si-LK" sz="1200" dirty="0">
                <a:solidFill>
                  <a:srgbClr val="FF0000"/>
                </a:solidFill>
                <a:latin typeface="Aptos" panose="020B0004020202020204" pitchFamily="34" charset="0"/>
              </a:rPr>
              <a:t>කරන්න ඕන.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insertGRN method </a:t>
            </a:r>
            <a:r>
              <a:rPr lang="si-LK" sz="1200" dirty="0">
                <a:solidFill>
                  <a:srgbClr val="FF0000"/>
                </a:solidFill>
                <a:latin typeface="Aptos" panose="020B0004020202020204" pitchFamily="34" charset="0"/>
              </a:rPr>
              <a:t>එක ඇතුලෙදි </a:t>
            </a:r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(grn, grn_item, stock) </a:t>
            </a:r>
            <a:r>
              <a:rPr lang="si-LK" sz="1200" dirty="0">
                <a:solidFill>
                  <a:srgbClr val="FF0000"/>
                </a:solidFill>
                <a:latin typeface="Aptos" panose="020B0004020202020204" pitchFamily="34" charset="0"/>
              </a:rPr>
              <a:t>කියන </a:t>
            </a:r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table </a:t>
            </a:r>
            <a:r>
              <a:rPr lang="si-LK" sz="1200" dirty="0">
                <a:solidFill>
                  <a:srgbClr val="FF0000"/>
                </a:solidFill>
                <a:latin typeface="Aptos" panose="020B0004020202020204" pitchFamily="34" charset="0"/>
              </a:rPr>
              <a:t>වලට </a:t>
            </a:r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data insert </a:t>
            </a:r>
            <a:r>
              <a:rPr lang="si-LK" sz="1200" dirty="0">
                <a:solidFill>
                  <a:srgbClr val="FF0000"/>
                </a:solidFill>
                <a:latin typeface="Aptos" panose="020B0004020202020204" pitchFamily="34" charset="0"/>
              </a:rPr>
              <a:t>වෙන්න ඕන.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D0E363-7300-BC1E-2F6B-ACF9FEF0E0E6}"/>
              </a:ext>
            </a:extLst>
          </p:cNvPr>
          <p:cNvSpPr txBox="1"/>
          <p:nvPr/>
        </p:nvSpPr>
        <p:spPr>
          <a:xfrm>
            <a:off x="6428791" y="2137310"/>
            <a:ext cx="5589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StockAdjustment </a:t>
            </a:r>
            <a:r>
              <a:rPr lang="si-LK" sz="1200" dirty="0">
                <a:solidFill>
                  <a:srgbClr val="FF0000"/>
                </a:solidFill>
                <a:latin typeface="Aptos" panose="020B0004020202020204" pitchFamily="34" charset="0"/>
              </a:rPr>
              <a:t>එකේ තියෙන්න ඕන.</a:t>
            </a:r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 (product, quantity, action)</a:t>
            </a:r>
          </a:p>
          <a:p>
            <a:pPr algn="just"/>
            <a:endParaRPr lang="en-US" sz="1200" dirty="0">
              <a:solidFill>
                <a:srgbClr val="FF0000"/>
              </a:solidFill>
              <a:latin typeface="Aptos" panose="020B0004020202020204" pitchFamily="34" charset="0"/>
            </a:endParaRP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//constructor method</a:t>
            </a:r>
          </a:p>
          <a:p>
            <a:r>
              <a:rPr lang="en-US" sz="1200" dirty="0">
                <a:solidFill>
                  <a:srgbClr val="002060"/>
                </a:solidFill>
                <a:latin typeface="Aptos" panose="020B0004020202020204" pitchFamily="34" charset="0"/>
              </a:rPr>
              <a:t>public StockAdjustment(Product product, double quantity, boolean action) {</a:t>
            </a:r>
          </a:p>
          <a:p>
            <a:r>
              <a:rPr lang="en-US" sz="1200" dirty="0">
                <a:solidFill>
                  <a:srgbClr val="002060"/>
                </a:solidFill>
                <a:latin typeface="Aptos" panose="020B0004020202020204" pitchFamily="34" charset="0"/>
              </a:rPr>
              <a:t>	 StockAdjustment.product = product;</a:t>
            </a:r>
          </a:p>
          <a:p>
            <a:r>
              <a:rPr lang="en-US" sz="1200" dirty="0">
                <a:solidFill>
                  <a:srgbClr val="002060"/>
                </a:solidFill>
                <a:latin typeface="Aptos" panose="020B0004020202020204" pitchFamily="34" charset="0"/>
              </a:rPr>
              <a:t>	 StockAdjustment.quantity = quantity;</a:t>
            </a:r>
          </a:p>
          <a:p>
            <a:r>
              <a:rPr lang="en-US" sz="1200" dirty="0">
                <a:solidFill>
                  <a:srgbClr val="002060"/>
                </a:solidFill>
                <a:latin typeface="Aptos" panose="020B0004020202020204" pitchFamily="34" charset="0"/>
              </a:rPr>
              <a:t>	 StockAdjustment.action = action;</a:t>
            </a:r>
          </a:p>
          <a:p>
            <a:r>
              <a:rPr lang="en-US" sz="1200" dirty="0">
                <a:solidFill>
                  <a:srgbClr val="002060"/>
                </a:solidFill>
                <a:latin typeface="Aptos" panose="020B0004020202020204" pitchFamily="34" charset="0"/>
              </a:rPr>
              <a:t>}</a:t>
            </a:r>
            <a:endParaRPr lang="si-LK" sz="1200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18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96495-0B62-EA37-EA21-5CE001C19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685A1F43-E421-B40B-2969-6AF9642D5593}"/>
              </a:ext>
            </a:extLst>
          </p:cNvPr>
          <p:cNvSpPr txBox="1"/>
          <p:nvPr/>
        </p:nvSpPr>
        <p:spPr>
          <a:xfrm rot="16200000">
            <a:off x="3047223" y="-2249478"/>
            <a:ext cx="6097554" cy="1135695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@Entity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@Table(name = "stock_adjustments")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public class StockAdjustment {</a:t>
            </a:r>
          </a:p>
          <a:p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@Id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@GeneratedValue(strategy = GenerationType.IDENTITY)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private Long id;</a:t>
            </a:r>
          </a:p>
          <a:p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@ManyToOne(fetch = FetchType.LAZY, optional = false)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@JoinColumn(name = "product_id", nullable = false)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private Product product;</a:t>
            </a:r>
          </a:p>
          <a:p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@Column(nullable = false)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private double quantity;</a:t>
            </a:r>
          </a:p>
          <a:p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@Column(nullable = false)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private boolean action;</a:t>
            </a:r>
          </a:p>
          <a:p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public StockAdjustment() {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}</a:t>
            </a:r>
          </a:p>
          <a:p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public StockAdjustment(Product product, double quantity, boolean action) {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    this.product = product;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    this.quantity = quantity;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    this.action = action;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}</a:t>
            </a:r>
          </a:p>
          <a:p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public Long getId() {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    return id;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}</a:t>
            </a:r>
          </a:p>
          <a:p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public void setId(Long id) {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    this.id = id;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}</a:t>
            </a:r>
          </a:p>
          <a:p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public Product getProduct() {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    return product;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}</a:t>
            </a:r>
          </a:p>
          <a:p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public void setProduct(Product product) {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    this.product = product;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}</a:t>
            </a:r>
          </a:p>
          <a:p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public double getQuantity() {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    return quantity;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}</a:t>
            </a:r>
          </a:p>
          <a:p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public void setQuantity(double quantity) {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    this.quantity = quantity;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}</a:t>
            </a:r>
          </a:p>
          <a:p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public boolean getAction() {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    return action;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}</a:t>
            </a:r>
          </a:p>
          <a:p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public void setAction(boolean action) {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    this.action = action;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   }</a:t>
            </a:r>
          </a:p>
          <a:p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463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697</Words>
  <Application>Microsoft Office PowerPoint</Application>
  <PresentationFormat>Widescreen</PresentationFormat>
  <Paragraphs>114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Vihanga Heshan</dc:creator>
  <cp:lastModifiedBy>Vihanga Heshan</cp:lastModifiedBy>
  <cp:revision>6</cp:revision>
  <dcterms:created xsi:type="dcterms:W3CDTF">2025-01-22T15:39:05Z</dcterms:created>
  <dcterms:modified xsi:type="dcterms:W3CDTF">2025-01-24T14:36:32Z</dcterms:modified>
</cp:coreProperties>
</file>