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3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3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3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3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40A2F9D-4090-431A-B3A8-5E4144714C5E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702000" y="4416480"/>
            <a:ext cx="5606640" cy="41814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970080" y="8829720"/>
            <a:ext cx="3036960" cy="46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702000" y="4416480"/>
            <a:ext cx="5606640" cy="41814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970080" y="8829720"/>
            <a:ext cx="3036960" cy="46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6360" cy="44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849840" y="9378360"/>
            <a:ext cx="29444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6360" cy="44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849840" y="9378360"/>
            <a:ext cx="29444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9" name="Picture 8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Picture 13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4" name="Picture 1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0;p1"/>
          <p:cNvPicPr/>
          <p:nvPr/>
        </p:nvPicPr>
        <p:blipFill>
          <a:blip r:embed="rId14"/>
          <a:stretch/>
        </p:blipFill>
        <p:spPr>
          <a:xfrm>
            <a:off x="0" y="-35280"/>
            <a:ext cx="9142200" cy="6932520"/>
          </a:xfrm>
          <a:prstGeom prst="rect">
            <a:avLst/>
          </a:prstGeom>
          <a:ln>
            <a:noFill/>
          </a:ln>
        </p:spPr>
      </p:pic>
      <p:sp>
        <p:nvSpPr>
          <p:cNvPr id="12" name="CustomShape 1"/>
          <p:cNvSpPr/>
          <p:nvPr/>
        </p:nvSpPr>
        <p:spPr>
          <a:xfrm>
            <a:off x="0" y="152280"/>
            <a:ext cx="1446120" cy="1198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Google Shape;13;p2"/>
          <p:cNvPicPr/>
          <p:nvPr/>
        </p:nvPicPr>
        <p:blipFill>
          <a:blip r:embed="rId15"/>
          <a:stretch/>
        </p:blipFill>
        <p:spPr>
          <a:xfrm>
            <a:off x="179640" y="138600"/>
            <a:ext cx="866880" cy="970200"/>
          </a:xfrm>
          <a:prstGeom prst="rect">
            <a:avLst/>
          </a:prstGeom>
          <a:ln>
            <a:noFill/>
          </a:ln>
        </p:spPr>
      </p:pic>
      <p:pic>
        <p:nvPicPr>
          <p:cNvPr id="3" name="Google Shape;15;p2"/>
          <p:cNvPicPr/>
          <p:nvPr/>
        </p:nvPicPr>
        <p:blipFill>
          <a:blip r:embed="rId16"/>
          <a:stretch/>
        </p:blipFill>
        <p:spPr>
          <a:xfrm>
            <a:off x="2702520" y="103320"/>
            <a:ext cx="1619280" cy="988920"/>
          </a:xfrm>
          <a:prstGeom prst="rect">
            <a:avLst/>
          </a:prstGeom>
          <a:ln>
            <a:noFill/>
          </a:ln>
        </p:spPr>
      </p:pic>
      <p:pic>
        <p:nvPicPr>
          <p:cNvPr id="4" name="Google Shape;16;p2"/>
          <p:cNvPicPr/>
          <p:nvPr/>
        </p:nvPicPr>
        <p:blipFill>
          <a:blip r:embed="rId17"/>
          <a:stretch/>
        </p:blipFill>
        <p:spPr>
          <a:xfrm>
            <a:off x="4323600" y="106560"/>
            <a:ext cx="1618200" cy="986760"/>
          </a:xfrm>
          <a:prstGeom prst="rect">
            <a:avLst/>
          </a:prstGeom>
          <a:ln>
            <a:noFill/>
          </a:ln>
        </p:spPr>
      </p:pic>
      <p:pic>
        <p:nvPicPr>
          <p:cNvPr id="5" name="Google Shape;17;p2"/>
          <p:cNvPicPr/>
          <p:nvPr/>
        </p:nvPicPr>
        <p:blipFill>
          <a:blip r:embed="rId18"/>
          <a:stretch/>
        </p:blipFill>
        <p:spPr>
          <a:xfrm>
            <a:off x="5923800" y="117000"/>
            <a:ext cx="1618200" cy="988200"/>
          </a:xfrm>
          <a:prstGeom prst="rect">
            <a:avLst/>
          </a:prstGeom>
          <a:ln>
            <a:noFill/>
          </a:ln>
        </p:spPr>
      </p:pic>
      <p:pic>
        <p:nvPicPr>
          <p:cNvPr id="6" name="Google Shape;18;p2"/>
          <p:cNvPicPr/>
          <p:nvPr/>
        </p:nvPicPr>
        <p:blipFill>
          <a:blip r:embed="rId19"/>
          <a:stretch/>
        </p:blipFill>
        <p:spPr>
          <a:xfrm>
            <a:off x="7524000" y="111960"/>
            <a:ext cx="1618200" cy="988200"/>
          </a:xfrm>
          <a:prstGeom prst="rect">
            <a:avLst/>
          </a:prstGeom>
          <a:ln>
            <a:noFill/>
          </a:ln>
        </p:spPr>
      </p:pic>
      <p:pic>
        <p:nvPicPr>
          <p:cNvPr id="7" name="Google Shape;19;p2"/>
          <p:cNvPicPr/>
          <p:nvPr/>
        </p:nvPicPr>
        <p:blipFill>
          <a:blip r:embed="rId20"/>
          <a:stretch/>
        </p:blipFill>
        <p:spPr>
          <a:xfrm>
            <a:off x="1219320" y="102240"/>
            <a:ext cx="1618200" cy="988200"/>
          </a:xfrm>
          <a:prstGeom prst="rect">
            <a:avLst/>
          </a:prstGeom>
          <a:ln>
            <a:noFill/>
          </a:ln>
        </p:spPr>
      </p:pic>
      <p:pic>
        <p:nvPicPr>
          <p:cNvPr id="8" name="Google Shape;20;p2"/>
          <p:cNvPicPr/>
          <p:nvPr/>
        </p:nvPicPr>
        <p:blipFill>
          <a:blip r:embed="rId21"/>
          <a:stretch/>
        </p:blipFill>
        <p:spPr>
          <a:xfrm>
            <a:off x="7530120" y="1600200"/>
            <a:ext cx="1598400" cy="5125320"/>
          </a:xfrm>
          <a:prstGeom prst="rect">
            <a:avLst/>
          </a:prstGeom>
          <a:ln>
            <a:noFill/>
          </a:ln>
        </p:spPr>
      </p:pic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/>
          <p:cNvPicPr/>
          <p:nvPr/>
        </p:nvPicPr>
        <p:blipFill>
          <a:blip r:embed="rId14"/>
          <a:stretch/>
        </p:blipFill>
        <p:spPr>
          <a:xfrm>
            <a:off x="0" y="-35280"/>
            <a:ext cx="9142200" cy="6932520"/>
          </a:xfrm>
          <a:prstGeom prst="rect">
            <a:avLst/>
          </a:prstGeom>
          <a:ln w="9360"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0" y="152280"/>
            <a:ext cx="1446120" cy="154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Picture 2"/>
          <p:cNvPicPr/>
          <p:nvPr/>
        </p:nvPicPr>
        <p:blipFill>
          <a:blip r:embed="rId15"/>
          <a:stretch/>
        </p:blipFill>
        <p:spPr>
          <a:xfrm>
            <a:off x="179640" y="138600"/>
            <a:ext cx="866880" cy="970200"/>
          </a:xfrm>
          <a:prstGeom prst="rect">
            <a:avLst/>
          </a:prstGeom>
          <a:ln>
            <a:noFill/>
          </a:ln>
        </p:spPr>
      </p:pic>
      <p:pic>
        <p:nvPicPr>
          <p:cNvPr id="48" name="Picture 2"/>
          <p:cNvPicPr/>
          <p:nvPr/>
        </p:nvPicPr>
        <p:blipFill>
          <a:blip r:embed="rId16"/>
          <a:stretch/>
        </p:blipFill>
        <p:spPr>
          <a:xfrm>
            <a:off x="2702520" y="103320"/>
            <a:ext cx="1619280" cy="988920"/>
          </a:xfrm>
          <a:prstGeom prst="rect">
            <a:avLst/>
          </a:prstGeom>
          <a:ln w="9360">
            <a:noFill/>
          </a:ln>
        </p:spPr>
      </p:pic>
      <p:pic>
        <p:nvPicPr>
          <p:cNvPr id="49" name="Picture 3"/>
          <p:cNvPicPr/>
          <p:nvPr/>
        </p:nvPicPr>
        <p:blipFill>
          <a:blip r:embed="rId17"/>
          <a:stretch/>
        </p:blipFill>
        <p:spPr>
          <a:xfrm>
            <a:off x="4323600" y="106560"/>
            <a:ext cx="1618200" cy="986760"/>
          </a:xfrm>
          <a:prstGeom prst="rect">
            <a:avLst/>
          </a:prstGeom>
          <a:ln w="9360">
            <a:noFill/>
          </a:ln>
        </p:spPr>
      </p:pic>
      <p:pic>
        <p:nvPicPr>
          <p:cNvPr id="50" name="Picture 5"/>
          <p:cNvPicPr/>
          <p:nvPr/>
        </p:nvPicPr>
        <p:blipFill>
          <a:blip r:embed="rId18"/>
          <a:stretch/>
        </p:blipFill>
        <p:spPr>
          <a:xfrm>
            <a:off x="5923800" y="117000"/>
            <a:ext cx="1618200" cy="988200"/>
          </a:xfrm>
          <a:prstGeom prst="rect">
            <a:avLst/>
          </a:prstGeom>
          <a:ln w="9360">
            <a:noFill/>
          </a:ln>
        </p:spPr>
      </p:pic>
      <p:pic>
        <p:nvPicPr>
          <p:cNvPr id="51" name="Picture 6"/>
          <p:cNvPicPr/>
          <p:nvPr/>
        </p:nvPicPr>
        <p:blipFill>
          <a:blip r:embed="rId19"/>
          <a:stretch/>
        </p:blipFill>
        <p:spPr>
          <a:xfrm>
            <a:off x="7524000" y="111960"/>
            <a:ext cx="1618200" cy="988200"/>
          </a:xfrm>
          <a:prstGeom prst="rect">
            <a:avLst/>
          </a:prstGeom>
          <a:ln w="9360">
            <a:noFill/>
          </a:ln>
        </p:spPr>
      </p:pic>
      <p:pic>
        <p:nvPicPr>
          <p:cNvPr id="52" name="Picture 7"/>
          <p:cNvPicPr/>
          <p:nvPr/>
        </p:nvPicPr>
        <p:blipFill>
          <a:blip r:embed="rId20"/>
          <a:stretch/>
        </p:blipFill>
        <p:spPr>
          <a:xfrm>
            <a:off x="1219320" y="102240"/>
            <a:ext cx="1618200" cy="988200"/>
          </a:xfrm>
          <a:prstGeom prst="rect">
            <a:avLst/>
          </a:prstGeom>
          <a:ln w="9360">
            <a:noFill/>
          </a:ln>
        </p:spPr>
      </p:pic>
      <p:pic>
        <p:nvPicPr>
          <p:cNvPr id="53" name="Picture 2"/>
          <p:cNvPicPr/>
          <p:nvPr/>
        </p:nvPicPr>
        <p:blipFill>
          <a:blip r:embed="rId21"/>
          <a:stretch/>
        </p:blipFill>
        <p:spPr>
          <a:xfrm>
            <a:off x="7530120" y="1600200"/>
            <a:ext cx="1598400" cy="5125320"/>
          </a:xfrm>
          <a:prstGeom prst="rect">
            <a:avLst/>
          </a:prstGeom>
          <a:ln w="9360">
            <a:noFill/>
          </a:ln>
        </p:spPr>
      </p:pic>
      <p:sp>
        <p:nvSpPr>
          <p:cNvPr id="5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/>
          <p:cNvPicPr/>
          <p:nvPr/>
        </p:nvPicPr>
        <p:blipFill>
          <a:blip r:embed="rId14"/>
          <a:stretch/>
        </p:blipFill>
        <p:spPr>
          <a:xfrm>
            <a:off x="0" y="-35280"/>
            <a:ext cx="9142200" cy="6932520"/>
          </a:xfrm>
          <a:prstGeom prst="rect">
            <a:avLst/>
          </a:prstGeom>
          <a:ln w="9360"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0" y="152280"/>
            <a:ext cx="1446120" cy="154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2"/>
          <p:cNvPicPr/>
          <p:nvPr/>
        </p:nvPicPr>
        <p:blipFill>
          <a:blip r:embed="rId15"/>
          <a:stretch/>
        </p:blipFill>
        <p:spPr>
          <a:xfrm>
            <a:off x="179640" y="138600"/>
            <a:ext cx="866880" cy="970200"/>
          </a:xfrm>
          <a:prstGeom prst="rect">
            <a:avLst/>
          </a:prstGeom>
          <a:ln>
            <a:noFill/>
          </a:ln>
        </p:spPr>
      </p:pic>
      <p:pic>
        <p:nvPicPr>
          <p:cNvPr id="93" name="Picture 2"/>
          <p:cNvPicPr/>
          <p:nvPr/>
        </p:nvPicPr>
        <p:blipFill>
          <a:blip r:embed="rId16"/>
          <a:stretch/>
        </p:blipFill>
        <p:spPr>
          <a:xfrm>
            <a:off x="2702520" y="103320"/>
            <a:ext cx="1619280" cy="988920"/>
          </a:xfrm>
          <a:prstGeom prst="rect">
            <a:avLst/>
          </a:prstGeom>
          <a:ln w="9360">
            <a:noFill/>
          </a:ln>
        </p:spPr>
      </p:pic>
      <p:pic>
        <p:nvPicPr>
          <p:cNvPr id="94" name="Picture 3"/>
          <p:cNvPicPr/>
          <p:nvPr/>
        </p:nvPicPr>
        <p:blipFill>
          <a:blip r:embed="rId17"/>
          <a:stretch/>
        </p:blipFill>
        <p:spPr>
          <a:xfrm>
            <a:off x="4323600" y="106560"/>
            <a:ext cx="1618200" cy="986760"/>
          </a:xfrm>
          <a:prstGeom prst="rect">
            <a:avLst/>
          </a:prstGeom>
          <a:ln w="9360">
            <a:noFill/>
          </a:ln>
        </p:spPr>
      </p:pic>
      <p:pic>
        <p:nvPicPr>
          <p:cNvPr id="95" name="Picture 5"/>
          <p:cNvPicPr/>
          <p:nvPr/>
        </p:nvPicPr>
        <p:blipFill>
          <a:blip r:embed="rId18"/>
          <a:stretch/>
        </p:blipFill>
        <p:spPr>
          <a:xfrm>
            <a:off x="5923800" y="117000"/>
            <a:ext cx="1618200" cy="988200"/>
          </a:xfrm>
          <a:prstGeom prst="rect">
            <a:avLst/>
          </a:prstGeom>
          <a:ln w="9360">
            <a:noFill/>
          </a:ln>
        </p:spPr>
      </p:pic>
      <p:pic>
        <p:nvPicPr>
          <p:cNvPr id="96" name="Picture 6"/>
          <p:cNvPicPr/>
          <p:nvPr/>
        </p:nvPicPr>
        <p:blipFill>
          <a:blip r:embed="rId19"/>
          <a:stretch/>
        </p:blipFill>
        <p:spPr>
          <a:xfrm>
            <a:off x="7524000" y="111960"/>
            <a:ext cx="1618200" cy="988200"/>
          </a:xfrm>
          <a:prstGeom prst="rect">
            <a:avLst/>
          </a:prstGeom>
          <a:ln w="9360">
            <a:noFill/>
          </a:ln>
        </p:spPr>
      </p:pic>
      <p:pic>
        <p:nvPicPr>
          <p:cNvPr id="97" name="Picture 7"/>
          <p:cNvPicPr/>
          <p:nvPr/>
        </p:nvPicPr>
        <p:blipFill>
          <a:blip r:embed="rId20"/>
          <a:stretch/>
        </p:blipFill>
        <p:spPr>
          <a:xfrm>
            <a:off x="1219320" y="102240"/>
            <a:ext cx="1618200" cy="988200"/>
          </a:xfrm>
          <a:prstGeom prst="rect">
            <a:avLst/>
          </a:prstGeom>
          <a:ln w="9360">
            <a:noFill/>
          </a:ln>
        </p:spPr>
      </p:pic>
      <p:pic>
        <p:nvPicPr>
          <p:cNvPr id="98" name="Picture 2"/>
          <p:cNvPicPr/>
          <p:nvPr/>
        </p:nvPicPr>
        <p:blipFill>
          <a:blip r:embed="rId21"/>
          <a:stretch/>
        </p:blipFill>
        <p:spPr>
          <a:xfrm>
            <a:off x="7530120" y="1600200"/>
            <a:ext cx="1598400" cy="5125320"/>
          </a:xfrm>
          <a:prstGeom prst="rect">
            <a:avLst/>
          </a:prstGeom>
          <a:ln w="9360">
            <a:noFill/>
          </a:ln>
        </p:spPr>
      </p:pic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11480" y="2734920"/>
            <a:ext cx="5897520" cy="113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Mini-Project Progress Review 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11480" y="4262039"/>
            <a:ext cx="8456400" cy="21685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Title     :  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Network Analyzer and Vi</a:t>
            </a:r>
            <a:r>
              <a:rPr lang="en-IN" sz="1800" dirty="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ualizer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Guide	: </a:t>
            </a:r>
            <a:r>
              <a:rPr lang="en-IN" sz="2000" dirty="0" err="1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Dr.</a:t>
            </a:r>
            <a:r>
              <a:rPr lang="en-IN" sz="2000" dirty="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Sivaraman E</a:t>
            </a:r>
            <a:r>
              <a:rPr lang="en-IN" sz="2000" b="0" i="0" u="none" strike="noStrike" cap="none" dirty="0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</a:t>
            </a:r>
            <a:r>
              <a:rPr lang="en-IN" sz="20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     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          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Team ( Names &amp; USN) 	: </a:t>
            </a:r>
            <a:r>
              <a:rPr lang="en-IN" sz="1800" dirty="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Vaibhav Raj (PES1UG19CS554)</a:t>
            </a:r>
          </a:p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  Divyansh Raina (PES1UG19CS149)</a:t>
            </a:r>
            <a:endParaRPr lang="en-IN" sz="1800" b="0" i="0" u="none" strike="noStrike" cap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				   Ashwin K (PES1UG19CS095)</a:t>
            </a:r>
            <a:endParaRPr lang="en-IN" sz="1800" b="0" i="0" u="none" strike="noStrike" cap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523880" y="1581120"/>
            <a:ext cx="7618320" cy="3456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2"/>
          <p:cNvSpPr/>
          <p:nvPr/>
        </p:nvSpPr>
        <p:spPr>
          <a:xfrm>
            <a:off x="2666880" y="1143000"/>
            <a:ext cx="647532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 algn="r">
              <a:lnSpc>
                <a:spcPct val="100000"/>
              </a:lnSpc>
            </a:pPr>
            <a:r>
              <a:rPr lang="en-IN" sz="24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Abstract and Scope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0" y="1617840"/>
            <a:ext cx="7372800" cy="472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457200" algn="just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Provide a basic introduction of the Project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and also an overview of the scope it entails.</a:t>
            </a:r>
          </a:p>
          <a:p>
            <a:pPr marL="457200" algn="just">
              <a:lnSpc>
                <a:spcPct val="100000"/>
              </a:lnSpc>
            </a:pPr>
            <a:r>
              <a:rPr lang="en-IN" b="1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Inorder to</a:t>
            </a:r>
            <a:r>
              <a:rPr lang="en-IN" sz="1800" b="1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 provide a good </a:t>
            </a:r>
            <a:r>
              <a:rPr lang="en-IN" sz="1800" b="1" strike="noStrike" spc="-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internet connection , to </a:t>
            </a:r>
            <a:r>
              <a:rPr lang="en-IN" sz="1800" b="1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ensure that all traffics are handled properly without any breakdown in a cost effective manner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523880" y="1581120"/>
            <a:ext cx="7618320" cy="3456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2"/>
          <p:cNvSpPr/>
          <p:nvPr/>
        </p:nvSpPr>
        <p:spPr>
          <a:xfrm>
            <a:off x="380880" y="1752480"/>
            <a:ext cx="8075520" cy="472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1260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IN" sz="2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1260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IN" sz="2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1260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IN" sz="2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Provide the suggestions and remarks given by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1260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IN" sz="2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the panel members.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1260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1260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IN" sz="2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Mention the feasibility on the same showing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1260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IN" sz="2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the progress.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2666880" y="1143000"/>
            <a:ext cx="6475320" cy="45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0920" algn="r">
              <a:lnSpc>
                <a:spcPct val="100000"/>
              </a:lnSpc>
            </a:pPr>
            <a:r>
              <a:rPr lang="en-IN" sz="24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Suggestions from Review - 1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523880" y="1581120"/>
            <a:ext cx="7618320" cy="3456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2"/>
          <p:cNvSpPr/>
          <p:nvPr/>
        </p:nvSpPr>
        <p:spPr>
          <a:xfrm>
            <a:off x="380880" y="1143000"/>
            <a:ext cx="8761320" cy="45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0920" algn="r">
              <a:lnSpc>
                <a:spcPct val="100000"/>
              </a:lnSpc>
            </a:pPr>
            <a:r>
              <a:rPr lang="en-IN" sz="24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Detailed Literature Survey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57200" y="1752480"/>
            <a:ext cx="8227800" cy="472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77595" marR="0" lvl="1" indent="-26289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lang="en-IN" sz="2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IN" sz="1800" b="0" i="0" u="none" strike="noStrike" cap="none" dirty="0">
                <a:solidFill>
                  <a:srgbClr val="064EC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Scaling up an Edge Server Deployment-by</a:t>
            </a:r>
          </a:p>
          <a:p>
            <a:pPr marL="1077595" marR="0" lvl="1" indent="-26289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lang="en-IN" sz="1800" b="0" i="0" u="none" strike="noStrike" cap="none" dirty="0">
                <a:solidFill>
                  <a:srgbClr val="064EC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Lauri Loven ,Tero Lahderanta,Leena Ruha,Teenu Leppanen,Ella Peltonen</a:t>
            </a:r>
          </a:p>
          <a:p>
            <a:pPr marL="685800" indent="-341280" algn="just">
              <a:lnSpc>
                <a:spcPct val="100000"/>
              </a:lnSpc>
              <a:buClr>
                <a:srgbClr val="0000FF"/>
              </a:buClr>
              <a:buFont typeface="Wingdings" charset="2"/>
              <a:buChar char="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341280" algn="just">
              <a:lnSpc>
                <a:spcPct val="100000"/>
              </a:lnSpc>
              <a:buClr>
                <a:srgbClr val="0000FF"/>
              </a:buClr>
              <a:buFont typeface="Wingdings" charset="2"/>
              <a:buChar char=""/>
            </a:pPr>
            <a:r>
              <a:rPr lang="en-IN" sz="2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IN" sz="1800" b="0" i="0" u="none" strike="noStrike" cap="none" dirty="0">
                <a:solidFill>
                  <a:srgbClr val="064EC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Wireshark For Security Professionals-Jessy Bullock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341280" algn="just">
              <a:lnSpc>
                <a:spcPct val="100000"/>
              </a:lnSpc>
              <a:buClr>
                <a:srgbClr val="0000FF"/>
              </a:buClr>
              <a:buFont typeface="Wingdings" charset="2"/>
              <a:buChar char=""/>
            </a:pPr>
            <a:r>
              <a:rPr lang="en-IN" sz="2400" dirty="0">
                <a:solidFill>
                  <a:srgbClr val="0000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Day by day the network traffic coming to a server is increasing due to rise of pervasive computing and incoming 5G technology</a:t>
            </a:r>
          </a:p>
          <a:p>
            <a:pPr marL="685800" indent="-341280" algn="just">
              <a:lnSpc>
                <a:spcPct val="100000"/>
              </a:lnSpc>
              <a:buClr>
                <a:srgbClr val="0000FF"/>
              </a:buClr>
              <a:buFont typeface="Wingdings" charset="2"/>
              <a:buChar char=""/>
            </a:pPr>
            <a:r>
              <a:rPr lang="en-IN" sz="2400" dirty="0">
                <a:solidFill>
                  <a:srgbClr val="0000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The current cloud computing scenario may not provide enough computing capacity to manage latency and performance requirements set by modern pervasive computing systems</a:t>
            </a:r>
            <a:r>
              <a:rPr lang="en-IN" sz="2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523880" y="1581120"/>
            <a:ext cx="7618320" cy="3456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2"/>
          <p:cNvSpPr/>
          <p:nvPr/>
        </p:nvSpPr>
        <p:spPr>
          <a:xfrm>
            <a:off x="2666880" y="1143000"/>
            <a:ext cx="647532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 algn="r">
              <a:lnSpc>
                <a:spcPct val="100000"/>
              </a:lnSpc>
            </a:pPr>
            <a:r>
              <a:rPr lang="en-IN" sz="24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System Design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008000" y="2232000"/>
            <a:ext cx="6364800" cy="410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457200" algn="just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	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46325F7-3EB9-414D-BAF6-0D950CB2C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4030"/>
            <a:ext cx="8825948" cy="4586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523880" y="1581120"/>
            <a:ext cx="7618320" cy="3492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2"/>
          <p:cNvSpPr/>
          <p:nvPr/>
        </p:nvSpPr>
        <p:spPr>
          <a:xfrm>
            <a:off x="1371600" y="1143000"/>
            <a:ext cx="777060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 algn="r">
              <a:lnSpc>
                <a:spcPct val="100000"/>
              </a:lnSpc>
            </a:pPr>
            <a:r>
              <a:rPr lang="en-IN" sz="24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Technologies Used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36000" y="1371600"/>
            <a:ext cx="6444360" cy="517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1" strike="noStrike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  <a:ea typeface="Trebuchet MS"/>
            </a:endParaRPr>
          </a:p>
          <a:p>
            <a:pPr algn="just"/>
            <a:r>
              <a:rPr lang="en-IN" sz="1800" b="1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What technologies you plan to use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b="1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  <a:ea typeface="Trebuchet MS"/>
            </a:endParaRPr>
          </a:p>
          <a:p>
            <a:pPr algn="just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and why ?</a:t>
            </a:r>
          </a:p>
          <a:p>
            <a:pPr algn="just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Recently neet result was out and like every year the server was down with in minutes . The total number of candidates applied for neet exam is more than 15 lakhs . But all of these students are not distributed equally in the country. The number of students in each state may vary . So we could try to reduce this problem if we could fix a edge server that too economically . That is we could analyze from which region the traffic is more and we could  provide with an edge server to that region.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523880" y="1581120"/>
            <a:ext cx="7618320" cy="3492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2"/>
          <p:cNvSpPr/>
          <p:nvPr/>
        </p:nvSpPr>
        <p:spPr>
          <a:xfrm>
            <a:off x="1371600" y="1143000"/>
            <a:ext cx="777060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 algn="r">
              <a:lnSpc>
                <a:spcPct val="100000"/>
              </a:lnSpc>
            </a:pPr>
            <a:r>
              <a:rPr lang="en-IN" sz="24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Progress so far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518400" y="1828800"/>
            <a:ext cx="6861960" cy="326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accent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have completed the most of the coding part , finished with the front end , integrating the network analyzer</a:t>
            </a:r>
          </a:p>
          <a:p>
            <a:pPr algn="just">
              <a:lnSpc>
                <a:spcPct val="100000"/>
              </a:lnSpc>
            </a:pPr>
            <a:r>
              <a:rPr lang="en-IN" spc="-1" dirty="0">
                <a:solidFill>
                  <a:schemeClr val="accent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are working with the graphs to visualize the traffic.</a:t>
            </a:r>
            <a:endParaRPr lang="en-IN" sz="1800" b="0" strike="noStrike" spc="-1" dirty="0">
              <a:solidFill>
                <a:schemeClr val="accent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pc="-1" dirty="0">
                <a:solidFill>
                  <a:schemeClr val="accent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hope to finish the project in time.</a:t>
            </a:r>
            <a:endParaRPr lang="en-IN" sz="1800" b="0" strike="noStrike" spc="-1" dirty="0">
              <a:solidFill>
                <a:schemeClr val="accent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847600" y="3352680"/>
            <a:ext cx="2922120" cy="70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Thank You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361</Words>
  <Application>Microsoft Office PowerPoint</Application>
  <PresentationFormat>On-screen Show (4:3)</PresentationFormat>
  <Paragraphs>54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Noto Sans Symbols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Rohan R Mallya</dc:creator>
  <dc:description/>
  <cp:lastModifiedBy>RR CSE 3B ASHWIN K</cp:lastModifiedBy>
  <cp:revision>29</cp:revision>
  <dcterms:modified xsi:type="dcterms:W3CDTF">2020-10-30T14:14:11Z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