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7" r:id="rId4"/>
    <p:sldId id="261" r:id="rId5"/>
    <p:sldId id="259" r:id="rId6"/>
    <p:sldId id="299" r:id="rId7"/>
    <p:sldId id="298" r:id="rId8"/>
    <p:sldId id="262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00" autoAdjust="0"/>
  </p:normalViewPr>
  <p:slideViewPr>
    <p:cSldViewPr snapToGrid="0">
      <p:cViewPr varScale="1">
        <p:scale>
          <a:sx n="69" d="100"/>
          <a:sy n="69" d="100"/>
        </p:scale>
        <p:origin x="558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4DD1-80BF-4523-B4AE-13EBBE4ADFF5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CF3A-FA2C-4400-9356-82B3916DDE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CF37-825D-4844-A5B4-424F292F513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16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0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263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38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31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46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FB79-5972-49CD-98AA-ACA2DA903EE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15C6B8-1CDE-48BD-8727-0335D5AD3C5C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FB19-97B2-43AE-A6B1-71FCB6EFEBBF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5FBF-B61C-48C7-99C5-834CAE8ACBFA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46E-6131-4AE8-A99E-E08CBE34A90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214A-4410-42FA-92DC-6B4BFD1B2E85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0A83-E8BB-441D-9EAB-0006FC0AB3C9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787E-9C5A-4C61-AE2A-5705AAADE200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8C5-AF30-4F89-B5E7-047351242566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BAF5-3FD2-478E-86A0-B2EC0DFEEC41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D203-DF05-4DB2-BDA0-BF1227805AD6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E38E-74CD-4CF8-8D30-E80885A8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95" y="5280730"/>
            <a:ext cx="8144134" cy="1117687"/>
          </a:xfrm>
        </p:spPr>
        <p:txBody>
          <a:bodyPr/>
          <a:lstStyle/>
          <a:p>
            <a:r>
              <a:rPr lang="en-US" dirty="0"/>
              <a:t>Prepared By: Maimoona </a:t>
            </a:r>
            <a:r>
              <a:rPr lang="en-US" dirty="0" err="1"/>
              <a:t>Akram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FCDA-94E9-4AF7-A313-9793F74B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Histograms in Image Manipulation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A2E1-7F18-45B6-A13D-5A843736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 Histogram Equalization</a:t>
            </a:r>
            <a:r>
              <a:rPr lang="en-US" dirty="0"/>
              <a:t>: Enhance contrast by redistributing pixel values more evenly.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Thresholding</a:t>
            </a:r>
            <a:r>
              <a:rPr lang="en-US" dirty="0"/>
              <a:t>: Analyze the histogram to find optimal thresholds for binarization.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Color Correction</a:t>
            </a:r>
            <a:r>
              <a:rPr lang="en-US" dirty="0"/>
              <a:t>: Use color histograms to detect and correct color imbalances (e.g., a reddish tint).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Noise Detection</a:t>
            </a:r>
            <a:r>
              <a:rPr lang="en-US" dirty="0"/>
              <a:t>: If the histogram has a lot of scattered low peaks, the image might contain noise.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FE62D-9072-475F-8712-47EE221E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622C-AC30-4B37-A501-BF2B7DE7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for Image Processing using OpenCV and PIL Libraries on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180D-F58D-413C-99E2-FCFFF121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669382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shared on </a:t>
            </a:r>
            <a:r>
              <a:rPr lang="en-US" dirty="0" err="1"/>
              <a:t>GoogleClassroom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95EA-CD7E-44A7-87A6-679DA2F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02079" cy="4313309"/>
          </a:xfrm>
        </p:spPr>
        <p:txBody>
          <a:bodyPr>
            <a:normAutofit fontScale="97500"/>
          </a:bodyPr>
          <a:lstStyle/>
          <a:p>
            <a:pPr algn="just"/>
            <a:r>
              <a:rPr lang="en-US" dirty="0"/>
              <a:t>An image is a spatial representation of a two- or three-dimensional scene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image consists of an array or matrix of pixels organized in rows and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B6A07-BDD7-4744-BA70-A72CC522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54" y="3881744"/>
            <a:ext cx="6289559" cy="2380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02C0-0688-4D09-B122-7F9D0604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234-987C-4A5D-810A-72B318AC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24459"/>
            <a:ext cx="10403315" cy="4299454"/>
          </a:xfrm>
        </p:spPr>
        <p:txBody>
          <a:bodyPr/>
          <a:lstStyle/>
          <a:p>
            <a:r>
              <a:rPr lang="en-US" dirty="0"/>
              <a:t>Grayscale </a:t>
            </a:r>
          </a:p>
          <a:p>
            <a:pPr lvl="1"/>
            <a:r>
              <a:rPr lang="en-US" dirty="0"/>
              <a:t>Shades range from black to white, with no color</a:t>
            </a:r>
          </a:p>
          <a:p>
            <a:pPr lvl="1"/>
            <a:r>
              <a:rPr lang="en-US" dirty="0"/>
              <a:t>Useful in medical imaging and photography</a:t>
            </a:r>
          </a:p>
          <a:p>
            <a:r>
              <a:rPr lang="en-US" dirty="0"/>
              <a:t>RGB</a:t>
            </a:r>
          </a:p>
          <a:p>
            <a:pPr lvl="1"/>
            <a:r>
              <a:rPr lang="en-US" dirty="0"/>
              <a:t>Composed of multiple color channels (Red, Green and Blue)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Contain only two colors (black and white)</a:t>
            </a:r>
          </a:p>
          <a:p>
            <a:pPr lvl="1"/>
            <a:r>
              <a:rPr lang="en-US" dirty="0"/>
              <a:t>Used in simple pattern recognition and barcodes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B2DB-E3C9-4FD0-8BA9-A0E24F91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6733A-CE89-4842-8581-C70167B9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01" y="4981314"/>
            <a:ext cx="4670763" cy="18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347897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Pixel values:</a:t>
            </a:r>
          </a:p>
          <a:p>
            <a:pPr marL="0" indent="0">
              <a:buNone/>
            </a:pPr>
            <a:r>
              <a:rPr lang="en-US" dirty="0"/>
              <a:t>	Grayscale: 0 (black) to 255 (white)</a:t>
            </a:r>
          </a:p>
          <a:p>
            <a:pPr marL="0" indent="0">
              <a:buNone/>
            </a:pPr>
            <a:r>
              <a:rPr lang="en-US" dirty="0"/>
              <a:t>	RGB: (R, G, B) values between 0–255</a:t>
            </a:r>
          </a:p>
          <a:p>
            <a:pPr marL="0" indent="0">
              <a:buNone/>
            </a:pPr>
            <a:r>
              <a:rPr lang="en-US" dirty="0"/>
              <a:t>Data types: uint8, float32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1347D5-6EF4-46FF-891E-05D53E193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013" y="2230179"/>
            <a:ext cx="7082987" cy="411939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5D2F-18B1-4A63-9F4D-B08BBFA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versus OpenCV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C43B9-C811-45B0-BDFB-5FE59FBC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ECD9E1-178B-4F6A-ADE8-0988650CC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600" y="1834166"/>
            <a:ext cx="6659301" cy="4892786"/>
          </a:xfrm>
        </p:spPr>
      </p:pic>
    </p:spTree>
    <p:extLst>
      <p:ext uri="{BB962C8B-B14F-4D97-AF65-F5344CB8AC3E}">
        <p14:creationId xmlns:p14="http://schemas.microsoft.com/office/powerpoint/2010/main" val="39154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559-EC87-48BB-9E8B-0AD8BD77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4" y="753227"/>
            <a:ext cx="9613861" cy="1080938"/>
          </a:xfrm>
        </p:spPr>
        <p:txBody>
          <a:bodyPr/>
          <a:lstStyle/>
          <a:p>
            <a:r>
              <a:rPr lang="en-US" dirty="0"/>
              <a:t>Loading and displaying of image using PIL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874E4-23A1-4012-AC1E-89534180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27" y="2716045"/>
            <a:ext cx="9810366" cy="29866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F8AD-45B1-465C-B306-DD2EB63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9" y="763078"/>
            <a:ext cx="9613861" cy="1080938"/>
          </a:xfrm>
        </p:spPr>
        <p:txBody>
          <a:bodyPr/>
          <a:lstStyle/>
          <a:p>
            <a:r>
              <a:rPr lang="en-US" b="1" dirty="0"/>
              <a:t>Loading and displaying Image using OpenCV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cv2.imread(): Loads the image</a:t>
            </a:r>
          </a:p>
          <a:p>
            <a:pPr marL="0" indent="0">
              <a:buNone/>
            </a:pPr>
            <a:r>
              <a:rPr lang="en-US" dirty="0"/>
              <a:t>cv2.imshow(): Displays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41B39-DED4-4ABC-B3B4-2D6B747D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29" y="2245258"/>
            <a:ext cx="7048644" cy="2367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578E-2B11-4727-AAA7-F9638331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Color Conversions in OpenCV</a:t>
            </a:r>
            <a:br>
              <a:rPr lang="en-US" dirty="0"/>
            </a:br>
            <a:r>
              <a:rPr lang="en-US" dirty="0"/>
              <a:t>cv2.cvtcolor()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A34375-F996-4677-9F4D-9EC9F47F7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892" y="2231897"/>
            <a:ext cx="8572096" cy="44737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82F97-B56F-4A3A-98C2-99546EE2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38E-74CD-4CF8-8D30-E80885A8A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12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2257</TotalTime>
  <Words>269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Image Preprocessing</vt:lpstr>
      <vt:lpstr>Image</vt:lpstr>
      <vt:lpstr>Types of Images</vt:lpstr>
      <vt:lpstr>Numeric Representation</vt:lpstr>
      <vt:lpstr>Digital Image Processing</vt:lpstr>
      <vt:lpstr>PIL versus OpenCV</vt:lpstr>
      <vt:lpstr>Loading and displaying of image using PIL</vt:lpstr>
      <vt:lpstr>Loading and displaying Image using OpenCV </vt:lpstr>
      <vt:lpstr>Common Color Conversions in OpenCV cv2.cvtcolor()</vt:lpstr>
      <vt:lpstr>Applications of Histograms in Image Manipulation </vt:lpstr>
      <vt:lpstr>Sample for Image Processing using OpenCV and PIL Libraries on 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Asma Ahmad</dc:creator>
  <cp:lastModifiedBy>maimoona.akram@outlook.com</cp:lastModifiedBy>
  <cp:revision>90</cp:revision>
  <dcterms:created xsi:type="dcterms:W3CDTF">2022-11-29T06:11:00Z</dcterms:created>
  <dcterms:modified xsi:type="dcterms:W3CDTF">2024-10-21T16:34:55Z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D7D6A798FBAB4297A509D736E60B2BC6</vt:lpwstr>
  </property>
  <property fmtid="{D5CDD505-2E9C-101B-9397-08002B2CF9AE}" pid="3" name="KSOProductBuildVer">
    <vt:lpwstr>1033-11.2.0.11417</vt:lpwstr>
  </property>
</Properties>
</file>