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AC93-F112-4EF8-96E6-1813EA6053BB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2AA5-78D7-499B-9D08-CEA6EE2D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AC93-F112-4EF8-96E6-1813EA6053BB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2AA5-78D7-499B-9D08-CEA6EE2D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0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AC93-F112-4EF8-96E6-1813EA6053BB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2AA5-78D7-499B-9D08-CEA6EE2D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AC93-F112-4EF8-96E6-1813EA6053BB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2AA5-78D7-499B-9D08-CEA6EE2D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4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AC93-F112-4EF8-96E6-1813EA6053BB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2AA5-78D7-499B-9D08-CEA6EE2D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8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AC93-F112-4EF8-96E6-1813EA6053BB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2AA5-78D7-499B-9D08-CEA6EE2D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AC93-F112-4EF8-96E6-1813EA6053BB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2AA5-78D7-499B-9D08-CEA6EE2D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4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AC93-F112-4EF8-96E6-1813EA6053BB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2AA5-78D7-499B-9D08-CEA6EE2D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9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AC93-F112-4EF8-96E6-1813EA6053BB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2AA5-78D7-499B-9D08-CEA6EE2D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5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AC93-F112-4EF8-96E6-1813EA6053BB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2AA5-78D7-499B-9D08-CEA6EE2D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0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AC93-F112-4EF8-96E6-1813EA6053BB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2AA5-78D7-499B-9D08-CEA6EE2D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7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9AC93-F112-4EF8-96E6-1813EA6053BB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2AA5-78D7-499B-9D08-CEA6EE2D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ptop"/>
          <p:cNvSpPr>
            <a:spLocks noEditPoints="1" noChangeArrowheads="1"/>
          </p:cNvSpPr>
          <p:nvPr/>
        </p:nvSpPr>
        <p:spPr bwMode="auto">
          <a:xfrm>
            <a:off x="212725" y="200025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Monterey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33" y="4135707"/>
            <a:ext cx="1676400" cy="1198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008033" y="2971800"/>
            <a:ext cx="1295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72766" y="2971800"/>
            <a:ext cx="1295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ESC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60233" y="2971800"/>
            <a:ext cx="1295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ESC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560233" y="1905000"/>
            <a:ext cx="1295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08033" y="1905000"/>
            <a:ext cx="1295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472766" y="1905000"/>
            <a:ext cx="1295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352800" y="5562600"/>
            <a:ext cx="1295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Digital Compass</a:t>
            </a:r>
          </a:p>
          <a:p>
            <a:pPr algn="ctr"/>
            <a:r>
              <a:rPr lang="en-US" sz="1200" dirty="0" smtClean="0"/>
              <a:t>(i.e. HMc6352)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58000" y="5562600"/>
            <a:ext cx="1295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Depth Sensor (i.e. </a:t>
            </a:r>
            <a:r>
              <a:rPr lang="en-US" sz="1200" dirty="0" err="1" smtClean="0"/>
              <a:t>Phidgets</a:t>
            </a:r>
            <a:r>
              <a:rPr lang="en-US" sz="1200" dirty="0" smtClean="0"/>
              <a:t> P1115 in housing)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08033" y="5562600"/>
            <a:ext cx="1295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Voltage Sensor</a:t>
            </a:r>
          </a:p>
          <a:p>
            <a:pPr algn="ctr"/>
            <a:r>
              <a:rPr lang="en-US" sz="1200" dirty="0" smtClean="0"/>
              <a:t>(i.e. P1135)</a:t>
            </a:r>
          </a:p>
        </p:txBody>
      </p:sp>
      <p:cxnSp>
        <p:nvCxnSpPr>
          <p:cNvPr id="17" name="Straight Connector 16"/>
          <p:cNvCxnSpPr>
            <a:stCxn id="14" idx="0"/>
            <a:endCxn id="1027" idx="2"/>
          </p:cNvCxnSpPr>
          <p:nvPr/>
        </p:nvCxnSpPr>
        <p:spPr>
          <a:xfrm flipV="1">
            <a:off x="4000500" y="5334000"/>
            <a:ext cx="1655233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27" idx="2"/>
            <a:endCxn id="16" idx="0"/>
          </p:cNvCxnSpPr>
          <p:nvPr/>
        </p:nvCxnSpPr>
        <p:spPr>
          <a:xfrm>
            <a:off x="5655733" y="53340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0"/>
            <a:endCxn id="1027" idx="2"/>
          </p:cNvCxnSpPr>
          <p:nvPr/>
        </p:nvCxnSpPr>
        <p:spPr>
          <a:xfrm flipH="1" flipV="1">
            <a:off x="5655733" y="5334000"/>
            <a:ext cx="1849967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1027" idx="0"/>
          </p:cNvCxnSpPr>
          <p:nvPr/>
        </p:nvCxnSpPr>
        <p:spPr>
          <a:xfrm>
            <a:off x="4207933" y="3810000"/>
            <a:ext cx="1447800" cy="325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1027" idx="0"/>
          </p:cNvCxnSpPr>
          <p:nvPr/>
        </p:nvCxnSpPr>
        <p:spPr>
          <a:xfrm>
            <a:off x="5655733" y="3810000"/>
            <a:ext cx="0" cy="325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27" idx="0"/>
            <a:endCxn id="9" idx="2"/>
          </p:cNvCxnSpPr>
          <p:nvPr/>
        </p:nvCxnSpPr>
        <p:spPr>
          <a:xfrm flipV="1">
            <a:off x="5655733" y="3810000"/>
            <a:ext cx="1464733" cy="325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2"/>
            <a:endCxn id="9" idx="0"/>
          </p:cNvCxnSpPr>
          <p:nvPr/>
        </p:nvCxnSpPr>
        <p:spPr>
          <a:xfrm>
            <a:off x="7120466" y="2743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0"/>
            <a:endCxn id="12" idx="2"/>
          </p:cNvCxnSpPr>
          <p:nvPr/>
        </p:nvCxnSpPr>
        <p:spPr>
          <a:xfrm flipV="1">
            <a:off x="5655733" y="2743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2"/>
            <a:endCxn id="10" idx="0"/>
          </p:cNvCxnSpPr>
          <p:nvPr/>
        </p:nvCxnSpPr>
        <p:spPr>
          <a:xfrm>
            <a:off x="4207933" y="2743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urved Connector 1034"/>
          <p:cNvCxnSpPr>
            <a:stCxn id="4" idx="5"/>
            <a:endCxn id="1027" idx="1"/>
          </p:cNvCxnSpPr>
          <p:nvPr/>
        </p:nvCxnSpPr>
        <p:spPr>
          <a:xfrm>
            <a:off x="1117600" y="1562100"/>
            <a:ext cx="3699933" cy="3172754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/>
          <p:cNvSpPr txBox="1"/>
          <p:nvPr/>
        </p:nvSpPr>
        <p:spPr>
          <a:xfrm>
            <a:off x="1639358" y="1862435"/>
            <a:ext cx="1062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CAT5 Ethernet cable</a:t>
            </a:r>
            <a:endParaRPr lang="en-US" dirty="0"/>
          </a:p>
        </p:txBody>
      </p:sp>
      <p:sp>
        <p:nvSpPr>
          <p:cNvPr id="1039" name="Rounded Rectangle 1038"/>
          <p:cNvSpPr/>
          <p:nvPr/>
        </p:nvSpPr>
        <p:spPr>
          <a:xfrm>
            <a:off x="2824691" y="1676400"/>
            <a:ext cx="5662084" cy="502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TextBox 1039"/>
          <p:cNvSpPr txBox="1"/>
          <p:nvPr/>
        </p:nvSpPr>
        <p:spPr>
          <a:xfrm>
            <a:off x="4425949" y="1349401"/>
            <a:ext cx="24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Onboard the ROV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9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Konstad</dc:creator>
  <cp:lastModifiedBy>Chris Konstad</cp:lastModifiedBy>
  <cp:revision>2</cp:revision>
  <dcterms:created xsi:type="dcterms:W3CDTF">2012-07-04T16:36:22Z</dcterms:created>
  <dcterms:modified xsi:type="dcterms:W3CDTF">2012-07-04T16:50:58Z</dcterms:modified>
</cp:coreProperties>
</file>