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89" d="100"/>
          <a:sy n="89" d="100"/>
        </p:scale>
        <p:origin x="-96" y="-1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C601-3308-4E42-B360-6E9E825EBB08}" type="datetimeFigureOut">
              <a:rPr lang="en-US" smtClean="0"/>
              <a:t>6/16/12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A737-72F9-974C-B64B-D12D9DE21B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C601-3308-4E42-B360-6E9E825EBB08}" type="datetimeFigureOut">
              <a:rPr lang="en-US" smtClean="0"/>
              <a:t>6/16/12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A737-72F9-974C-B64B-D12D9DE21B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C601-3308-4E42-B360-6E9E825EBB08}" type="datetimeFigureOut">
              <a:rPr lang="en-US" smtClean="0"/>
              <a:t>6/16/12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A737-72F9-974C-B64B-D12D9DE21B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C601-3308-4E42-B360-6E9E825EBB08}" type="datetimeFigureOut">
              <a:rPr lang="en-US" smtClean="0"/>
              <a:t>6/16/12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A737-72F9-974C-B64B-D12D9DE21B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C601-3308-4E42-B360-6E9E825EBB08}" type="datetimeFigureOut">
              <a:rPr lang="en-US" smtClean="0"/>
              <a:t>6/16/12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A737-72F9-974C-B64B-D12D9DE21B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C601-3308-4E42-B360-6E9E825EBB08}" type="datetimeFigureOut">
              <a:rPr lang="en-US" smtClean="0"/>
              <a:t>6/16/12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A737-72F9-974C-B64B-D12D9DE21B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C601-3308-4E42-B360-6E9E825EBB08}" type="datetimeFigureOut">
              <a:rPr lang="en-US" smtClean="0"/>
              <a:t>6/16/12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A737-72F9-974C-B64B-D12D9DE21B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C601-3308-4E42-B360-6E9E825EBB08}" type="datetimeFigureOut">
              <a:rPr lang="en-US" smtClean="0"/>
              <a:t>6/16/12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A737-72F9-974C-B64B-D12D9DE21B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C601-3308-4E42-B360-6E9E825EBB08}" type="datetimeFigureOut">
              <a:rPr lang="en-US" smtClean="0"/>
              <a:t>6/16/12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A737-72F9-974C-B64B-D12D9DE21B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C601-3308-4E42-B360-6E9E825EBB08}" type="datetimeFigureOut">
              <a:rPr lang="en-US" smtClean="0"/>
              <a:t>6/16/12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A737-72F9-974C-B64B-D12D9DE21B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C601-3308-4E42-B360-6E9E825EBB08}" type="datetimeFigureOut">
              <a:rPr lang="en-US" smtClean="0"/>
              <a:t>6/16/12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A737-72F9-974C-B64B-D12D9DE21B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EC601-3308-4E42-B360-6E9E825EBB08}" type="datetimeFigureOut">
              <a:rPr lang="en-US" smtClean="0"/>
              <a:t>6/16/12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FA737-72F9-974C-B64B-D12D9DE21B5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1000" y="533400"/>
            <a:ext cx="13716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Version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81000" y="1600200"/>
            <a:ext cx="13716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Depth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1000" y="2667000"/>
            <a:ext cx="13716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1000" y="3733800"/>
            <a:ext cx="13716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Voltage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1000" y="4800600"/>
            <a:ext cx="13716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Sensor0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81000" y="5867400"/>
            <a:ext cx="13716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43935"/>
            <a:ext cx="1828800" cy="369332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r>
              <a:rPr lang="en-US" dirty="0" smtClean="0"/>
              <a:t>TIBO (port 50000)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286000" y="565665"/>
            <a:ext cx="13716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 values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0" y="1632465"/>
            <a:ext cx="13716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Relay values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286000" y="2699265"/>
            <a:ext cx="13716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Servo values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286000" y="3766065"/>
            <a:ext cx="13716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Voltage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286000" y="4832865"/>
            <a:ext cx="13716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Sensor0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286000" y="5899665"/>
            <a:ext cx="13716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76200"/>
            <a:ext cx="1828800" cy="369332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r>
              <a:rPr lang="en-US" dirty="0" smtClean="0"/>
              <a:t>TOBI (port 51000)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181600" y="565665"/>
            <a:ext cx="13716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Relay values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181600" y="1632465"/>
            <a:ext cx="13716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Servo values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43400" y="76199"/>
            <a:ext cx="3048000" cy="457201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r>
              <a:rPr lang="en-US" dirty="0" smtClean="0"/>
              <a:t>Tahoe -&gt; Monterey (port 52000)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66800" y="685800"/>
            <a:ext cx="13716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 states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66800" y="1752600"/>
            <a:ext cx="13716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 state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66800" y="2819400"/>
            <a:ext cx="13716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Dive timer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66800" y="3886200"/>
            <a:ext cx="13716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Servo values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66800" y="4953000"/>
            <a:ext cx="13716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Relay values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66800" y="6019800"/>
            <a:ext cx="13716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Relay names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"/>
            <a:ext cx="2971800" cy="369332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r>
              <a:rPr lang="en-US" dirty="0" smtClean="0"/>
              <a:t>Monterey-&gt;Tahoe (port 53000)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276600" y="685800"/>
            <a:ext cx="13716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Depth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276600" y="1752600"/>
            <a:ext cx="13716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Depth (max)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276600" y="2819400"/>
            <a:ext cx="13716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Depth units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276600" y="3886200"/>
            <a:ext cx="13716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Heading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76600" y="4953000"/>
            <a:ext cx="13716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Voltage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276600" y="6019800"/>
            <a:ext cx="13716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Sensor0 value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638800" y="685800"/>
            <a:ext cx="13716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Sensor1 value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638800" y="1752600"/>
            <a:ext cx="13716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Sensor0 name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638800" y="2819400"/>
            <a:ext cx="13716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Sensor1 name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638800" y="3886200"/>
            <a:ext cx="13716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Sensor0 units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638800" y="4953000"/>
            <a:ext cx="13716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Sensor1 units</a:t>
            </a:r>
          </a:p>
        </p:txBody>
      </p:sp>
      <p:cxnSp>
        <p:nvCxnSpPr>
          <p:cNvPr id="26" name="Shape 25"/>
          <p:cNvCxnSpPr>
            <a:stCxn id="9" idx="3"/>
            <a:endCxn id="11" idx="0"/>
          </p:cNvCxnSpPr>
          <p:nvPr/>
        </p:nvCxnSpPr>
        <p:spPr>
          <a:xfrm flipV="1">
            <a:off x="2438400" y="685800"/>
            <a:ext cx="1524000" cy="5715000"/>
          </a:xfrm>
          <a:prstGeom prst="bentConnector4">
            <a:avLst>
              <a:gd name="adj1" fmla="val 27500"/>
              <a:gd name="adj2" fmla="val 104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16" idx="3"/>
            <a:endCxn id="17" idx="0"/>
          </p:cNvCxnSpPr>
          <p:nvPr/>
        </p:nvCxnSpPr>
        <p:spPr>
          <a:xfrm flipV="1">
            <a:off x="4648200" y="685800"/>
            <a:ext cx="1676400" cy="5715000"/>
          </a:xfrm>
          <a:prstGeom prst="bentConnector4">
            <a:avLst>
              <a:gd name="adj1" fmla="val 29545"/>
              <a:gd name="adj2" fmla="val 104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78</Words>
  <Application>Microsoft Macintosh PowerPoint</Application>
  <PresentationFormat>On-screen Show (4:3)</PresentationFormat>
  <Paragraphs>35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K</dc:creator>
  <cp:lastModifiedBy>Chris K</cp:lastModifiedBy>
  <cp:revision>1</cp:revision>
  <dcterms:created xsi:type="dcterms:W3CDTF">2012-06-16T15:13:15Z</dcterms:created>
  <dcterms:modified xsi:type="dcterms:W3CDTF">2012-06-16T15:28:05Z</dcterms:modified>
</cp:coreProperties>
</file>