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D144-1860-824D-9E39-E1C7BE1C6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8D8D-FA12-9346-9A1C-B1B0722F6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3857-FCD0-5047-959B-CBF79BD9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7FDF-9406-3742-9A2D-7A83A291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8F37-07DC-5744-A5BA-AE40C46A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2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3D30-DE59-3D4C-AE7F-40E6DE61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CBE7E-0784-6C45-B608-48680176F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38B9-8E25-6647-87A1-9E8E03F8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7DB9-FA3F-F94D-96F1-DA0700AE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9065-C1FD-F149-AB12-0184473A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058D3-B2FE-664F-B951-CEBAAB6C0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D1553-C58D-8248-A285-D57B06E3E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5FE7-5DFB-6245-AA02-F3BF1D53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7159-19F4-E34A-86DD-76C4DB60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4264-B803-7044-9F04-E286D37E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5E1A-8B44-E941-BA64-0D2B3A4B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D164-1077-7644-BA88-56A37D48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2E598-3265-7A4D-96E6-E0378A02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ED37-402B-B549-8699-D9E9654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7F5A-13A8-054E-B6C3-3A31E217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CF20-FACB-4F4D-8C81-987F465E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BF538-8266-A64C-ABB0-16BAF0677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7356-8916-3E4C-883A-E18F04E6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9C480-1C33-154B-A568-1F935DDC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03E90-802F-A94A-9BD6-66B57CEA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76AE-BD9D-DC40-A6E2-55043618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B868-6BD1-0942-97A4-2A025B424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40EBF-4C04-F347-BFEB-CC6320C39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750C9-08DE-7043-BF3E-238CA41C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FA030-FD52-0C4F-862C-AFFFE8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1606E-84B3-064E-9D8A-32F3CEC5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0F53-409F-B349-A8A5-2565B021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3790-AACF-C540-AC7C-727FAFDB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FB991-3612-BE40-B444-1F19300DD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41924-7A54-C543-B912-D6E50D2A6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410A7-17B9-F247-95EA-63B4C9F1B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20D30-443E-524B-83F1-660E3A5B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8BE16-414F-C642-856B-9835F34B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CA766-53F2-3E49-B54E-03202FF9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0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0208-04CB-0842-9A78-5D1D8EDA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EB9E3-9657-D944-A159-34CDE00C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F208A-E817-724D-BEC1-3C9878A0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1935B-9BA4-E944-A22E-2A8BE37B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5FA98-33B1-BC46-81DE-4DCD2E2F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28AEE-5867-FC4F-B67D-07AE7C08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4E16-22BA-A644-AAA1-3AD6F388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9541-D306-214A-B4EC-E9ED4111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2A43-13D0-5148-BFB6-A5143A927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F574-9FEF-074F-A4A0-E014D6104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3AF48-15CC-5843-BAD8-198D8799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1D997-4CF5-AD4C-B0CD-A8284A09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B2C5B-89A6-0C45-87E5-C134E42E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4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463D-88FB-F546-A0ED-4045D52A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5A7B6-5B71-4245-9193-1B054981D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16BF9-C6E4-0745-BD9E-3189D366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01559-0246-0742-95A3-3A3B32A1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9CC13-4B7A-1E49-8B20-076749CC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7DDBB-92E6-5142-85FA-848C0DEB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0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4A9F0-C8A5-6B4D-BA1F-BB8EA1DD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F20AB-5FAE-0344-9B38-35410154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E1A5E-9653-7843-B9A8-319EE5249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5FD2-C09E-5847-8BC2-F4C33E652904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6014-07A1-BC49-AC8A-950F5427C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931C-F855-B240-BDBC-22BF24F2F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FD2C-6E0A-9E46-8E50-E29CA9D52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713FB21-3669-B247-ADF6-3A3C22AFC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Setup Instructions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0B78A79-F2FA-C34B-8B58-D6007701B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3155</a:t>
            </a:r>
          </a:p>
        </p:txBody>
      </p:sp>
    </p:spTree>
    <p:extLst>
      <p:ext uri="{BB962C8B-B14F-4D97-AF65-F5344CB8AC3E}">
        <p14:creationId xmlns:p14="http://schemas.microsoft.com/office/powerpoint/2010/main" val="426139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DF5B-5AB1-4A4E-ABE1-9505A3DA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E8EB-0AA5-754F-BFB0-40DE349B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878" y="407074"/>
            <a:ext cx="6503504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and unzip the project file.</a:t>
            </a:r>
          </a:p>
          <a:p>
            <a:r>
              <a:rPr lang="en-US" dirty="0"/>
              <a:t>Install IntelliJ  IDEA: get the full version by signing up with your CU Boulder email for an academic license.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90C884-400C-9E43-9CEC-579A6404D437}"/>
              </a:ext>
            </a:extLst>
          </p:cNvPr>
          <p:cNvGrpSpPr/>
          <p:nvPr/>
        </p:nvGrpSpPr>
        <p:grpSpPr>
          <a:xfrm>
            <a:off x="124541" y="2377627"/>
            <a:ext cx="6388948" cy="3958192"/>
            <a:chOff x="510208" y="2868456"/>
            <a:chExt cx="6388948" cy="3958192"/>
          </a:xfrm>
        </p:grpSpPr>
        <p:pic>
          <p:nvPicPr>
            <p:cNvPr id="5" name="Picture 4" descr="Graphical user interface, application, Teams&#10;&#10;Description automatically generated">
              <a:extLst>
                <a:ext uri="{FF2B5EF4-FFF2-40B4-BE49-F238E27FC236}">
                  <a16:creationId xmlns:a16="http://schemas.microsoft.com/office/drawing/2014/main" id="{7AC2D2C2-4C68-DE4A-B05F-CEF7561F3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208" y="2868456"/>
              <a:ext cx="6388948" cy="39581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BE4C81-B9F2-2446-945A-12893D869730}"/>
                </a:ext>
              </a:extLst>
            </p:cNvPr>
            <p:cNvSpPr/>
            <p:nvPr/>
          </p:nvSpPr>
          <p:spPr>
            <a:xfrm>
              <a:off x="2699950" y="5049078"/>
              <a:ext cx="1156432" cy="1888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56165B-F417-FA46-83B9-B975B6E4354E}"/>
                </a:ext>
              </a:extLst>
            </p:cNvPr>
            <p:cNvSpPr txBox="1"/>
            <p:nvPr/>
          </p:nvSpPr>
          <p:spPr>
            <a:xfrm>
              <a:off x="4025348" y="5049078"/>
              <a:ext cx="2478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Choose “Import Project”</a:t>
              </a:r>
            </a:p>
          </p:txBody>
        </p:sp>
      </p:grpSp>
      <p:pic>
        <p:nvPicPr>
          <p:cNvPr id="9" name="Picture 8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4009FF86-4960-0E43-866D-E01C137D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22" y="1899156"/>
            <a:ext cx="4651277" cy="4915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4E8621-12C0-7E48-84BB-A929893F4F01}"/>
              </a:ext>
            </a:extLst>
          </p:cNvPr>
          <p:cNvSpPr txBox="1"/>
          <p:nvPr/>
        </p:nvSpPr>
        <p:spPr>
          <a:xfrm>
            <a:off x="7677356" y="30596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Choose “SBT”</a:t>
            </a:r>
          </a:p>
        </p:txBody>
      </p:sp>
    </p:spTree>
    <p:extLst>
      <p:ext uri="{BB962C8B-B14F-4D97-AF65-F5344CB8AC3E}">
        <p14:creationId xmlns:p14="http://schemas.microsoft.com/office/powerpoint/2010/main" val="256766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6B83E5D1-8780-F443-9EA5-26C6E0A3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3" y="383059"/>
            <a:ext cx="5330388" cy="55976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D4ACC5-812E-EC47-AA16-2C1E1C3FCA41}"/>
              </a:ext>
            </a:extLst>
          </p:cNvPr>
          <p:cNvCxnSpPr>
            <a:cxnSpLocks/>
          </p:cNvCxnSpPr>
          <p:nvPr/>
        </p:nvCxnSpPr>
        <p:spPr>
          <a:xfrm flipH="1" flipV="1">
            <a:off x="5456584" y="795131"/>
            <a:ext cx="467138" cy="616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ECB318-F530-D24B-82F5-4AA8467FAE68}"/>
              </a:ext>
            </a:extLst>
          </p:cNvPr>
          <p:cNvSpPr txBox="1"/>
          <p:nvPr/>
        </p:nvSpPr>
        <p:spPr>
          <a:xfrm>
            <a:off x="5888635" y="1198511"/>
            <a:ext cx="1845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here</a:t>
            </a:r>
          </a:p>
          <a:p>
            <a:r>
              <a:rPr lang="en-US" dirty="0"/>
              <a:t>to navigate</a:t>
            </a:r>
          </a:p>
          <a:p>
            <a:r>
              <a:rPr lang="en-US" dirty="0"/>
              <a:t>to the root</a:t>
            </a:r>
          </a:p>
          <a:p>
            <a:r>
              <a:rPr lang="en-US" dirty="0"/>
              <a:t>directory of</a:t>
            </a:r>
          </a:p>
          <a:p>
            <a:r>
              <a:rPr lang="en-US" dirty="0"/>
              <a:t>the project</a:t>
            </a:r>
          </a:p>
          <a:p>
            <a:r>
              <a:rPr lang="en-US" dirty="0"/>
              <a:t>after unzipping 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C50033-0755-0F46-B07C-6266AF5987F7}"/>
              </a:ext>
            </a:extLst>
          </p:cNvPr>
          <p:cNvCxnSpPr>
            <a:cxnSpLocks/>
          </p:cNvCxnSpPr>
          <p:nvPr/>
        </p:nvCxnSpPr>
        <p:spPr>
          <a:xfrm flipH="1" flipV="1">
            <a:off x="1480930" y="1540565"/>
            <a:ext cx="1469187" cy="138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1F7EE4-75BC-4543-B31E-BB8E2463360B}"/>
              </a:ext>
            </a:extLst>
          </p:cNvPr>
          <p:cNvSpPr txBox="1"/>
          <p:nvPr/>
        </p:nvSpPr>
        <p:spPr>
          <a:xfrm>
            <a:off x="2993946" y="2952837"/>
            <a:ext cx="2929776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 sure if Java 1.8</a:t>
            </a:r>
          </a:p>
          <a:p>
            <a:r>
              <a:rPr lang="en-US" dirty="0"/>
              <a:t>is absolutely</a:t>
            </a:r>
          </a:p>
          <a:p>
            <a:r>
              <a:rPr lang="en-US" dirty="0"/>
              <a:t>needed but note</a:t>
            </a:r>
          </a:p>
          <a:p>
            <a:r>
              <a:rPr lang="en-US" dirty="0"/>
              <a:t>that I am using Java 1.8 in my</a:t>
            </a:r>
          </a:p>
          <a:p>
            <a:r>
              <a:rPr lang="en-US" dirty="0"/>
              <a:t>machine.</a:t>
            </a:r>
          </a:p>
        </p:txBody>
      </p:sp>
    </p:spTree>
    <p:extLst>
      <p:ext uri="{BB962C8B-B14F-4D97-AF65-F5344CB8AC3E}">
        <p14:creationId xmlns:p14="http://schemas.microsoft.com/office/powerpoint/2010/main" val="275539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4578C4-9654-0D49-9D1A-A2D2FADB9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10"/>
          <a:stretch/>
        </p:blipFill>
        <p:spPr>
          <a:xfrm>
            <a:off x="222422" y="316591"/>
            <a:ext cx="8279027" cy="6529053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7C482559-8D28-6240-B19A-D16FD1B8355C}"/>
              </a:ext>
            </a:extLst>
          </p:cNvPr>
          <p:cNvSpPr/>
          <p:nvPr/>
        </p:nvSpPr>
        <p:spPr>
          <a:xfrm>
            <a:off x="395416" y="753762"/>
            <a:ext cx="1396314" cy="3707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66807-74BA-284D-BB5A-2B698728673B}"/>
              </a:ext>
            </a:extLst>
          </p:cNvPr>
          <p:cNvSpPr txBox="1"/>
          <p:nvPr/>
        </p:nvSpPr>
        <p:spPr>
          <a:xfrm>
            <a:off x="2137719" y="679622"/>
            <a:ext cx="73046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Click here to expand project directories etc.. if not already expanded for you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858AD1B-3404-FD4B-97D9-34F7891E22E8}"/>
              </a:ext>
            </a:extLst>
          </p:cNvPr>
          <p:cNvSpPr/>
          <p:nvPr/>
        </p:nvSpPr>
        <p:spPr>
          <a:xfrm>
            <a:off x="2388973" y="4712043"/>
            <a:ext cx="1396314" cy="3707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B3938-8145-534A-85C5-0CFCDD499C73}"/>
              </a:ext>
            </a:extLst>
          </p:cNvPr>
          <p:cNvSpPr txBox="1"/>
          <p:nvPr/>
        </p:nvSpPr>
        <p:spPr>
          <a:xfrm>
            <a:off x="3926670" y="4717533"/>
            <a:ext cx="37267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Wait a few minutes for this to happen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2D8333-79AC-2049-A9B7-467380F149BF}"/>
              </a:ext>
            </a:extLst>
          </p:cNvPr>
          <p:cNvSpPr/>
          <p:nvPr/>
        </p:nvSpPr>
        <p:spPr>
          <a:xfrm>
            <a:off x="1853515" y="6289589"/>
            <a:ext cx="597243" cy="5684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5A012-3FEE-054D-B814-1F7359BE91F7}"/>
              </a:ext>
            </a:extLst>
          </p:cNvPr>
          <p:cNvSpPr txBox="1"/>
          <p:nvPr/>
        </p:nvSpPr>
        <p:spPr>
          <a:xfrm>
            <a:off x="2533135" y="6067168"/>
            <a:ext cx="427623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Click on the tiny SBT shell tab at the bottom</a:t>
            </a:r>
          </a:p>
        </p:txBody>
      </p:sp>
    </p:spTree>
    <p:extLst>
      <p:ext uri="{BB962C8B-B14F-4D97-AF65-F5344CB8AC3E}">
        <p14:creationId xmlns:p14="http://schemas.microsoft.com/office/powerpoint/2010/main" val="231055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11A602E-65B2-EB43-811A-A523C3DD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8" y="2483375"/>
            <a:ext cx="5298989" cy="1216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09724-D764-3E4D-9F8E-2F53D503771E}"/>
              </a:ext>
            </a:extLst>
          </p:cNvPr>
          <p:cNvSpPr txBox="1"/>
          <p:nvPr/>
        </p:nvSpPr>
        <p:spPr>
          <a:xfrm>
            <a:off x="976184" y="729049"/>
            <a:ext cx="7742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are in the “SBT Shell”: there will be a prompt after some time of setup.</a:t>
            </a:r>
          </a:p>
          <a:p>
            <a:r>
              <a:rPr lang="en-US" dirty="0"/>
              <a:t>Type “test” on the prompt</a:t>
            </a:r>
          </a:p>
          <a:p>
            <a:endParaRPr lang="en-US" dirty="0"/>
          </a:p>
          <a:p>
            <a:r>
              <a:rPr lang="en-US" dirty="0"/>
              <a:t>&gt;  test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A8947-7A2D-D446-BDDE-93239929A02E}"/>
              </a:ext>
            </a:extLst>
          </p:cNvPr>
          <p:cNvSpPr txBox="1"/>
          <p:nvPr/>
        </p:nvSpPr>
        <p:spPr>
          <a:xfrm>
            <a:off x="6683111" y="2352855"/>
            <a:ext cx="4269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see a bunch of errors and</a:t>
            </a:r>
          </a:p>
          <a:p>
            <a:r>
              <a:rPr lang="en-US" dirty="0"/>
              <a:t>then a message saying </a:t>
            </a:r>
          </a:p>
          <a:p>
            <a:r>
              <a:rPr lang="en-US" dirty="0"/>
              <a:t>18 errors found.</a:t>
            </a:r>
          </a:p>
          <a:p>
            <a:endParaRPr lang="en-US" dirty="0"/>
          </a:p>
          <a:p>
            <a:r>
              <a:rPr lang="en-US" dirty="0"/>
              <a:t>This is because nothing is implemented yet.</a:t>
            </a:r>
          </a:p>
        </p:txBody>
      </p:sp>
    </p:spTree>
    <p:extLst>
      <p:ext uri="{BB962C8B-B14F-4D97-AF65-F5344CB8AC3E}">
        <p14:creationId xmlns:p14="http://schemas.microsoft.com/office/powerpoint/2010/main" val="66089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165D-3174-2445-8D76-AE09A1F0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Code Layout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15570D-8020-8042-87AC-C98AD346F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2" y="1442706"/>
            <a:ext cx="4226010" cy="50501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28FB45-2FFE-1B4E-BEA2-6D7ECE266633}"/>
              </a:ext>
            </a:extLst>
          </p:cNvPr>
          <p:cNvCxnSpPr>
            <a:cxnSpLocks/>
          </p:cNvCxnSpPr>
          <p:nvPr/>
        </p:nvCxnSpPr>
        <p:spPr>
          <a:xfrm flipV="1">
            <a:off x="2730843" y="2520778"/>
            <a:ext cx="3059245" cy="3707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A917F9-4804-F545-A520-4D618ECEB394}"/>
              </a:ext>
            </a:extLst>
          </p:cNvPr>
          <p:cNvSpPr txBox="1"/>
          <p:nvPr/>
        </p:nvSpPr>
        <p:spPr>
          <a:xfrm>
            <a:off x="5846394" y="2312083"/>
            <a:ext cx="318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Expr.scala</a:t>
            </a:r>
            <a:r>
              <a:rPr lang="en-US" dirty="0"/>
              <a:t> Definition of Expr AST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DB5562-5A4A-0141-8E96-FB69631BB9D8}"/>
              </a:ext>
            </a:extLst>
          </p:cNvPr>
          <p:cNvCxnSpPr/>
          <p:nvPr/>
        </p:nvCxnSpPr>
        <p:spPr>
          <a:xfrm>
            <a:off x="2730843" y="3076147"/>
            <a:ext cx="30891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0865AD-1B1D-0146-8E51-E28455A92A51}"/>
              </a:ext>
            </a:extLst>
          </p:cNvPr>
          <p:cNvSpPr txBox="1"/>
          <p:nvPr/>
        </p:nvSpPr>
        <p:spPr>
          <a:xfrm>
            <a:off x="5805060" y="2891481"/>
            <a:ext cx="343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Main.scala</a:t>
            </a:r>
            <a:r>
              <a:rPr lang="en-US" dirty="0"/>
              <a:t> Can be ignored for now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AFD9FB-5325-5D40-B26A-13916F60B822}"/>
              </a:ext>
            </a:extLst>
          </p:cNvPr>
          <p:cNvCxnSpPr>
            <a:cxnSpLocks/>
          </p:cNvCxnSpPr>
          <p:nvPr/>
        </p:nvCxnSpPr>
        <p:spPr>
          <a:xfrm>
            <a:off x="3538151" y="3429000"/>
            <a:ext cx="2936790" cy="722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5A95BB-632D-E04D-935C-64517FE5F695}"/>
              </a:ext>
            </a:extLst>
          </p:cNvPr>
          <p:cNvSpPr txBox="1"/>
          <p:nvPr/>
        </p:nvSpPr>
        <p:spPr>
          <a:xfrm>
            <a:off x="6474941" y="3998682"/>
            <a:ext cx="436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1 of the project: Emulate Stack Machine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4430E6-A8FA-4342-A617-739091E4F7A7}"/>
              </a:ext>
            </a:extLst>
          </p:cNvPr>
          <p:cNvCxnSpPr>
            <a:cxnSpLocks/>
          </p:cNvCxnSpPr>
          <p:nvPr/>
        </p:nvCxnSpPr>
        <p:spPr>
          <a:xfrm>
            <a:off x="3538151" y="3248497"/>
            <a:ext cx="2936790" cy="348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AC7816-6723-094D-B570-935C056A699D}"/>
              </a:ext>
            </a:extLst>
          </p:cNvPr>
          <p:cNvSpPr txBox="1"/>
          <p:nvPr/>
        </p:nvSpPr>
        <p:spPr>
          <a:xfrm>
            <a:off x="6474941" y="3441316"/>
            <a:ext cx="526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 of the project: Compile into Stack Machine Instr.</a:t>
            </a:r>
          </a:p>
        </p:txBody>
      </p:sp>
    </p:spTree>
    <p:extLst>
      <p:ext uri="{BB962C8B-B14F-4D97-AF65-F5344CB8AC3E}">
        <p14:creationId xmlns:p14="http://schemas.microsoft.com/office/powerpoint/2010/main" val="257996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1A0B-A567-0849-B655-A890949D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Layout</a:t>
            </a:r>
          </a:p>
        </p:txBody>
      </p:sp>
      <p:pic>
        <p:nvPicPr>
          <p:cNvPr id="6" name="Picture 5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3859008-91EA-6340-9B56-486B45CE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3" y="1690688"/>
            <a:ext cx="10614454" cy="5017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568702-61F5-644F-8FCE-F84B8BA92F4B}"/>
              </a:ext>
            </a:extLst>
          </p:cNvPr>
          <p:cNvSpPr txBox="1"/>
          <p:nvPr/>
        </p:nvSpPr>
        <p:spPr>
          <a:xfrm>
            <a:off x="6981568" y="506627"/>
            <a:ext cx="4348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where the test cases are in the directory</a:t>
            </a:r>
          </a:p>
          <a:p>
            <a:r>
              <a:rPr lang="en-US" dirty="0"/>
              <a:t>structure. These are the tests that </a:t>
            </a:r>
            <a:r>
              <a:rPr lang="en-US" dirty="0" err="1"/>
              <a:t>sbt</a:t>
            </a:r>
            <a:r>
              <a:rPr lang="en-US" dirty="0"/>
              <a:t> test </a:t>
            </a:r>
          </a:p>
          <a:p>
            <a:r>
              <a:rPr lang="en-US"/>
              <a:t>runs for you.</a:t>
            </a:r>
          </a:p>
        </p:txBody>
      </p:sp>
    </p:spTree>
    <p:extLst>
      <p:ext uri="{BB962C8B-B14F-4D97-AF65-F5344CB8AC3E}">
        <p14:creationId xmlns:p14="http://schemas.microsoft.com/office/powerpoint/2010/main" val="64975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EC5E-9961-9340-99C6-B3B19819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0360-09AB-D04A-A5E8-9B1A59C8A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4532"/>
          </a:xfrm>
        </p:spPr>
        <p:txBody>
          <a:bodyPr/>
          <a:lstStyle/>
          <a:p>
            <a:r>
              <a:rPr lang="en-US" dirty="0"/>
              <a:t>When you are all done – you will get all test passed message when you type “test” on SBT shell prompt.</a:t>
            </a:r>
          </a:p>
          <a:p>
            <a:r>
              <a:rPr lang="en-US" dirty="0"/>
              <a:t>Type “</a:t>
            </a:r>
            <a:r>
              <a:rPr lang="en-US" dirty="0" err="1"/>
              <a:t>checkAndZipSubmission</a:t>
            </a:r>
            <a:r>
              <a:rPr lang="en-US" dirty="0"/>
              <a:t>” on SBT shell prompt.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2CB0A4-6388-B042-BEC6-C2324981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0025"/>
            <a:ext cx="12192000" cy="21887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2F9E1C-2C15-AC41-A7CB-0E1C8AADB0F2}"/>
              </a:ext>
            </a:extLst>
          </p:cNvPr>
          <p:cNvSpPr/>
          <p:nvPr/>
        </p:nvSpPr>
        <p:spPr>
          <a:xfrm>
            <a:off x="426846" y="4539765"/>
            <a:ext cx="10453816" cy="383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00947-8330-1843-9A98-E0A97FEB5ECB}"/>
              </a:ext>
            </a:extLst>
          </p:cNvPr>
          <p:cNvSpPr txBox="1"/>
          <p:nvPr/>
        </p:nvSpPr>
        <p:spPr>
          <a:xfrm>
            <a:off x="6669157" y="3796748"/>
            <a:ext cx="539570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Script Creates a file called </a:t>
            </a:r>
            <a:r>
              <a:rPr lang="en-US" dirty="0" err="1"/>
              <a:t>submission.zip</a:t>
            </a:r>
            <a:r>
              <a:rPr lang="en-US" dirty="0"/>
              <a:t> and </a:t>
            </a:r>
          </a:p>
          <a:p>
            <a:r>
              <a:rPr lang="en-US" dirty="0"/>
              <a:t>prints out where it has been placed. Submit this zip file.</a:t>
            </a:r>
          </a:p>
        </p:txBody>
      </p:sp>
    </p:spTree>
    <p:extLst>
      <p:ext uri="{BB962C8B-B14F-4D97-AF65-F5344CB8AC3E}">
        <p14:creationId xmlns:p14="http://schemas.microsoft.com/office/powerpoint/2010/main" val="45937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282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Setup Instructions</vt:lpstr>
      <vt:lpstr>Steps</vt:lpstr>
      <vt:lpstr>PowerPoint Presentation</vt:lpstr>
      <vt:lpstr>PowerPoint Presentation</vt:lpstr>
      <vt:lpstr>PowerPoint Presentation</vt:lpstr>
      <vt:lpstr>Scala Code Layout</vt:lpstr>
      <vt:lpstr>Test Cases Layout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Sankaranarayanan</dc:creator>
  <cp:lastModifiedBy>Sriram Sankaranarayanan</cp:lastModifiedBy>
  <cp:revision>10</cp:revision>
  <dcterms:created xsi:type="dcterms:W3CDTF">2020-09-25T15:11:44Z</dcterms:created>
  <dcterms:modified xsi:type="dcterms:W3CDTF">2020-09-26T04:18:29Z</dcterms:modified>
</cp:coreProperties>
</file>