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6C09E-A3BD-43D2-BF4E-D6DDEA4CAC8C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953FA44A-C556-4970-AC60-F01B94E2DCDE}">
      <dgm:prSet phldrT="[Text]"/>
      <dgm:spPr/>
      <dgm:t>
        <a:bodyPr/>
        <a:lstStyle/>
        <a:p>
          <a:r>
            <a:rPr lang="en-US" dirty="0" smtClean="0"/>
            <a:t>Database Schema</a:t>
          </a:r>
          <a:endParaRPr lang="en-US" dirty="0"/>
        </a:p>
      </dgm:t>
    </dgm:pt>
    <dgm:pt modelId="{9CE1D42F-733B-42EB-8088-FE3AC73F3ACA}" type="parTrans" cxnId="{9DF3A89B-C72C-4635-9D34-8C1BE194C4FE}">
      <dgm:prSet/>
      <dgm:spPr/>
      <dgm:t>
        <a:bodyPr/>
        <a:lstStyle/>
        <a:p>
          <a:endParaRPr lang="en-US"/>
        </a:p>
      </dgm:t>
    </dgm:pt>
    <dgm:pt modelId="{45E82343-0C93-4C67-A6F2-4624F9F8280E}" type="sibTrans" cxnId="{9DF3A89B-C72C-4635-9D34-8C1BE194C4FE}">
      <dgm:prSet/>
      <dgm:spPr/>
      <dgm:t>
        <a:bodyPr/>
        <a:lstStyle/>
        <a:p>
          <a:endParaRPr lang="en-US"/>
        </a:p>
      </dgm:t>
    </dgm:pt>
    <dgm:pt modelId="{5AE67CAD-3092-4A3A-B510-FD66A81CF994}">
      <dgm:prSet phldrT="[Text]"/>
      <dgm:spPr/>
      <dgm:t>
        <a:bodyPr/>
        <a:lstStyle/>
        <a:p>
          <a:r>
            <a:rPr lang="en-US" dirty="0" smtClean="0"/>
            <a:t>Code Generator</a:t>
          </a:r>
          <a:endParaRPr lang="en-US" dirty="0"/>
        </a:p>
      </dgm:t>
    </dgm:pt>
    <dgm:pt modelId="{5F564A16-2781-4A16-AEF4-8CA02A52B50A}" type="parTrans" cxnId="{3C2DD4C5-E351-40A5-924B-1C35F5300D3B}">
      <dgm:prSet/>
      <dgm:spPr/>
      <dgm:t>
        <a:bodyPr/>
        <a:lstStyle/>
        <a:p>
          <a:endParaRPr lang="en-US"/>
        </a:p>
      </dgm:t>
    </dgm:pt>
    <dgm:pt modelId="{26D8D04E-7EBA-4DAA-9D99-D6CB56CDD6C7}" type="sibTrans" cxnId="{3C2DD4C5-E351-40A5-924B-1C35F5300D3B}">
      <dgm:prSet/>
      <dgm:spPr/>
      <dgm:t>
        <a:bodyPr/>
        <a:lstStyle/>
        <a:p>
          <a:endParaRPr lang="en-US"/>
        </a:p>
      </dgm:t>
    </dgm:pt>
    <dgm:pt modelId="{C8A79082-1292-4677-AB13-7C5929769948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B87C3B46-7B81-4E73-92C4-DA6C98F87074}" type="parTrans" cxnId="{8E347622-B5EA-48E9-816A-151C2C3F9BDA}">
      <dgm:prSet/>
      <dgm:spPr/>
      <dgm:t>
        <a:bodyPr/>
        <a:lstStyle/>
        <a:p>
          <a:endParaRPr lang="en-US"/>
        </a:p>
      </dgm:t>
    </dgm:pt>
    <dgm:pt modelId="{8BFF9577-5EAC-43FC-941A-A034F7509C7A}" type="sibTrans" cxnId="{8E347622-B5EA-48E9-816A-151C2C3F9BDA}">
      <dgm:prSet/>
      <dgm:spPr/>
      <dgm:t>
        <a:bodyPr/>
        <a:lstStyle/>
        <a:p>
          <a:endParaRPr lang="en-US"/>
        </a:p>
      </dgm:t>
    </dgm:pt>
    <dgm:pt modelId="{30FE84DF-58B8-4012-A3CD-D8435F5C57A6}" type="pres">
      <dgm:prSet presAssocID="{FB56C09E-A3BD-43D2-BF4E-D6DDEA4CAC8C}" presName="Name0" presStyleCnt="0">
        <dgm:presLayoutVars>
          <dgm:dir/>
          <dgm:animLvl val="lvl"/>
          <dgm:resizeHandles val="exact"/>
        </dgm:presLayoutVars>
      </dgm:prSet>
      <dgm:spPr/>
    </dgm:pt>
    <dgm:pt modelId="{D90DFCAB-8C1F-4076-8D82-46EA76EFA7BE}" type="pres">
      <dgm:prSet presAssocID="{953FA44A-C556-4970-AC60-F01B94E2DCD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E7C26-F60C-44F1-9595-8DAEC492BE84}" type="pres">
      <dgm:prSet presAssocID="{45E82343-0C93-4C67-A6F2-4624F9F8280E}" presName="parTxOnlySpace" presStyleCnt="0"/>
      <dgm:spPr/>
    </dgm:pt>
    <dgm:pt modelId="{231CD6B0-40AE-4CB6-86D6-C67F6481FCF8}" type="pres">
      <dgm:prSet presAssocID="{5AE67CAD-3092-4A3A-B510-FD66A81CF9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D806007-A3B3-415A-A308-250C1DFC0C6F}" type="pres">
      <dgm:prSet presAssocID="{26D8D04E-7EBA-4DAA-9D99-D6CB56CDD6C7}" presName="parTxOnlySpace" presStyleCnt="0"/>
      <dgm:spPr/>
    </dgm:pt>
    <dgm:pt modelId="{FE2C9C85-2BDA-401C-BCD1-CE8D6058BF5D}" type="pres">
      <dgm:prSet presAssocID="{C8A79082-1292-4677-AB13-7C59297699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DF3A89B-C72C-4635-9D34-8C1BE194C4FE}" srcId="{FB56C09E-A3BD-43D2-BF4E-D6DDEA4CAC8C}" destId="{953FA44A-C556-4970-AC60-F01B94E2DCDE}" srcOrd="0" destOrd="0" parTransId="{9CE1D42F-733B-42EB-8088-FE3AC73F3ACA}" sibTransId="{45E82343-0C93-4C67-A6F2-4624F9F8280E}"/>
    <dgm:cxn modelId="{D0D8FE9E-7FA4-4FCE-9F5F-29A0EE3DAA15}" type="presOf" srcId="{953FA44A-C556-4970-AC60-F01B94E2DCDE}" destId="{D90DFCAB-8C1F-4076-8D82-46EA76EFA7BE}" srcOrd="0" destOrd="0" presId="urn:microsoft.com/office/officeart/2005/8/layout/chevron1"/>
    <dgm:cxn modelId="{DECF545D-06BD-4F0C-B5E0-683F6EA78338}" type="presOf" srcId="{5AE67CAD-3092-4A3A-B510-FD66A81CF994}" destId="{231CD6B0-40AE-4CB6-86D6-C67F6481FCF8}" srcOrd="0" destOrd="0" presId="urn:microsoft.com/office/officeart/2005/8/layout/chevron1"/>
    <dgm:cxn modelId="{8E347622-B5EA-48E9-816A-151C2C3F9BDA}" srcId="{FB56C09E-A3BD-43D2-BF4E-D6DDEA4CAC8C}" destId="{C8A79082-1292-4677-AB13-7C5929769948}" srcOrd="2" destOrd="0" parTransId="{B87C3B46-7B81-4E73-92C4-DA6C98F87074}" sibTransId="{8BFF9577-5EAC-43FC-941A-A034F7509C7A}"/>
    <dgm:cxn modelId="{22445B10-038E-4E46-9AE8-DAC08A60E77E}" type="presOf" srcId="{C8A79082-1292-4677-AB13-7C5929769948}" destId="{FE2C9C85-2BDA-401C-BCD1-CE8D6058BF5D}" srcOrd="0" destOrd="0" presId="urn:microsoft.com/office/officeart/2005/8/layout/chevron1"/>
    <dgm:cxn modelId="{3C2DD4C5-E351-40A5-924B-1C35F5300D3B}" srcId="{FB56C09E-A3BD-43D2-BF4E-D6DDEA4CAC8C}" destId="{5AE67CAD-3092-4A3A-B510-FD66A81CF994}" srcOrd="1" destOrd="0" parTransId="{5F564A16-2781-4A16-AEF4-8CA02A52B50A}" sibTransId="{26D8D04E-7EBA-4DAA-9D99-D6CB56CDD6C7}"/>
    <dgm:cxn modelId="{4837338A-1C1F-4546-92F7-647CA7A2F02B}" type="presOf" srcId="{FB56C09E-A3BD-43D2-BF4E-D6DDEA4CAC8C}" destId="{30FE84DF-58B8-4012-A3CD-D8435F5C57A6}" srcOrd="0" destOrd="0" presId="urn:microsoft.com/office/officeart/2005/8/layout/chevron1"/>
    <dgm:cxn modelId="{D021C209-05C1-4D3E-BCBB-8783A2ED2AF7}" type="presParOf" srcId="{30FE84DF-58B8-4012-A3CD-D8435F5C57A6}" destId="{D90DFCAB-8C1F-4076-8D82-46EA76EFA7BE}" srcOrd="0" destOrd="0" presId="urn:microsoft.com/office/officeart/2005/8/layout/chevron1"/>
    <dgm:cxn modelId="{AB115A46-AE10-420F-B3B3-2B680F1DB8C5}" type="presParOf" srcId="{30FE84DF-58B8-4012-A3CD-D8435F5C57A6}" destId="{817E7C26-F60C-44F1-9595-8DAEC492BE84}" srcOrd="1" destOrd="0" presId="urn:microsoft.com/office/officeart/2005/8/layout/chevron1"/>
    <dgm:cxn modelId="{15203F9D-28A9-404B-9AAD-869A75BED2B6}" type="presParOf" srcId="{30FE84DF-58B8-4012-A3CD-D8435F5C57A6}" destId="{231CD6B0-40AE-4CB6-86D6-C67F6481FCF8}" srcOrd="2" destOrd="0" presId="urn:microsoft.com/office/officeart/2005/8/layout/chevron1"/>
    <dgm:cxn modelId="{7B989206-D2B2-4D75-BFE7-D7177657FB66}" type="presParOf" srcId="{30FE84DF-58B8-4012-A3CD-D8435F5C57A6}" destId="{CD806007-A3B3-415A-A308-250C1DFC0C6F}" srcOrd="3" destOrd="0" presId="urn:microsoft.com/office/officeart/2005/8/layout/chevron1"/>
    <dgm:cxn modelId="{05569B4D-D5D6-4F10-8533-73C09E4EAB63}" type="presParOf" srcId="{30FE84DF-58B8-4012-A3CD-D8435F5C57A6}" destId="{FE2C9C85-2BDA-401C-BCD1-CE8D6058BF5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09DCE-62B9-4AE9-865B-25D345F555B1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9D33F751-0F42-4B6F-B21F-DFE2D0A63BD6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1BE213C1-394A-4B47-9A70-16B6C8858ED0}" type="parTrans" cxnId="{D2DB69A4-9E51-4CB0-B3CA-2B9A8FD6D1AD}">
      <dgm:prSet/>
      <dgm:spPr/>
      <dgm:t>
        <a:bodyPr/>
        <a:lstStyle/>
        <a:p>
          <a:endParaRPr lang="en-US"/>
        </a:p>
      </dgm:t>
    </dgm:pt>
    <dgm:pt modelId="{CD198087-D04A-48A8-A6C7-809480E8708D}" type="sibTrans" cxnId="{D2DB69A4-9E51-4CB0-B3CA-2B9A8FD6D1AD}">
      <dgm:prSet/>
      <dgm:spPr/>
      <dgm:t>
        <a:bodyPr/>
        <a:lstStyle/>
        <a:p>
          <a:endParaRPr lang="en-US"/>
        </a:p>
      </dgm:t>
    </dgm:pt>
    <dgm:pt modelId="{AD1C8C90-3653-467F-A4F6-535434655495}">
      <dgm:prSet phldrT="[Text]"/>
      <dgm:spPr/>
      <dgm:t>
        <a:bodyPr/>
        <a:lstStyle/>
        <a:p>
          <a:r>
            <a:rPr lang="en-US" dirty="0" smtClean="0"/>
            <a:t>Extensibility</a:t>
          </a:r>
        </a:p>
      </dgm:t>
    </dgm:pt>
    <dgm:pt modelId="{857CBD4B-6F27-4604-BEFB-6C692BEDCF5D}" type="parTrans" cxnId="{947D8970-8115-452F-9073-FCB26BA89D8F}">
      <dgm:prSet/>
      <dgm:spPr/>
      <dgm:t>
        <a:bodyPr/>
        <a:lstStyle/>
        <a:p>
          <a:endParaRPr lang="en-US"/>
        </a:p>
      </dgm:t>
    </dgm:pt>
    <dgm:pt modelId="{10322E2B-58C1-4747-B0D7-BE9C9D5A7FF3}" type="sibTrans" cxnId="{947D8970-8115-452F-9073-FCB26BA89D8F}">
      <dgm:prSet/>
      <dgm:spPr/>
      <dgm:t>
        <a:bodyPr/>
        <a:lstStyle/>
        <a:p>
          <a:endParaRPr lang="en-US"/>
        </a:p>
      </dgm:t>
    </dgm:pt>
    <dgm:pt modelId="{EEA3C925-2647-4A8D-A4AB-C1820983B6C4}">
      <dgm:prSet phldrT="[Text]"/>
      <dgm:spPr/>
      <dgm:t>
        <a:bodyPr/>
        <a:lstStyle/>
        <a:p>
          <a:r>
            <a:rPr lang="en-US" dirty="0" smtClean="0"/>
            <a:t>Customization</a:t>
          </a:r>
        </a:p>
      </dgm:t>
    </dgm:pt>
    <dgm:pt modelId="{F0328786-335D-4C0E-9175-197D6E9D2253}" type="parTrans" cxnId="{2881AC59-0EE8-452F-959D-039536683AD3}">
      <dgm:prSet/>
      <dgm:spPr/>
      <dgm:t>
        <a:bodyPr/>
        <a:lstStyle/>
        <a:p>
          <a:endParaRPr lang="en-US"/>
        </a:p>
      </dgm:t>
    </dgm:pt>
    <dgm:pt modelId="{E3641D46-3D36-4B81-B9C7-420497931796}" type="sibTrans" cxnId="{2881AC59-0EE8-452F-959D-039536683AD3}">
      <dgm:prSet/>
      <dgm:spPr/>
      <dgm:t>
        <a:bodyPr/>
        <a:lstStyle/>
        <a:p>
          <a:endParaRPr lang="en-US"/>
        </a:p>
      </dgm:t>
    </dgm:pt>
    <dgm:pt modelId="{E1EA560A-3578-4B89-8BF8-E352BE29E1F6}">
      <dgm:prSet/>
      <dgm:spPr/>
      <dgm:t>
        <a:bodyPr/>
        <a:lstStyle/>
        <a:p>
          <a:r>
            <a:rPr lang="en-US" dirty="0" smtClean="0"/>
            <a:t>APIs</a:t>
          </a:r>
          <a:endParaRPr lang="en-US" dirty="0"/>
        </a:p>
      </dgm:t>
    </dgm:pt>
    <dgm:pt modelId="{198F58DB-EC1D-4C16-A99B-77325B92AF5D}" type="parTrans" cxnId="{7DAD3AC3-2DEE-445A-8704-A0BD9BDA64A5}">
      <dgm:prSet/>
      <dgm:spPr/>
      <dgm:t>
        <a:bodyPr/>
        <a:lstStyle/>
        <a:p>
          <a:endParaRPr lang="en-US"/>
        </a:p>
      </dgm:t>
    </dgm:pt>
    <dgm:pt modelId="{020E58A2-30BB-40C3-A2DD-540C50A6B048}" type="sibTrans" cxnId="{7DAD3AC3-2DEE-445A-8704-A0BD9BDA64A5}">
      <dgm:prSet/>
      <dgm:spPr/>
      <dgm:t>
        <a:bodyPr/>
        <a:lstStyle/>
        <a:p>
          <a:endParaRPr lang="en-US"/>
        </a:p>
      </dgm:t>
    </dgm:pt>
    <dgm:pt modelId="{24A25769-2AB4-45D5-ADBB-7AE074B57246}">
      <dgm:prSet/>
      <dgm:spPr/>
      <dgm:t>
        <a:bodyPr/>
        <a:lstStyle/>
        <a:p>
          <a:r>
            <a:rPr lang="en-US" dirty="0" smtClean="0"/>
            <a:t>Annotations</a:t>
          </a:r>
          <a:endParaRPr lang="en-US" dirty="0"/>
        </a:p>
      </dgm:t>
    </dgm:pt>
    <dgm:pt modelId="{05759F32-80AC-4FF5-8BD9-382A8DF9AC31}" type="parTrans" cxnId="{C3D6A6C1-F600-4154-A97E-161641DC2999}">
      <dgm:prSet/>
      <dgm:spPr/>
      <dgm:t>
        <a:bodyPr/>
        <a:lstStyle/>
        <a:p>
          <a:endParaRPr lang="en-US"/>
        </a:p>
      </dgm:t>
    </dgm:pt>
    <dgm:pt modelId="{38A64827-9FA3-494B-92BB-EA1FB1B64A84}" type="sibTrans" cxnId="{C3D6A6C1-F600-4154-A97E-161641DC2999}">
      <dgm:prSet/>
      <dgm:spPr/>
      <dgm:t>
        <a:bodyPr/>
        <a:lstStyle/>
        <a:p>
          <a:endParaRPr lang="en-US"/>
        </a:p>
      </dgm:t>
    </dgm:pt>
    <dgm:pt modelId="{BCA21C52-7567-4468-AA01-BE1FD8D074CF}">
      <dgm:prSet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2D2FF15C-F820-4AF0-90ED-DDA78139860D}" type="parTrans" cxnId="{D5647619-AC74-4C45-A01B-1915467D2DCB}">
      <dgm:prSet/>
      <dgm:spPr/>
      <dgm:t>
        <a:bodyPr/>
        <a:lstStyle/>
        <a:p>
          <a:endParaRPr lang="en-US"/>
        </a:p>
      </dgm:t>
    </dgm:pt>
    <dgm:pt modelId="{D9241A90-AD01-4696-A516-3AE8D1D3AC1B}" type="sibTrans" cxnId="{D5647619-AC74-4C45-A01B-1915467D2DCB}">
      <dgm:prSet/>
      <dgm:spPr/>
      <dgm:t>
        <a:bodyPr/>
        <a:lstStyle/>
        <a:p>
          <a:endParaRPr lang="en-US"/>
        </a:p>
      </dgm:t>
    </dgm:pt>
    <dgm:pt modelId="{053F65C8-0CE7-4225-BE92-2D1FD28CF1E2}">
      <dgm:prSet/>
      <dgm:spPr/>
      <dgm:t>
        <a:bodyPr/>
        <a:lstStyle/>
        <a:p>
          <a:r>
            <a:rPr lang="en-US" dirty="0" smtClean="0"/>
            <a:t>Renaming</a:t>
          </a:r>
          <a:endParaRPr lang="en-US" dirty="0"/>
        </a:p>
      </dgm:t>
    </dgm:pt>
    <dgm:pt modelId="{0AEC8FD6-6934-4186-ACC3-708FCB4B2129}" type="parTrans" cxnId="{34606F9B-9090-463E-8E71-84E220735C98}">
      <dgm:prSet/>
      <dgm:spPr/>
      <dgm:t>
        <a:bodyPr/>
        <a:lstStyle/>
        <a:p>
          <a:endParaRPr lang="en-US"/>
        </a:p>
      </dgm:t>
    </dgm:pt>
    <dgm:pt modelId="{B7A07484-393F-4800-AF29-3AC0B107A8ED}" type="sibTrans" cxnId="{34606F9B-9090-463E-8E71-84E220735C98}">
      <dgm:prSet/>
      <dgm:spPr/>
      <dgm:t>
        <a:bodyPr/>
        <a:lstStyle/>
        <a:p>
          <a:endParaRPr lang="en-US"/>
        </a:p>
      </dgm:t>
    </dgm:pt>
    <dgm:pt modelId="{1548B78A-9F90-4316-BDBB-C4CFF0472CB3}">
      <dgm:prSet/>
      <dgm:spPr/>
      <dgm:t>
        <a:bodyPr/>
        <a:lstStyle/>
        <a:p>
          <a:r>
            <a:rPr lang="en-US" dirty="0" smtClean="0"/>
            <a:t>Enumerations</a:t>
          </a:r>
          <a:endParaRPr lang="en-US" dirty="0"/>
        </a:p>
      </dgm:t>
    </dgm:pt>
    <dgm:pt modelId="{262E5667-4838-42C1-BCCF-82EFC07A221A}" type="parTrans" cxnId="{8FDEC9A8-3B11-4CB9-9A90-ABEEA2F063F9}">
      <dgm:prSet/>
      <dgm:spPr/>
      <dgm:t>
        <a:bodyPr/>
        <a:lstStyle/>
        <a:p>
          <a:endParaRPr lang="en-US"/>
        </a:p>
      </dgm:t>
    </dgm:pt>
    <dgm:pt modelId="{41F39BF2-948F-486F-A949-90CE9B8D6754}" type="sibTrans" cxnId="{8FDEC9A8-3B11-4CB9-9A90-ABEEA2F063F9}">
      <dgm:prSet/>
      <dgm:spPr/>
      <dgm:t>
        <a:bodyPr/>
        <a:lstStyle/>
        <a:p>
          <a:endParaRPr lang="en-US"/>
        </a:p>
      </dgm:t>
    </dgm:pt>
    <dgm:pt modelId="{95B11A42-0047-4E73-A743-467767333576}">
      <dgm:prSet/>
      <dgm:spPr/>
      <dgm:t>
        <a:bodyPr/>
        <a:lstStyle/>
        <a:p>
          <a:r>
            <a:rPr lang="en-US" dirty="0" smtClean="0"/>
            <a:t>Encryption</a:t>
          </a:r>
          <a:endParaRPr lang="en-US" dirty="0"/>
        </a:p>
      </dgm:t>
    </dgm:pt>
    <dgm:pt modelId="{A0549BFE-6572-408D-8385-83ED722FCF0B}" type="parTrans" cxnId="{5A4FEAD2-8C31-44F4-AB44-6CCFB2A35EAD}">
      <dgm:prSet/>
      <dgm:spPr/>
      <dgm:t>
        <a:bodyPr/>
        <a:lstStyle/>
        <a:p>
          <a:endParaRPr lang="en-US"/>
        </a:p>
      </dgm:t>
    </dgm:pt>
    <dgm:pt modelId="{97AA8C0F-0657-4F1E-BFE9-983FE9FFBC39}" type="sibTrans" cxnId="{5A4FEAD2-8C31-44F4-AB44-6CCFB2A35EAD}">
      <dgm:prSet/>
      <dgm:spPr/>
      <dgm:t>
        <a:bodyPr/>
        <a:lstStyle/>
        <a:p>
          <a:endParaRPr lang="en-US"/>
        </a:p>
      </dgm:t>
    </dgm:pt>
    <dgm:pt modelId="{DA7FE084-14FB-47CC-B6F0-2947E5134DC5}">
      <dgm:prSet/>
      <dgm:spPr/>
      <dgm:t>
        <a:bodyPr/>
        <a:lstStyle/>
        <a:p>
          <a:r>
            <a:rPr lang="en-US" dirty="0" smtClean="0"/>
            <a:t>XSLT &gt;&gt; Single File</a:t>
          </a:r>
          <a:endParaRPr lang="en-US" dirty="0"/>
        </a:p>
      </dgm:t>
    </dgm:pt>
    <dgm:pt modelId="{F217967E-86D0-4F75-A7D5-A04A50EFBADA}" type="parTrans" cxnId="{67BF758D-B3D8-41D8-8ACA-0E238D2C139C}">
      <dgm:prSet/>
      <dgm:spPr/>
      <dgm:t>
        <a:bodyPr/>
        <a:lstStyle/>
        <a:p>
          <a:endParaRPr lang="en-US"/>
        </a:p>
      </dgm:t>
    </dgm:pt>
    <dgm:pt modelId="{A07403B4-87A6-4627-913B-8ECBC8FF8F88}" type="sibTrans" cxnId="{67BF758D-B3D8-41D8-8ACA-0E238D2C139C}">
      <dgm:prSet/>
      <dgm:spPr/>
      <dgm:t>
        <a:bodyPr/>
        <a:lstStyle/>
        <a:p>
          <a:endParaRPr lang="en-US"/>
        </a:p>
      </dgm:t>
    </dgm:pt>
    <dgm:pt modelId="{2A51CBB1-0E19-4927-AEF5-CDDDEF515C12}">
      <dgm:prSet/>
      <dgm:spPr/>
      <dgm:t>
        <a:bodyPr/>
        <a:lstStyle/>
        <a:p>
          <a:r>
            <a:rPr lang="en-US" dirty="0" smtClean="0"/>
            <a:t>XSLT &gt;&gt; Multiple Files</a:t>
          </a:r>
          <a:endParaRPr lang="en-US" dirty="0"/>
        </a:p>
      </dgm:t>
    </dgm:pt>
    <dgm:pt modelId="{10A86464-6D16-4046-A746-877A0C648016}" type="parTrans" cxnId="{8C9C5F06-1B66-405F-822F-9B188923D364}">
      <dgm:prSet/>
      <dgm:spPr/>
      <dgm:t>
        <a:bodyPr/>
        <a:lstStyle/>
        <a:p>
          <a:endParaRPr lang="en-US"/>
        </a:p>
      </dgm:t>
    </dgm:pt>
    <dgm:pt modelId="{C68B82CE-754F-4840-8354-E196C68ACE8C}" type="sibTrans" cxnId="{8C9C5F06-1B66-405F-822F-9B188923D364}">
      <dgm:prSet/>
      <dgm:spPr/>
      <dgm:t>
        <a:bodyPr/>
        <a:lstStyle/>
        <a:p>
          <a:endParaRPr lang="en-US"/>
        </a:p>
      </dgm:t>
    </dgm:pt>
    <dgm:pt modelId="{FA2AE06E-FE4E-4510-83D5-6CF14BDAAD1B}">
      <dgm:prSet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11C16315-4BC2-4292-871F-49F3E36DCC90}" type="parTrans" cxnId="{EF82991F-B159-4E13-A0DA-17D7E25D9C79}">
      <dgm:prSet/>
      <dgm:spPr/>
      <dgm:t>
        <a:bodyPr/>
        <a:lstStyle/>
        <a:p>
          <a:endParaRPr lang="en-US"/>
        </a:p>
      </dgm:t>
    </dgm:pt>
    <dgm:pt modelId="{27E25B4F-98CE-41B6-98A8-F524699D5351}" type="sibTrans" cxnId="{EF82991F-B159-4E13-A0DA-17D7E25D9C79}">
      <dgm:prSet/>
      <dgm:spPr/>
      <dgm:t>
        <a:bodyPr/>
        <a:lstStyle/>
        <a:p>
          <a:endParaRPr lang="en-US"/>
        </a:p>
      </dgm:t>
    </dgm:pt>
    <dgm:pt modelId="{AA7302F6-05D7-47FE-851E-7A41DAA9D5BF}">
      <dgm:prSet/>
      <dgm:spPr/>
      <dgm:t>
        <a:bodyPr/>
        <a:lstStyle/>
        <a:p>
          <a:r>
            <a:rPr lang="en-US" dirty="0" smtClean="0"/>
            <a:t>UI, Web Pages, Controls</a:t>
          </a:r>
          <a:endParaRPr lang="en-US" dirty="0"/>
        </a:p>
      </dgm:t>
    </dgm:pt>
    <dgm:pt modelId="{EF5BF7A1-243F-49F8-AFBA-16B4CF9D87EB}" type="parTrans" cxnId="{C6A8CB15-7037-43E4-838F-E35C41F859CB}">
      <dgm:prSet/>
      <dgm:spPr/>
      <dgm:t>
        <a:bodyPr/>
        <a:lstStyle/>
        <a:p>
          <a:endParaRPr lang="en-US"/>
        </a:p>
      </dgm:t>
    </dgm:pt>
    <dgm:pt modelId="{684BCC71-2462-4DBF-B5DB-6B6FD4E40569}" type="sibTrans" cxnId="{C6A8CB15-7037-43E4-838F-E35C41F859CB}">
      <dgm:prSet/>
      <dgm:spPr/>
      <dgm:t>
        <a:bodyPr/>
        <a:lstStyle/>
        <a:p>
          <a:endParaRPr lang="en-US"/>
        </a:p>
      </dgm:t>
    </dgm:pt>
    <dgm:pt modelId="{9294125A-E24D-4509-97F8-C6A351969A4E}">
      <dgm:prSet/>
      <dgm:spPr/>
      <dgm:t>
        <a:bodyPr/>
        <a:lstStyle/>
        <a:p>
          <a:r>
            <a:rPr lang="en-US" dirty="0" smtClean="0"/>
            <a:t>Unit Tests</a:t>
          </a:r>
          <a:endParaRPr lang="en-US" dirty="0"/>
        </a:p>
      </dgm:t>
    </dgm:pt>
    <dgm:pt modelId="{72261844-EAD9-414A-902D-F6D168EF0275}" type="parTrans" cxnId="{3CC817C1-EA0F-475C-80D7-6A9CE61A0BAA}">
      <dgm:prSet/>
      <dgm:spPr/>
      <dgm:t>
        <a:bodyPr/>
        <a:lstStyle/>
        <a:p>
          <a:endParaRPr lang="en-US"/>
        </a:p>
      </dgm:t>
    </dgm:pt>
    <dgm:pt modelId="{6A879384-692C-449B-B0E7-4EBD7312EEA2}" type="sibTrans" cxnId="{3CC817C1-EA0F-475C-80D7-6A9CE61A0BAA}">
      <dgm:prSet/>
      <dgm:spPr/>
      <dgm:t>
        <a:bodyPr/>
        <a:lstStyle/>
        <a:p>
          <a:endParaRPr lang="en-US"/>
        </a:p>
      </dgm:t>
    </dgm:pt>
    <dgm:pt modelId="{518CF7FA-F6F5-4149-B8CB-DD2809607A64}" type="pres">
      <dgm:prSet presAssocID="{C0809DCE-62B9-4AE9-865B-25D345F555B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4C9EA20-DACC-4E55-A2E9-27BE04A0053D}" type="pres">
      <dgm:prSet presAssocID="{9D33F751-0F42-4B6F-B21F-DFE2D0A63BD6}" presName="gear1" presStyleLbl="node1" presStyleIdx="0" presStyleCnt="3">
        <dgm:presLayoutVars>
          <dgm:chMax val="1"/>
          <dgm:bulletEnabled val="1"/>
        </dgm:presLayoutVars>
      </dgm:prSet>
      <dgm:spPr/>
    </dgm:pt>
    <dgm:pt modelId="{6969892E-0643-409F-AD36-8042D523A0F5}" type="pres">
      <dgm:prSet presAssocID="{9D33F751-0F42-4B6F-B21F-DFE2D0A63BD6}" presName="gear1srcNode" presStyleLbl="node1" presStyleIdx="0" presStyleCnt="3"/>
      <dgm:spPr/>
    </dgm:pt>
    <dgm:pt modelId="{4C21E1B9-9744-461F-978F-3AF151A7EA5E}" type="pres">
      <dgm:prSet presAssocID="{9D33F751-0F42-4B6F-B21F-DFE2D0A63BD6}" presName="gear1dstNode" presStyleLbl="node1" presStyleIdx="0" presStyleCnt="3"/>
      <dgm:spPr/>
    </dgm:pt>
    <dgm:pt modelId="{459FC06A-A779-470D-817B-3F2C38D71741}" type="pres">
      <dgm:prSet presAssocID="{9D33F751-0F42-4B6F-B21F-DFE2D0A63BD6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9F1EA-950B-4330-9109-04EBF905913E}" type="pres">
      <dgm:prSet presAssocID="{AD1C8C90-3653-467F-A4F6-53543465549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A3F1D-3A4F-450E-A3C1-6F29DC3B93B3}" type="pres">
      <dgm:prSet presAssocID="{AD1C8C90-3653-467F-A4F6-535434655495}" presName="gear2srcNode" presStyleLbl="node1" presStyleIdx="1" presStyleCnt="3"/>
      <dgm:spPr/>
    </dgm:pt>
    <dgm:pt modelId="{86DF8B1E-BA99-4B1D-8389-CA3BEB34ACD1}" type="pres">
      <dgm:prSet presAssocID="{AD1C8C90-3653-467F-A4F6-535434655495}" presName="gear2dstNode" presStyleLbl="node1" presStyleIdx="1" presStyleCnt="3"/>
      <dgm:spPr/>
    </dgm:pt>
    <dgm:pt modelId="{D6077697-2DE5-477E-9007-1A8ADAC83F05}" type="pres">
      <dgm:prSet presAssocID="{AD1C8C90-3653-467F-A4F6-535434655495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B3DEDB29-90C0-46AD-AAF5-443B78BA8B58}" type="pres">
      <dgm:prSet presAssocID="{EEA3C925-2647-4A8D-A4AB-C1820983B6C4}" presName="gear3" presStyleLbl="node1" presStyleIdx="2" presStyleCnt="3"/>
      <dgm:spPr/>
      <dgm:t>
        <a:bodyPr/>
        <a:lstStyle/>
        <a:p>
          <a:endParaRPr lang="en-US"/>
        </a:p>
      </dgm:t>
    </dgm:pt>
    <dgm:pt modelId="{4BB059AA-656D-41E2-AE08-1E0E0466CE7F}" type="pres">
      <dgm:prSet presAssocID="{EEA3C925-2647-4A8D-A4AB-C1820983B6C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4596-CF43-42B4-BFFA-4A53F76F0611}" type="pres">
      <dgm:prSet presAssocID="{EEA3C925-2647-4A8D-A4AB-C1820983B6C4}" presName="gear3srcNode" presStyleLbl="node1" presStyleIdx="2" presStyleCnt="3"/>
      <dgm:spPr/>
    </dgm:pt>
    <dgm:pt modelId="{1DEE7819-0411-4457-ACC6-7F04429DFB7B}" type="pres">
      <dgm:prSet presAssocID="{EEA3C925-2647-4A8D-A4AB-C1820983B6C4}" presName="gear3dstNode" presStyleLbl="node1" presStyleIdx="2" presStyleCnt="3"/>
      <dgm:spPr/>
    </dgm:pt>
    <dgm:pt modelId="{8BB7893D-3F1E-44D3-AACA-E9E618EE0D5E}" type="pres">
      <dgm:prSet presAssocID="{EEA3C925-2647-4A8D-A4AB-C1820983B6C4}" presName="gear3ch" presStyleLbl="fgAcc1" presStyleIdx="2" presStyleCnt="3" custLinFactNeighborX="5301" custLinFactNeighborY="522">
        <dgm:presLayoutVars>
          <dgm:chMax val="0"/>
          <dgm:bulletEnabled val="1"/>
        </dgm:presLayoutVars>
      </dgm:prSet>
      <dgm:spPr/>
    </dgm:pt>
    <dgm:pt modelId="{FE08249B-97C6-4861-A86B-C67C0D44909C}" type="pres">
      <dgm:prSet presAssocID="{CD198087-D04A-48A8-A6C7-809480E8708D}" presName="connector1" presStyleLbl="sibTrans2D1" presStyleIdx="0" presStyleCnt="3"/>
      <dgm:spPr/>
    </dgm:pt>
    <dgm:pt modelId="{585CCED7-6B9B-4430-BF66-5EAB2F472E72}" type="pres">
      <dgm:prSet presAssocID="{10322E2B-58C1-4747-B0D7-BE9C9D5A7FF3}" presName="connector2" presStyleLbl="sibTrans2D1" presStyleIdx="1" presStyleCnt="3"/>
      <dgm:spPr/>
    </dgm:pt>
    <dgm:pt modelId="{45A77E08-27F2-4A21-BD17-0EBB104116BE}" type="pres">
      <dgm:prSet presAssocID="{E3641D46-3D36-4B81-B9C7-420497931796}" presName="connector3" presStyleLbl="sibTrans2D1" presStyleIdx="2" presStyleCnt="3"/>
      <dgm:spPr/>
    </dgm:pt>
  </dgm:ptLst>
  <dgm:cxnLst>
    <dgm:cxn modelId="{4F2FD70B-2462-4134-BBD2-1D006BB3B664}" type="presOf" srcId="{DA7FE084-14FB-47CC-B6F0-2947E5134DC5}" destId="{459FC06A-A779-470D-817B-3F2C38D71741}" srcOrd="0" destOrd="0" presId="urn:microsoft.com/office/officeart/2005/8/layout/gear1"/>
    <dgm:cxn modelId="{D48C94DA-F0FA-4AD5-9A93-996E4E3028E9}" type="presOf" srcId="{24A25769-2AB4-45D5-ADBB-7AE074B57246}" destId="{D6077697-2DE5-477E-9007-1A8ADAC83F05}" srcOrd="0" destOrd="1" presId="urn:microsoft.com/office/officeart/2005/8/layout/gear1"/>
    <dgm:cxn modelId="{2A00DB6B-CB2D-4CC7-AC66-7A812B6BF42B}" type="presOf" srcId="{053F65C8-0CE7-4225-BE92-2D1FD28CF1E2}" destId="{8BB7893D-3F1E-44D3-AACA-E9E618EE0D5E}" srcOrd="0" destOrd="0" presId="urn:microsoft.com/office/officeart/2005/8/layout/gear1"/>
    <dgm:cxn modelId="{D2DB69A4-9E51-4CB0-B3CA-2B9A8FD6D1AD}" srcId="{C0809DCE-62B9-4AE9-865B-25D345F555B1}" destId="{9D33F751-0F42-4B6F-B21F-DFE2D0A63BD6}" srcOrd="0" destOrd="0" parTransId="{1BE213C1-394A-4B47-9A70-16B6C8858ED0}" sibTransId="{CD198087-D04A-48A8-A6C7-809480E8708D}"/>
    <dgm:cxn modelId="{7B3A49F2-1F0E-4AF8-ABCF-4D8817618082}" type="presOf" srcId="{E3641D46-3D36-4B81-B9C7-420497931796}" destId="{45A77E08-27F2-4A21-BD17-0EBB104116BE}" srcOrd="0" destOrd="0" presId="urn:microsoft.com/office/officeart/2005/8/layout/gear1"/>
    <dgm:cxn modelId="{36952C89-B857-4C04-9263-CA23A579820F}" type="presOf" srcId="{EEA3C925-2647-4A8D-A4AB-C1820983B6C4}" destId="{B3DEDB29-90C0-46AD-AAF5-443B78BA8B58}" srcOrd="0" destOrd="0" presId="urn:microsoft.com/office/officeart/2005/8/layout/gear1"/>
    <dgm:cxn modelId="{E74F38CB-0CD6-4F41-9BBE-E595CA7E76A2}" type="presOf" srcId="{9D33F751-0F42-4B6F-B21F-DFE2D0A63BD6}" destId="{6969892E-0643-409F-AD36-8042D523A0F5}" srcOrd="1" destOrd="0" presId="urn:microsoft.com/office/officeart/2005/8/layout/gear1"/>
    <dgm:cxn modelId="{D5647619-AC74-4C45-A01B-1915467D2DCB}" srcId="{AD1C8C90-3653-467F-A4F6-535434655495}" destId="{BCA21C52-7567-4468-AA01-BE1FD8D074CF}" srcOrd="2" destOrd="0" parTransId="{2D2FF15C-F820-4AF0-90ED-DDA78139860D}" sibTransId="{D9241A90-AD01-4696-A516-3AE8D1D3AC1B}"/>
    <dgm:cxn modelId="{8C948D66-6776-4CDC-97C1-2F9C818A5DE5}" type="presOf" srcId="{AA7302F6-05D7-47FE-851E-7A41DAA9D5BF}" destId="{459FC06A-A779-470D-817B-3F2C38D71741}" srcOrd="0" destOrd="3" presId="urn:microsoft.com/office/officeart/2005/8/layout/gear1"/>
    <dgm:cxn modelId="{F7D8487E-66C3-40CE-8298-BF3062009143}" type="presOf" srcId="{EEA3C925-2647-4A8D-A4AB-C1820983B6C4}" destId="{1DEE7819-0411-4457-ACC6-7F04429DFB7B}" srcOrd="3" destOrd="0" presId="urn:microsoft.com/office/officeart/2005/8/layout/gear1"/>
    <dgm:cxn modelId="{8FDEC9A8-3B11-4CB9-9A90-ABEEA2F063F9}" srcId="{EEA3C925-2647-4A8D-A4AB-C1820983B6C4}" destId="{1548B78A-9F90-4316-BDBB-C4CFF0472CB3}" srcOrd="1" destOrd="0" parTransId="{262E5667-4838-42C1-BCCF-82EFC07A221A}" sibTransId="{41F39BF2-948F-486F-A949-90CE9B8D6754}"/>
    <dgm:cxn modelId="{6282086A-E515-42FE-BC3D-587CC0CD12B3}" type="presOf" srcId="{FA2AE06E-FE4E-4510-83D5-6CF14BDAAD1B}" destId="{459FC06A-A779-470D-817B-3F2C38D71741}" srcOrd="0" destOrd="2" presId="urn:microsoft.com/office/officeart/2005/8/layout/gear1"/>
    <dgm:cxn modelId="{AC6DFBDA-F282-4671-8459-B02CCAC5C3E0}" type="presOf" srcId="{AD1C8C90-3653-467F-A4F6-535434655495}" destId="{F74A3F1D-3A4F-450E-A3C1-6F29DC3B93B3}" srcOrd="1" destOrd="0" presId="urn:microsoft.com/office/officeart/2005/8/layout/gear1"/>
    <dgm:cxn modelId="{C3D6A6C1-F600-4154-A97E-161641DC2999}" srcId="{AD1C8C90-3653-467F-A4F6-535434655495}" destId="{24A25769-2AB4-45D5-ADBB-7AE074B57246}" srcOrd="1" destOrd="0" parTransId="{05759F32-80AC-4FF5-8BD9-382A8DF9AC31}" sibTransId="{38A64827-9FA3-494B-92BB-EA1FB1B64A84}"/>
    <dgm:cxn modelId="{96FE0D50-B93C-4174-858D-7130750A7DFC}" type="presOf" srcId="{95B11A42-0047-4E73-A743-467767333576}" destId="{8BB7893D-3F1E-44D3-AACA-E9E618EE0D5E}" srcOrd="0" destOrd="2" presId="urn:microsoft.com/office/officeart/2005/8/layout/gear1"/>
    <dgm:cxn modelId="{2D43438E-530B-48B0-86A1-7F9495C87A37}" type="presOf" srcId="{BCA21C52-7567-4468-AA01-BE1FD8D074CF}" destId="{D6077697-2DE5-477E-9007-1A8ADAC83F05}" srcOrd="0" destOrd="2" presId="urn:microsoft.com/office/officeart/2005/8/layout/gear1"/>
    <dgm:cxn modelId="{67BF758D-B3D8-41D8-8ACA-0E238D2C139C}" srcId="{9D33F751-0F42-4B6F-B21F-DFE2D0A63BD6}" destId="{DA7FE084-14FB-47CC-B6F0-2947E5134DC5}" srcOrd="0" destOrd="0" parTransId="{F217967E-86D0-4F75-A7D5-A04A50EFBADA}" sibTransId="{A07403B4-87A6-4627-913B-8ECBC8FF8F88}"/>
    <dgm:cxn modelId="{CC90B5A7-05C6-4855-AAA9-09B933195691}" type="presOf" srcId="{2A51CBB1-0E19-4927-AEF5-CDDDEF515C12}" destId="{459FC06A-A779-470D-817B-3F2C38D71741}" srcOrd="0" destOrd="1" presId="urn:microsoft.com/office/officeart/2005/8/layout/gear1"/>
    <dgm:cxn modelId="{C6A8CB15-7037-43E4-838F-E35C41F859CB}" srcId="{9D33F751-0F42-4B6F-B21F-DFE2D0A63BD6}" destId="{AA7302F6-05D7-47FE-851E-7A41DAA9D5BF}" srcOrd="3" destOrd="0" parTransId="{EF5BF7A1-243F-49F8-AFBA-16B4CF9D87EB}" sibTransId="{684BCC71-2462-4DBF-B5DB-6B6FD4E40569}"/>
    <dgm:cxn modelId="{979D2C99-7563-41FA-A828-81EBC5031243}" type="presOf" srcId="{C0809DCE-62B9-4AE9-865B-25D345F555B1}" destId="{518CF7FA-F6F5-4149-B8CB-DD2809607A64}" srcOrd="0" destOrd="0" presId="urn:microsoft.com/office/officeart/2005/8/layout/gear1"/>
    <dgm:cxn modelId="{5AE18455-2702-4A4A-BE02-60B1F44B8B8A}" type="presOf" srcId="{EEA3C925-2647-4A8D-A4AB-C1820983B6C4}" destId="{C6734596-CF43-42B4-BFFA-4A53F76F0611}" srcOrd="2" destOrd="0" presId="urn:microsoft.com/office/officeart/2005/8/layout/gear1"/>
    <dgm:cxn modelId="{0C1B7973-6C3C-45E3-9A92-E1C060E3D708}" type="presOf" srcId="{1548B78A-9F90-4316-BDBB-C4CFF0472CB3}" destId="{8BB7893D-3F1E-44D3-AACA-E9E618EE0D5E}" srcOrd="0" destOrd="1" presId="urn:microsoft.com/office/officeart/2005/8/layout/gear1"/>
    <dgm:cxn modelId="{A345E00D-6788-406B-B3CB-B56592A976D3}" type="presOf" srcId="{AD1C8C90-3653-467F-A4F6-535434655495}" destId="{86DF8B1E-BA99-4B1D-8389-CA3BEB34ACD1}" srcOrd="2" destOrd="0" presId="urn:microsoft.com/office/officeart/2005/8/layout/gear1"/>
    <dgm:cxn modelId="{802E843E-2BE8-4145-A842-F922BB446232}" type="presOf" srcId="{9D33F751-0F42-4B6F-B21F-DFE2D0A63BD6}" destId="{54C9EA20-DACC-4E55-A2E9-27BE04A0053D}" srcOrd="0" destOrd="0" presId="urn:microsoft.com/office/officeart/2005/8/layout/gear1"/>
    <dgm:cxn modelId="{5B865FC0-DA2B-4AF8-AC8D-E09C6C140B56}" type="presOf" srcId="{9294125A-E24D-4509-97F8-C6A351969A4E}" destId="{459FC06A-A779-470D-817B-3F2C38D71741}" srcOrd="0" destOrd="4" presId="urn:microsoft.com/office/officeart/2005/8/layout/gear1"/>
    <dgm:cxn modelId="{8C9C5F06-1B66-405F-822F-9B188923D364}" srcId="{9D33F751-0F42-4B6F-B21F-DFE2D0A63BD6}" destId="{2A51CBB1-0E19-4927-AEF5-CDDDEF515C12}" srcOrd="1" destOrd="0" parTransId="{10A86464-6D16-4046-A746-877A0C648016}" sibTransId="{C68B82CE-754F-4840-8354-E196C68ACE8C}"/>
    <dgm:cxn modelId="{FA2C8614-639D-4F1B-85BA-C0FEE1CA3D35}" type="presOf" srcId="{EEA3C925-2647-4A8D-A4AB-C1820983B6C4}" destId="{4BB059AA-656D-41E2-AE08-1E0E0466CE7F}" srcOrd="1" destOrd="0" presId="urn:microsoft.com/office/officeart/2005/8/layout/gear1"/>
    <dgm:cxn modelId="{119B4B2D-9A7D-4781-A248-95C8323236EE}" type="presOf" srcId="{10322E2B-58C1-4747-B0D7-BE9C9D5A7FF3}" destId="{585CCED7-6B9B-4430-BF66-5EAB2F472E72}" srcOrd="0" destOrd="0" presId="urn:microsoft.com/office/officeart/2005/8/layout/gear1"/>
    <dgm:cxn modelId="{995416D3-5581-4A2A-B84E-FED9184C1100}" type="presOf" srcId="{AD1C8C90-3653-467F-A4F6-535434655495}" destId="{EBF9F1EA-950B-4330-9109-04EBF905913E}" srcOrd="0" destOrd="0" presId="urn:microsoft.com/office/officeart/2005/8/layout/gear1"/>
    <dgm:cxn modelId="{2CD26548-7628-47E3-9FE9-AB97D11387E4}" type="presOf" srcId="{9D33F751-0F42-4B6F-B21F-DFE2D0A63BD6}" destId="{4C21E1B9-9744-461F-978F-3AF151A7EA5E}" srcOrd="2" destOrd="0" presId="urn:microsoft.com/office/officeart/2005/8/layout/gear1"/>
    <dgm:cxn modelId="{7DAD3AC3-2DEE-445A-8704-A0BD9BDA64A5}" srcId="{AD1C8C90-3653-467F-A4F6-535434655495}" destId="{E1EA560A-3578-4B89-8BF8-E352BE29E1F6}" srcOrd="0" destOrd="0" parTransId="{198F58DB-EC1D-4C16-A99B-77325B92AF5D}" sibTransId="{020E58A2-30BB-40C3-A2DD-540C50A6B048}"/>
    <dgm:cxn modelId="{AA6F72D5-EDC0-4D65-A488-BB28E193B259}" type="presOf" srcId="{E1EA560A-3578-4B89-8BF8-E352BE29E1F6}" destId="{D6077697-2DE5-477E-9007-1A8ADAC83F05}" srcOrd="0" destOrd="0" presId="urn:microsoft.com/office/officeart/2005/8/layout/gear1"/>
    <dgm:cxn modelId="{34606F9B-9090-463E-8E71-84E220735C98}" srcId="{EEA3C925-2647-4A8D-A4AB-C1820983B6C4}" destId="{053F65C8-0CE7-4225-BE92-2D1FD28CF1E2}" srcOrd="0" destOrd="0" parTransId="{0AEC8FD6-6934-4186-ACC3-708FCB4B2129}" sibTransId="{B7A07484-393F-4800-AF29-3AC0B107A8ED}"/>
    <dgm:cxn modelId="{5A4FEAD2-8C31-44F4-AB44-6CCFB2A35EAD}" srcId="{EEA3C925-2647-4A8D-A4AB-C1820983B6C4}" destId="{95B11A42-0047-4E73-A743-467767333576}" srcOrd="2" destOrd="0" parTransId="{A0549BFE-6572-408D-8385-83ED722FCF0B}" sibTransId="{97AA8C0F-0657-4F1E-BFE9-983FE9FFBC39}"/>
    <dgm:cxn modelId="{35BCD145-85A1-423B-9515-4D6E88B34689}" type="presOf" srcId="{CD198087-D04A-48A8-A6C7-809480E8708D}" destId="{FE08249B-97C6-4861-A86B-C67C0D44909C}" srcOrd="0" destOrd="0" presId="urn:microsoft.com/office/officeart/2005/8/layout/gear1"/>
    <dgm:cxn modelId="{947D8970-8115-452F-9073-FCB26BA89D8F}" srcId="{C0809DCE-62B9-4AE9-865B-25D345F555B1}" destId="{AD1C8C90-3653-467F-A4F6-535434655495}" srcOrd="1" destOrd="0" parTransId="{857CBD4B-6F27-4604-BEFB-6C692BEDCF5D}" sibTransId="{10322E2B-58C1-4747-B0D7-BE9C9D5A7FF3}"/>
    <dgm:cxn modelId="{EF82991F-B159-4E13-A0DA-17D7E25D9C79}" srcId="{9D33F751-0F42-4B6F-B21F-DFE2D0A63BD6}" destId="{FA2AE06E-FE4E-4510-83D5-6CF14BDAAD1B}" srcOrd="2" destOrd="0" parTransId="{11C16315-4BC2-4292-871F-49F3E36DCC90}" sibTransId="{27E25B4F-98CE-41B6-98A8-F524699D5351}"/>
    <dgm:cxn modelId="{2881AC59-0EE8-452F-959D-039536683AD3}" srcId="{C0809DCE-62B9-4AE9-865B-25D345F555B1}" destId="{EEA3C925-2647-4A8D-A4AB-C1820983B6C4}" srcOrd="2" destOrd="0" parTransId="{F0328786-335D-4C0E-9175-197D6E9D2253}" sibTransId="{E3641D46-3D36-4B81-B9C7-420497931796}"/>
    <dgm:cxn modelId="{3CC817C1-EA0F-475C-80D7-6A9CE61A0BAA}" srcId="{9D33F751-0F42-4B6F-B21F-DFE2D0A63BD6}" destId="{9294125A-E24D-4509-97F8-C6A351969A4E}" srcOrd="4" destOrd="0" parTransId="{72261844-EAD9-414A-902D-F6D168EF0275}" sibTransId="{6A879384-692C-449B-B0E7-4EBD7312EEA2}"/>
    <dgm:cxn modelId="{347471BF-85D9-4899-A098-7DA576A1B38C}" type="presParOf" srcId="{518CF7FA-F6F5-4149-B8CB-DD2809607A64}" destId="{54C9EA20-DACC-4E55-A2E9-27BE04A0053D}" srcOrd="0" destOrd="0" presId="urn:microsoft.com/office/officeart/2005/8/layout/gear1"/>
    <dgm:cxn modelId="{D42885A0-B021-4A67-9594-56F29A4EAB47}" type="presParOf" srcId="{518CF7FA-F6F5-4149-B8CB-DD2809607A64}" destId="{6969892E-0643-409F-AD36-8042D523A0F5}" srcOrd="1" destOrd="0" presId="urn:microsoft.com/office/officeart/2005/8/layout/gear1"/>
    <dgm:cxn modelId="{90371934-77DC-4517-BB12-1CBB852D86C2}" type="presParOf" srcId="{518CF7FA-F6F5-4149-B8CB-DD2809607A64}" destId="{4C21E1B9-9744-461F-978F-3AF151A7EA5E}" srcOrd="2" destOrd="0" presId="urn:microsoft.com/office/officeart/2005/8/layout/gear1"/>
    <dgm:cxn modelId="{7A7005FD-D0DD-4E28-8415-2F588D76A663}" type="presParOf" srcId="{518CF7FA-F6F5-4149-B8CB-DD2809607A64}" destId="{459FC06A-A779-470D-817B-3F2C38D71741}" srcOrd="3" destOrd="0" presId="urn:microsoft.com/office/officeart/2005/8/layout/gear1"/>
    <dgm:cxn modelId="{BE9370E8-C927-4A5D-BFBF-3430AA7EF812}" type="presParOf" srcId="{518CF7FA-F6F5-4149-B8CB-DD2809607A64}" destId="{EBF9F1EA-950B-4330-9109-04EBF905913E}" srcOrd="4" destOrd="0" presId="urn:microsoft.com/office/officeart/2005/8/layout/gear1"/>
    <dgm:cxn modelId="{DA7322AD-3C66-466F-A3BB-92819822759C}" type="presParOf" srcId="{518CF7FA-F6F5-4149-B8CB-DD2809607A64}" destId="{F74A3F1D-3A4F-450E-A3C1-6F29DC3B93B3}" srcOrd="5" destOrd="0" presId="urn:microsoft.com/office/officeart/2005/8/layout/gear1"/>
    <dgm:cxn modelId="{91706E37-A07B-4071-8369-264C5EF74B88}" type="presParOf" srcId="{518CF7FA-F6F5-4149-B8CB-DD2809607A64}" destId="{86DF8B1E-BA99-4B1D-8389-CA3BEB34ACD1}" srcOrd="6" destOrd="0" presId="urn:microsoft.com/office/officeart/2005/8/layout/gear1"/>
    <dgm:cxn modelId="{876DB887-12F1-4788-95D1-42D752363CF8}" type="presParOf" srcId="{518CF7FA-F6F5-4149-B8CB-DD2809607A64}" destId="{D6077697-2DE5-477E-9007-1A8ADAC83F05}" srcOrd="7" destOrd="0" presId="urn:microsoft.com/office/officeart/2005/8/layout/gear1"/>
    <dgm:cxn modelId="{630B7120-17D5-4363-92ED-B6B6E9D142D1}" type="presParOf" srcId="{518CF7FA-F6F5-4149-B8CB-DD2809607A64}" destId="{B3DEDB29-90C0-46AD-AAF5-443B78BA8B58}" srcOrd="8" destOrd="0" presId="urn:microsoft.com/office/officeart/2005/8/layout/gear1"/>
    <dgm:cxn modelId="{25EEA6FD-9637-46C0-8214-001FC80BC555}" type="presParOf" srcId="{518CF7FA-F6F5-4149-B8CB-DD2809607A64}" destId="{4BB059AA-656D-41E2-AE08-1E0E0466CE7F}" srcOrd="9" destOrd="0" presId="urn:microsoft.com/office/officeart/2005/8/layout/gear1"/>
    <dgm:cxn modelId="{5459FFFC-69E3-4194-98B3-65B595CABF7B}" type="presParOf" srcId="{518CF7FA-F6F5-4149-B8CB-DD2809607A64}" destId="{C6734596-CF43-42B4-BFFA-4A53F76F0611}" srcOrd="10" destOrd="0" presId="urn:microsoft.com/office/officeart/2005/8/layout/gear1"/>
    <dgm:cxn modelId="{3A144A2A-04D5-49BE-B9A1-790D8D37D3C2}" type="presParOf" srcId="{518CF7FA-F6F5-4149-B8CB-DD2809607A64}" destId="{1DEE7819-0411-4457-ACC6-7F04429DFB7B}" srcOrd="11" destOrd="0" presId="urn:microsoft.com/office/officeart/2005/8/layout/gear1"/>
    <dgm:cxn modelId="{80DAFD78-C1A9-418D-9716-CF5FE395B7AD}" type="presParOf" srcId="{518CF7FA-F6F5-4149-B8CB-DD2809607A64}" destId="{8BB7893D-3F1E-44D3-AACA-E9E618EE0D5E}" srcOrd="12" destOrd="0" presId="urn:microsoft.com/office/officeart/2005/8/layout/gear1"/>
    <dgm:cxn modelId="{C52031B8-BB52-4914-94AB-C9B710A4991A}" type="presParOf" srcId="{518CF7FA-F6F5-4149-B8CB-DD2809607A64}" destId="{FE08249B-97C6-4861-A86B-C67C0D44909C}" srcOrd="13" destOrd="0" presId="urn:microsoft.com/office/officeart/2005/8/layout/gear1"/>
    <dgm:cxn modelId="{429F8CBA-BDD9-497B-9A34-85C04B26B9D5}" type="presParOf" srcId="{518CF7FA-F6F5-4149-B8CB-DD2809607A64}" destId="{585CCED7-6B9B-4430-BF66-5EAB2F472E72}" srcOrd="14" destOrd="0" presId="urn:microsoft.com/office/officeart/2005/8/layout/gear1"/>
    <dgm:cxn modelId="{6F6A5DC8-0504-4621-92E1-72B759B25DD3}" type="presParOf" srcId="{518CF7FA-F6F5-4149-B8CB-DD2809607A64}" destId="{45A77E08-27F2-4A21-BD17-0EBB104116B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1BE20-8231-4120-AFEE-11C8B99F533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4BF0DC-4B74-4E39-8123-C3E446FF2059}">
      <dgm:prSet phldrT="[Text]"/>
      <dgm:spPr/>
      <dgm:t>
        <a:bodyPr/>
        <a:lstStyle/>
        <a:p>
          <a:r>
            <a:rPr lang="en-US" dirty="0" smtClean="0"/>
            <a:t>Project XML</a:t>
          </a:r>
        </a:p>
        <a:p>
          <a:r>
            <a:rPr lang="en-US" dirty="0" smtClean="0"/>
            <a:t>(Schema, Customization, Extensibility)</a:t>
          </a:r>
          <a:endParaRPr lang="en-US" dirty="0"/>
        </a:p>
      </dgm:t>
    </dgm:pt>
    <dgm:pt modelId="{05C2B164-77DD-427E-9804-23FF118E7479}" type="parTrans" cxnId="{FC265C0C-8C79-45BA-A818-59FE2A516B8E}">
      <dgm:prSet/>
      <dgm:spPr/>
      <dgm:t>
        <a:bodyPr/>
        <a:lstStyle/>
        <a:p>
          <a:endParaRPr lang="en-US"/>
        </a:p>
      </dgm:t>
    </dgm:pt>
    <dgm:pt modelId="{F076074D-7C6B-4023-B0FA-C8DA53DFB066}" type="sibTrans" cxnId="{FC265C0C-8C79-45BA-A818-59FE2A516B8E}">
      <dgm:prSet/>
      <dgm:spPr/>
      <dgm:t>
        <a:bodyPr/>
        <a:lstStyle/>
        <a:p>
          <a:endParaRPr lang="en-US"/>
        </a:p>
      </dgm:t>
    </dgm:pt>
    <dgm:pt modelId="{1D79F4E4-8B0C-460B-9F8E-4FC9B70DFA77}">
      <dgm:prSet phldrT="[Text]"/>
      <dgm:spPr/>
      <dgm:t>
        <a:bodyPr/>
        <a:lstStyle/>
        <a:p>
          <a:r>
            <a:rPr lang="en-US" dirty="0" smtClean="0"/>
            <a:t>XSLT Template(s)</a:t>
          </a:r>
        </a:p>
        <a:p>
          <a:r>
            <a:rPr lang="en-US" dirty="0" smtClean="0"/>
            <a:t>(Standard, Powerful, Well-known)</a:t>
          </a:r>
          <a:endParaRPr lang="en-US" dirty="0"/>
        </a:p>
      </dgm:t>
    </dgm:pt>
    <dgm:pt modelId="{78607422-E94E-47A6-BEE1-AF56A91892F1}" type="parTrans" cxnId="{025DC9A2-37C4-44CC-A7B0-92202766E5C5}">
      <dgm:prSet/>
      <dgm:spPr/>
      <dgm:t>
        <a:bodyPr/>
        <a:lstStyle/>
        <a:p>
          <a:endParaRPr lang="en-US"/>
        </a:p>
      </dgm:t>
    </dgm:pt>
    <dgm:pt modelId="{BFB758CE-2B47-4139-8541-E553CF5B73EA}" type="sibTrans" cxnId="{025DC9A2-37C4-44CC-A7B0-92202766E5C5}">
      <dgm:prSet/>
      <dgm:spPr/>
      <dgm:t>
        <a:bodyPr/>
        <a:lstStyle/>
        <a:p>
          <a:endParaRPr lang="en-US"/>
        </a:p>
      </dgm:t>
    </dgm:pt>
    <dgm:pt modelId="{AFD97105-E118-42D7-A1A0-E03CCA90CB4D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r>
            <a:rPr lang="en-US" dirty="0" smtClean="0"/>
            <a:t>(Code, XML, Documentation, UI, etc.)</a:t>
          </a:r>
          <a:endParaRPr lang="en-US" dirty="0"/>
        </a:p>
      </dgm:t>
    </dgm:pt>
    <dgm:pt modelId="{89AB43B9-EB47-42AE-AC22-313C71A01919}" type="parTrans" cxnId="{6060EE4B-FDE9-4F36-B768-762C1410FCBE}">
      <dgm:prSet/>
      <dgm:spPr/>
      <dgm:t>
        <a:bodyPr/>
        <a:lstStyle/>
        <a:p>
          <a:endParaRPr lang="en-US"/>
        </a:p>
      </dgm:t>
    </dgm:pt>
    <dgm:pt modelId="{FEA9332B-303E-43DE-BFA4-6EA9C551F752}" type="sibTrans" cxnId="{6060EE4B-FDE9-4F36-B768-762C1410FCBE}">
      <dgm:prSet/>
      <dgm:spPr/>
      <dgm:t>
        <a:bodyPr/>
        <a:lstStyle/>
        <a:p>
          <a:endParaRPr lang="en-US"/>
        </a:p>
      </dgm:t>
    </dgm:pt>
    <dgm:pt modelId="{D6926311-2D86-410B-B137-AE80F45376EB}" type="pres">
      <dgm:prSet presAssocID="{67F1BE20-8231-4120-AFEE-11C8B99F533A}" presName="outerComposite" presStyleCnt="0">
        <dgm:presLayoutVars>
          <dgm:chMax val="5"/>
          <dgm:dir/>
          <dgm:resizeHandles val="exact"/>
        </dgm:presLayoutVars>
      </dgm:prSet>
      <dgm:spPr/>
    </dgm:pt>
    <dgm:pt modelId="{9D24D104-BF15-49BE-9A9A-5F7342BD8F85}" type="pres">
      <dgm:prSet presAssocID="{67F1BE20-8231-4120-AFEE-11C8B99F533A}" presName="dummyMaxCanvas" presStyleCnt="0">
        <dgm:presLayoutVars/>
      </dgm:prSet>
      <dgm:spPr/>
    </dgm:pt>
    <dgm:pt modelId="{C47099E1-E22C-4850-9634-389665085883}" type="pres">
      <dgm:prSet presAssocID="{67F1BE20-8231-4120-AFEE-11C8B99F533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33FB-8B5E-4AF2-A280-63E2BEC9A3BA}" type="pres">
      <dgm:prSet presAssocID="{67F1BE20-8231-4120-AFEE-11C8B99F533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E2A73-5CDB-4508-ADC1-CC30D82564B5}" type="pres">
      <dgm:prSet presAssocID="{67F1BE20-8231-4120-AFEE-11C8B99F533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312B8-E432-4A9B-85B0-92024859D494}" type="pres">
      <dgm:prSet presAssocID="{67F1BE20-8231-4120-AFEE-11C8B99F533A}" presName="ThreeConn_1-2" presStyleLbl="fgAccFollowNode1" presStyleIdx="0" presStyleCnt="2">
        <dgm:presLayoutVars>
          <dgm:bulletEnabled val="1"/>
        </dgm:presLayoutVars>
      </dgm:prSet>
      <dgm:spPr/>
    </dgm:pt>
    <dgm:pt modelId="{2A52A716-ACC8-4735-ACC9-E576ED3D3CE0}" type="pres">
      <dgm:prSet presAssocID="{67F1BE20-8231-4120-AFEE-11C8B99F533A}" presName="ThreeConn_2-3" presStyleLbl="fgAccFollowNode1" presStyleIdx="1" presStyleCnt="2">
        <dgm:presLayoutVars>
          <dgm:bulletEnabled val="1"/>
        </dgm:presLayoutVars>
      </dgm:prSet>
      <dgm:spPr/>
    </dgm:pt>
    <dgm:pt modelId="{42B3AA76-DBB2-41F7-B0F7-9C562FF720D6}" type="pres">
      <dgm:prSet presAssocID="{67F1BE20-8231-4120-AFEE-11C8B99F533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58F91-C682-42E2-8CA7-1CFA547A92D8}" type="pres">
      <dgm:prSet presAssocID="{67F1BE20-8231-4120-AFEE-11C8B99F533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F5C04-C04E-4FB4-A479-50D1F945DA93}" type="pres">
      <dgm:prSet presAssocID="{67F1BE20-8231-4120-AFEE-11C8B99F533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4C9974-5B26-4E92-82C7-C8E2D1C25AEE}" type="presOf" srcId="{BFB758CE-2B47-4139-8541-E553CF5B73EA}" destId="{2A52A716-ACC8-4735-ACC9-E576ED3D3CE0}" srcOrd="0" destOrd="0" presId="urn:microsoft.com/office/officeart/2005/8/layout/vProcess5"/>
    <dgm:cxn modelId="{0860DBAE-F8F3-4F26-9E75-BE8E5BBCD7E4}" type="presOf" srcId="{1D79F4E4-8B0C-460B-9F8E-4FC9B70DFA77}" destId="{25C58F91-C682-42E2-8CA7-1CFA547A92D8}" srcOrd="1" destOrd="0" presId="urn:microsoft.com/office/officeart/2005/8/layout/vProcess5"/>
    <dgm:cxn modelId="{F0AA1257-79D9-4380-A282-7B5A73465063}" type="presOf" srcId="{084BF0DC-4B74-4E39-8123-C3E446FF2059}" destId="{C47099E1-E22C-4850-9634-389665085883}" srcOrd="0" destOrd="0" presId="urn:microsoft.com/office/officeart/2005/8/layout/vProcess5"/>
    <dgm:cxn modelId="{3DE3AE49-8542-4B7A-A030-FA17C9F368A7}" type="presOf" srcId="{F076074D-7C6B-4023-B0FA-C8DA53DFB066}" destId="{066312B8-E432-4A9B-85B0-92024859D494}" srcOrd="0" destOrd="0" presId="urn:microsoft.com/office/officeart/2005/8/layout/vProcess5"/>
    <dgm:cxn modelId="{3F0CE7CB-5B9B-4F26-97A8-4B314FD83ABE}" type="presOf" srcId="{AFD97105-E118-42D7-A1A0-E03CCA90CB4D}" destId="{B40E2A73-5CDB-4508-ADC1-CC30D82564B5}" srcOrd="0" destOrd="0" presId="urn:microsoft.com/office/officeart/2005/8/layout/vProcess5"/>
    <dgm:cxn modelId="{FC265C0C-8C79-45BA-A818-59FE2A516B8E}" srcId="{67F1BE20-8231-4120-AFEE-11C8B99F533A}" destId="{084BF0DC-4B74-4E39-8123-C3E446FF2059}" srcOrd="0" destOrd="0" parTransId="{05C2B164-77DD-427E-9804-23FF118E7479}" sibTransId="{F076074D-7C6B-4023-B0FA-C8DA53DFB066}"/>
    <dgm:cxn modelId="{025DC9A2-37C4-44CC-A7B0-92202766E5C5}" srcId="{67F1BE20-8231-4120-AFEE-11C8B99F533A}" destId="{1D79F4E4-8B0C-460B-9F8E-4FC9B70DFA77}" srcOrd="1" destOrd="0" parTransId="{78607422-E94E-47A6-BEE1-AF56A91892F1}" sibTransId="{BFB758CE-2B47-4139-8541-E553CF5B73EA}"/>
    <dgm:cxn modelId="{6060EE4B-FDE9-4F36-B768-762C1410FCBE}" srcId="{67F1BE20-8231-4120-AFEE-11C8B99F533A}" destId="{AFD97105-E118-42D7-A1A0-E03CCA90CB4D}" srcOrd="2" destOrd="0" parTransId="{89AB43B9-EB47-42AE-AC22-313C71A01919}" sibTransId="{FEA9332B-303E-43DE-BFA4-6EA9C551F752}"/>
    <dgm:cxn modelId="{DB28437E-950E-41E2-8D20-B6B9E644573B}" type="presOf" srcId="{67F1BE20-8231-4120-AFEE-11C8B99F533A}" destId="{D6926311-2D86-410B-B137-AE80F45376EB}" srcOrd="0" destOrd="0" presId="urn:microsoft.com/office/officeart/2005/8/layout/vProcess5"/>
    <dgm:cxn modelId="{CA3A41AF-8D5A-4390-99BE-3F6790C4F506}" type="presOf" srcId="{1D79F4E4-8B0C-460B-9F8E-4FC9B70DFA77}" destId="{562333FB-8B5E-4AF2-A280-63E2BEC9A3BA}" srcOrd="0" destOrd="0" presId="urn:microsoft.com/office/officeart/2005/8/layout/vProcess5"/>
    <dgm:cxn modelId="{BF43F191-0AD4-42FC-8CC0-C26F81CF3615}" type="presOf" srcId="{AFD97105-E118-42D7-A1A0-E03CCA90CB4D}" destId="{BCEF5C04-C04E-4FB4-A479-50D1F945DA93}" srcOrd="1" destOrd="0" presId="urn:microsoft.com/office/officeart/2005/8/layout/vProcess5"/>
    <dgm:cxn modelId="{208771C4-E106-49CC-AC23-4B735BA467F1}" type="presOf" srcId="{084BF0DC-4B74-4E39-8123-C3E446FF2059}" destId="{42B3AA76-DBB2-41F7-B0F7-9C562FF720D6}" srcOrd="1" destOrd="0" presId="urn:microsoft.com/office/officeart/2005/8/layout/vProcess5"/>
    <dgm:cxn modelId="{7B3AFDFD-7C59-4495-BB63-AFE915877565}" type="presParOf" srcId="{D6926311-2D86-410B-B137-AE80F45376EB}" destId="{9D24D104-BF15-49BE-9A9A-5F7342BD8F85}" srcOrd="0" destOrd="0" presId="urn:microsoft.com/office/officeart/2005/8/layout/vProcess5"/>
    <dgm:cxn modelId="{97E266E2-CC67-459E-AF15-3065776C1556}" type="presParOf" srcId="{D6926311-2D86-410B-B137-AE80F45376EB}" destId="{C47099E1-E22C-4850-9634-389665085883}" srcOrd="1" destOrd="0" presId="urn:microsoft.com/office/officeart/2005/8/layout/vProcess5"/>
    <dgm:cxn modelId="{AE5BE21A-15DD-4546-8AEB-7B558347CB91}" type="presParOf" srcId="{D6926311-2D86-410B-B137-AE80F45376EB}" destId="{562333FB-8B5E-4AF2-A280-63E2BEC9A3BA}" srcOrd="2" destOrd="0" presId="urn:microsoft.com/office/officeart/2005/8/layout/vProcess5"/>
    <dgm:cxn modelId="{349F2555-BF11-46EA-BD87-44D86ABBB76F}" type="presParOf" srcId="{D6926311-2D86-410B-B137-AE80F45376EB}" destId="{B40E2A73-5CDB-4508-ADC1-CC30D82564B5}" srcOrd="3" destOrd="0" presId="urn:microsoft.com/office/officeart/2005/8/layout/vProcess5"/>
    <dgm:cxn modelId="{4750A3B8-947D-4913-975F-CD1C38CBB591}" type="presParOf" srcId="{D6926311-2D86-410B-B137-AE80F45376EB}" destId="{066312B8-E432-4A9B-85B0-92024859D494}" srcOrd="4" destOrd="0" presId="urn:microsoft.com/office/officeart/2005/8/layout/vProcess5"/>
    <dgm:cxn modelId="{B008132E-14A6-4000-BEE6-69094E6B0D7F}" type="presParOf" srcId="{D6926311-2D86-410B-B137-AE80F45376EB}" destId="{2A52A716-ACC8-4735-ACC9-E576ED3D3CE0}" srcOrd="5" destOrd="0" presId="urn:microsoft.com/office/officeart/2005/8/layout/vProcess5"/>
    <dgm:cxn modelId="{75AE0DE8-26B1-439F-AA6C-F7A790F068A6}" type="presParOf" srcId="{D6926311-2D86-410B-B137-AE80F45376EB}" destId="{42B3AA76-DBB2-41F7-B0F7-9C562FF720D6}" srcOrd="6" destOrd="0" presId="urn:microsoft.com/office/officeart/2005/8/layout/vProcess5"/>
    <dgm:cxn modelId="{199D7404-4B44-4FDB-AAC9-2A8103CDF5E3}" type="presParOf" srcId="{D6926311-2D86-410B-B137-AE80F45376EB}" destId="{25C58F91-C682-42E2-8CA7-1CFA547A92D8}" srcOrd="7" destOrd="0" presId="urn:microsoft.com/office/officeart/2005/8/layout/vProcess5"/>
    <dgm:cxn modelId="{099C4A38-3F37-49A8-9CC5-31C1A6824CBF}" type="presParOf" srcId="{D6926311-2D86-410B-B137-AE80F45376EB}" destId="{BCEF5C04-C04E-4FB4-A479-50D1F945DA9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DFCAB-8C1F-4076-8D82-46EA76EFA7BE}">
      <dsp:nvSpPr>
        <dsp:cNvPr id="0" name=""/>
        <dsp:cNvSpPr/>
      </dsp:nvSpPr>
      <dsp:spPr>
        <a:xfrm>
          <a:off x="2411" y="1446897"/>
          <a:ext cx="2937420" cy="117496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Database Schema</a:t>
          </a:r>
          <a:endParaRPr lang="en-US" sz="3000" kern="1200" dirty="0"/>
        </a:p>
      </dsp:txBody>
      <dsp:txXfrm>
        <a:off x="589895" y="1446897"/>
        <a:ext cx="1762452" cy="1174968"/>
      </dsp:txXfrm>
    </dsp:sp>
    <dsp:sp modelId="{231CD6B0-40AE-4CB6-86D6-C67F6481FCF8}">
      <dsp:nvSpPr>
        <dsp:cNvPr id="0" name=""/>
        <dsp:cNvSpPr/>
      </dsp:nvSpPr>
      <dsp:spPr>
        <a:xfrm>
          <a:off x="2646089" y="1446897"/>
          <a:ext cx="2937420" cy="1174968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Code Generator</a:t>
          </a:r>
          <a:endParaRPr lang="en-US" sz="3000" kern="1200" dirty="0"/>
        </a:p>
      </dsp:txBody>
      <dsp:txXfrm>
        <a:off x="3233573" y="1446897"/>
        <a:ext cx="1762452" cy="1174968"/>
      </dsp:txXfrm>
    </dsp:sp>
    <dsp:sp modelId="{FE2C9C85-2BDA-401C-BCD1-CE8D6058BF5D}">
      <dsp:nvSpPr>
        <dsp:cNvPr id="0" name=""/>
        <dsp:cNvSpPr/>
      </dsp:nvSpPr>
      <dsp:spPr>
        <a:xfrm>
          <a:off x="5289768" y="1446897"/>
          <a:ext cx="2937420" cy="117496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Output</a:t>
          </a:r>
          <a:endParaRPr lang="en-US" sz="3000" kern="1200" dirty="0"/>
        </a:p>
      </dsp:txBody>
      <dsp:txXfrm>
        <a:off x="5877252" y="1446897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9EA20-DACC-4E55-A2E9-27BE04A0053D}">
      <dsp:nvSpPr>
        <dsp:cNvPr id="0" name=""/>
        <dsp:cNvSpPr/>
      </dsp:nvSpPr>
      <dsp:spPr>
        <a:xfrm>
          <a:off x="3911361" y="1830943"/>
          <a:ext cx="2237819" cy="2237819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Output</a:t>
          </a:r>
          <a:endParaRPr lang="en-US" sz="1100" kern="1200" dirty="0"/>
        </a:p>
      </dsp:txBody>
      <dsp:txXfrm>
        <a:off x="4361262" y="2355141"/>
        <a:ext cx="1338017" cy="1150286"/>
      </dsp:txXfrm>
    </dsp:sp>
    <dsp:sp modelId="{459FC06A-A779-470D-817B-3F2C38D71741}">
      <dsp:nvSpPr>
        <dsp:cNvPr id="0" name=""/>
        <dsp:cNvSpPr/>
      </dsp:nvSpPr>
      <dsp:spPr>
        <a:xfrm>
          <a:off x="3626548" y="3214322"/>
          <a:ext cx="1424067" cy="854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XSLT &gt;&gt; Single File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XSLT &gt;&gt; Multiple Files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Code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UI, Web Pages, Controls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Unit Tests</a:t>
          </a:r>
          <a:endParaRPr lang="en-US" sz="900" kern="1200" dirty="0"/>
        </a:p>
      </dsp:txBody>
      <dsp:txXfrm>
        <a:off x="3651574" y="3239348"/>
        <a:ext cx="1374015" cy="804388"/>
      </dsp:txXfrm>
    </dsp:sp>
    <dsp:sp modelId="{EBF9F1EA-950B-4330-9109-04EBF905913E}">
      <dsp:nvSpPr>
        <dsp:cNvPr id="0" name=""/>
        <dsp:cNvSpPr/>
      </dsp:nvSpPr>
      <dsp:spPr>
        <a:xfrm>
          <a:off x="2609357" y="1302004"/>
          <a:ext cx="1627505" cy="1627505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Extensibility</a:t>
          </a:r>
        </a:p>
      </dsp:txBody>
      <dsp:txXfrm>
        <a:off x="3019086" y="1714210"/>
        <a:ext cx="808047" cy="803093"/>
      </dsp:txXfrm>
    </dsp:sp>
    <dsp:sp modelId="{D6077697-2DE5-477E-9007-1A8ADAC83F05}">
      <dsp:nvSpPr>
        <dsp:cNvPr id="0" name=""/>
        <dsp:cNvSpPr/>
      </dsp:nvSpPr>
      <dsp:spPr>
        <a:xfrm>
          <a:off x="2080418" y="2359882"/>
          <a:ext cx="1424067" cy="854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APIs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Annotations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Attributes</a:t>
          </a:r>
          <a:endParaRPr lang="en-US" sz="900" kern="1200" dirty="0"/>
        </a:p>
      </dsp:txBody>
      <dsp:txXfrm>
        <a:off x="2105444" y="2384908"/>
        <a:ext cx="1374015" cy="804388"/>
      </dsp:txXfrm>
    </dsp:sp>
    <dsp:sp modelId="{B3DEDB29-90C0-46AD-AAF5-443B78BA8B58}">
      <dsp:nvSpPr>
        <dsp:cNvPr id="0" name=""/>
        <dsp:cNvSpPr/>
      </dsp:nvSpPr>
      <dsp:spPr>
        <a:xfrm rot="20700000">
          <a:off x="3520926" y="179191"/>
          <a:ext cx="1594622" cy="1594622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Customization</a:t>
          </a:r>
        </a:p>
      </dsp:txBody>
      <dsp:txXfrm rot="-20700000">
        <a:off x="3870674" y="528939"/>
        <a:ext cx="895127" cy="895127"/>
      </dsp:txXfrm>
    </dsp:sp>
    <dsp:sp modelId="{8BB7893D-3F1E-44D3-AACA-E9E618EE0D5E}">
      <dsp:nvSpPr>
        <dsp:cNvPr id="0" name=""/>
        <dsp:cNvSpPr/>
      </dsp:nvSpPr>
      <dsp:spPr>
        <a:xfrm>
          <a:off x="4800604" y="533399"/>
          <a:ext cx="1424067" cy="854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Renaming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Enumerations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Encryption</a:t>
          </a:r>
          <a:endParaRPr lang="en-US" sz="900" kern="1200" dirty="0"/>
        </a:p>
      </dsp:txBody>
      <dsp:txXfrm>
        <a:off x="4825630" y="558425"/>
        <a:ext cx="1374015" cy="804388"/>
      </dsp:txXfrm>
    </dsp:sp>
    <dsp:sp modelId="{FE08249B-97C6-4861-A86B-C67C0D44909C}">
      <dsp:nvSpPr>
        <dsp:cNvPr id="0" name=""/>
        <dsp:cNvSpPr/>
      </dsp:nvSpPr>
      <dsp:spPr>
        <a:xfrm>
          <a:off x="3737918" y="1494039"/>
          <a:ext cx="2864409" cy="2864409"/>
        </a:xfrm>
        <a:prstGeom prst="circularArrow">
          <a:avLst>
            <a:gd name="adj1" fmla="val 4688"/>
            <a:gd name="adj2" fmla="val 299029"/>
            <a:gd name="adj3" fmla="val 2513202"/>
            <a:gd name="adj4" fmla="val 15867676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CCED7-6B9B-4430-BF66-5EAB2F472E72}">
      <dsp:nvSpPr>
        <dsp:cNvPr id="0" name=""/>
        <dsp:cNvSpPr/>
      </dsp:nvSpPr>
      <dsp:spPr>
        <a:xfrm>
          <a:off x="2321129" y="942437"/>
          <a:ext cx="2081172" cy="20811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77E08-27F2-4A21-BD17-0EBB104116BE}">
      <dsp:nvSpPr>
        <dsp:cNvPr id="0" name=""/>
        <dsp:cNvSpPr/>
      </dsp:nvSpPr>
      <dsp:spPr>
        <a:xfrm>
          <a:off x="3152073" y="-169551"/>
          <a:ext cx="2243922" cy="224392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099E1-E22C-4850-9634-389665085883}">
      <dsp:nvSpPr>
        <dsp:cNvPr id="0" name=""/>
        <dsp:cNvSpPr/>
      </dsp:nvSpPr>
      <dsp:spPr>
        <a:xfrm>
          <a:off x="0" y="0"/>
          <a:ext cx="6995160" cy="1220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Project XML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(Schema, Customization, Extensibility)</a:t>
          </a:r>
          <a:endParaRPr lang="en-US" sz="2700" kern="1200" dirty="0"/>
        </a:p>
      </dsp:txBody>
      <dsp:txXfrm>
        <a:off x="35751" y="35751"/>
        <a:ext cx="5678006" cy="1149126"/>
      </dsp:txXfrm>
    </dsp:sp>
    <dsp:sp modelId="{562333FB-8B5E-4AF2-A280-63E2BEC9A3BA}">
      <dsp:nvSpPr>
        <dsp:cNvPr id="0" name=""/>
        <dsp:cNvSpPr/>
      </dsp:nvSpPr>
      <dsp:spPr>
        <a:xfrm>
          <a:off x="617219" y="1424067"/>
          <a:ext cx="6995160" cy="1220628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XSLT Template(s)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(Standard, Powerful, Well-known)</a:t>
          </a:r>
          <a:endParaRPr lang="en-US" sz="2700" kern="1200" dirty="0"/>
        </a:p>
      </dsp:txBody>
      <dsp:txXfrm>
        <a:off x="652970" y="1459818"/>
        <a:ext cx="5513029" cy="1149126"/>
      </dsp:txXfrm>
    </dsp:sp>
    <dsp:sp modelId="{B40E2A73-5CDB-4508-ADC1-CC30D82564B5}">
      <dsp:nvSpPr>
        <dsp:cNvPr id="0" name=""/>
        <dsp:cNvSpPr/>
      </dsp:nvSpPr>
      <dsp:spPr>
        <a:xfrm>
          <a:off x="1234439" y="2848134"/>
          <a:ext cx="6995160" cy="122062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Output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(Code, XML, Documentation, UI, etc.)</a:t>
          </a:r>
          <a:endParaRPr lang="en-US" sz="2700" kern="1200" dirty="0"/>
        </a:p>
      </dsp:txBody>
      <dsp:txXfrm>
        <a:off x="1270190" y="2883885"/>
        <a:ext cx="5513029" cy="1149126"/>
      </dsp:txXfrm>
    </dsp:sp>
    <dsp:sp modelId="{066312B8-E432-4A9B-85B0-92024859D494}">
      <dsp:nvSpPr>
        <dsp:cNvPr id="0" name=""/>
        <dsp:cNvSpPr/>
      </dsp:nvSpPr>
      <dsp:spPr>
        <a:xfrm>
          <a:off x="6201751" y="925643"/>
          <a:ext cx="793408" cy="7934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80268" y="925643"/>
        <a:ext cx="436374" cy="597040"/>
      </dsp:txXfrm>
    </dsp:sp>
    <dsp:sp modelId="{2A52A716-ACC8-4735-ACC9-E576ED3D3CE0}">
      <dsp:nvSpPr>
        <dsp:cNvPr id="0" name=""/>
        <dsp:cNvSpPr/>
      </dsp:nvSpPr>
      <dsp:spPr>
        <a:xfrm>
          <a:off x="6818971" y="2341573"/>
          <a:ext cx="793408" cy="7934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97488" y="2341573"/>
        <a:ext cx="436374" cy="59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7400"/>
            <a:ext cx="8229600" cy="4068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1219200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D76-057B-43F4-B4AD-6CC8F7D2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Josh\Desktop\g100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73D76-057B-43F4-B4AD-6CC8F7D22A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D:\Users\Josh\Desktop\g3153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436563"/>
            <a:ext cx="5540375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Josh\Desktop\g3255-2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6317723"/>
            <a:ext cx="3252787" cy="3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5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QuantumConceptsCorp.com" TargetMode="External"/><Relationship Id="rId2" Type="http://schemas.openxmlformats.org/officeDocument/2006/relationships/hyperlink" Target="http://www.thecodegenerato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You Should Use CodeGenerator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Supported Languages &amp; Frameworks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Agnostic</a:t>
            </a:r>
          </a:p>
          <a:p>
            <a:pPr lvl="1"/>
            <a:r>
              <a:rPr lang="en-US" dirty="0" smtClean="0"/>
              <a:t>Any Language!</a:t>
            </a:r>
            <a:endParaRPr lang="en-US" dirty="0"/>
          </a:p>
          <a:p>
            <a:pPr lvl="1"/>
            <a:r>
              <a:rPr lang="en-US" dirty="0" smtClean="0"/>
              <a:t>Any Framework!</a:t>
            </a:r>
          </a:p>
        </p:txBody>
      </p:sp>
    </p:spTree>
    <p:extLst>
      <p:ext uri="{BB962C8B-B14F-4D97-AF65-F5344CB8AC3E}">
        <p14:creationId xmlns:p14="http://schemas.microsoft.com/office/powerpoint/2010/main" val="34400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333"/>
              </p:ext>
            </p:extLst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2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www.TheCodeGenerator.com</a:t>
            </a:r>
            <a:endParaRPr lang="en-US" dirty="0" smtClean="0"/>
          </a:p>
          <a:p>
            <a:r>
              <a:rPr lang="en-US" dirty="0" smtClean="0"/>
              <a:t>BETA Testers Wanted</a:t>
            </a:r>
          </a:p>
          <a:p>
            <a:pPr lvl="1"/>
            <a:r>
              <a:rPr lang="en-US" dirty="0" smtClean="0"/>
              <a:t>Email </a:t>
            </a:r>
            <a:r>
              <a:rPr lang="en-US" dirty="0" smtClean="0">
                <a:hlinkClick r:id="rId3"/>
              </a:rPr>
              <a:t>Support@QuantumConceptsCorp.com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Free BETA license.</a:t>
            </a:r>
          </a:p>
          <a:p>
            <a:pPr lvl="1"/>
            <a:r>
              <a:rPr lang="en-US" dirty="0" smtClean="0"/>
              <a:t>Potential for a free or reduced-price full license.</a:t>
            </a:r>
          </a:p>
          <a:p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We Want It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Support@QuantumConceptsCorp.com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5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to Market - Faster</a:t>
            </a:r>
            <a:endParaRPr lang="en-US" dirty="0" smtClean="0"/>
          </a:p>
          <a:p>
            <a:r>
              <a:rPr lang="en-US" dirty="0" smtClean="0"/>
              <a:t>Write Less Bugs</a:t>
            </a:r>
            <a:endParaRPr lang="en-US" dirty="0" smtClean="0"/>
          </a:p>
          <a:p>
            <a:r>
              <a:rPr lang="en-US" dirty="0" smtClean="0"/>
              <a:t>Massive Efficiency Boost</a:t>
            </a:r>
          </a:p>
          <a:p>
            <a:r>
              <a:rPr lang="en-US" dirty="0" smtClean="0"/>
              <a:t>Endless Possibilities</a:t>
            </a:r>
          </a:p>
          <a:p>
            <a:r>
              <a:rPr lang="en-US" dirty="0" smtClean="0"/>
              <a:t>Well-known, Powerful Templates (XSLT)</a:t>
            </a:r>
          </a:p>
          <a:p>
            <a:r>
              <a:rPr lang="en-US" dirty="0" smtClean="0"/>
              <a:t>Reusability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6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</a:t>
            </a:r>
          </a:p>
          <a:p>
            <a:r>
              <a:rPr lang="en-US" dirty="0" smtClean="0"/>
              <a:t>Fix Once</a:t>
            </a:r>
          </a:p>
          <a:p>
            <a:r>
              <a:rPr lang="en-US" dirty="0" smtClean="0"/>
              <a:t>Standardize</a:t>
            </a:r>
          </a:p>
          <a:p>
            <a:r>
              <a:rPr lang="en-US" dirty="0" smtClean="0"/>
              <a:t>Work Faster</a:t>
            </a:r>
          </a:p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231235"/>
              </p:ext>
            </p:extLst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3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860771"/>
              </p:ext>
            </p:extLst>
          </p:nvPr>
        </p:nvGraphicFramePr>
        <p:xfrm>
          <a:off x="457200" y="2057400"/>
          <a:ext cx="82296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5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Override Class Names</a:t>
            </a:r>
          </a:p>
          <a:p>
            <a:r>
              <a:rPr lang="en-US" dirty="0" smtClean="0"/>
              <a:t>Override Field Names</a:t>
            </a:r>
          </a:p>
          <a:p>
            <a:r>
              <a:rPr lang="en-US" dirty="0" smtClean="0"/>
              <a:t>Enumerations</a:t>
            </a:r>
          </a:p>
          <a:p>
            <a:r>
              <a:rPr lang="en-US" dirty="0" smtClean="0"/>
              <a:t>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Project File</a:t>
            </a:r>
          </a:p>
          <a:p>
            <a:r>
              <a:rPr lang="en-US" dirty="0" smtClean="0"/>
              <a:t>XSLT Templates</a:t>
            </a:r>
          </a:p>
          <a:p>
            <a:r>
              <a:rPr lang="en-US" dirty="0" smtClean="0"/>
              <a:t>Well-known Standard Formats</a:t>
            </a:r>
          </a:p>
          <a:p>
            <a:r>
              <a:rPr lang="en-US" dirty="0" smtClean="0"/>
              <a:t>Endless Possibilities</a:t>
            </a:r>
          </a:p>
          <a:p>
            <a:r>
              <a:rPr lang="en-US" dirty="0" smtClean="0"/>
              <a:t>Supports C# Code in XSLTs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</a:p>
          <a:p>
            <a:r>
              <a:rPr lang="en-US" dirty="0" smtClean="0"/>
              <a:t>Future Release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1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189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Overview</vt:lpstr>
      <vt:lpstr>Purpose</vt:lpstr>
      <vt:lpstr>Features</vt:lpstr>
      <vt:lpstr>How It Works</vt:lpstr>
      <vt:lpstr>How It Works</vt:lpstr>
      <vt:lpstr>Customization</vt:lpstr>
      <vt:lpstr>Extensibility</vt:lpstr>
      <vt:lpstr>Template Format</vt:lpstr>
      <vt:lpstr>Supported Databases</vt:lpstr>
      <vt:lpstr>Supported Languages &amp; Frameworks</vt:lpstr>
      <vt:lpstr>Generation Process</vt:lpstr>
      <vt:lpstr>How To Get It</vt:lpstr>
    </vt:vector>
  </TitlesOfParts>
  <Company>Social &amp; Scientific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Josh McCullough</dc:creator>
  <cp:lastModifiedBy>Josh McCullough</cp:lastModifiedBy>
  <cp:revision>10</cp:revision>
  <dcterms:created xsi:type="dcterms:W3CDTF">2011-04-22T04:48:31Z</dcterms:created>
  <dcterms:modified xsi:type="dcterms:W3CDTF">2011-04-22T05:27:40Z</dcterms:modified>
</cp:coreProperties>
</file>