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F521-4784-57C2-77AA-2B0FC653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A63E5-7C4B-5DB4-AEE0-F6FEA77D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98B7-44CE-B39F-AEA3-BB79EEB8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A3B4-1575-4A9B-43D8-9922B47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F078-3193-C486-3285-1ABA905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6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B760-A5DF-162E-F3B8-D3AF3D54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74C12-AC46-26B5-4654-EE9844FF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9769-7953-45C3-E088-8C7BB875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023D-2D9F-A26D-1B95-4994B2A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4921-3FDD-D94D-FDFF-1373330A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1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87302-5CA9-12E9-2F25-EDA0F439A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D070-8B22-43CD-D3E9-58578DFB5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0BC5-138A-7EEB-3EBF-139C5C5B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CA14-A917-77C6-D2C2-F733A290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213C-6750-A479-7FE3-D2761543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1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2EBA-F4E8-FC13-8084-19BAC479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F6A6-F8F4-6D5F-819E-8A75A646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6A4C-4484-88B3-54F5-82515C96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FB82-99BD-72E6-0E4F-E120EDF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0D18-303B-792A-D951-334C4E2C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3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40B-E48C-D79F-B65D-2F65796C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4A8D-E956-59F6-C8F6-F755F013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860F-1D8E-BF34-2DEC-5E8298B9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1488-0CE8-B8B6-5C00-948F0EB7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E84A-598D-E232-EBA7-96DFE3D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60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CD6-F304-5117-40F0-7A54345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1120-5ADE-BBF5-90FF-6220224C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2B70-4AED-1145-E125-E1D396AE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09BBD-830B-B0A8-D1A0-2707CAC9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F58D-7D31-B103-4AB5-5FB315F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CDB5-CC2B-DC4F-6207-E0A31F4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6942-547A-989F-DFB2-4D10C6BF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D3373-24C8-EEFA-4366-8E7563DB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62C3A-96C0-22BD-A7D8-57905722F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730D1-0B9D-5ADF-284D-25828C1C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2E58-915D-5471-3F78-4EBF4B029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FDD63-98AD-2C75-4FEB-460105B4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9A399-2B59-12A5-D670-301A3706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EE774-C535-E993-A1B7-737E9CDC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7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DAD-EFA1-1002-E24D-1D6594AA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F5294-430F-4869-A4FE-B1D35DE1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5341-6355-001B-1C4B-3FA791D4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90659-CA0A-FC40-F39F-59626505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8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44B33-62E6-01C9-5B50-EC4C5159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F85E-F2F6-A8BC-105C-CE303446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A21C0-D739-1E5F-7E81-022FCC39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93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A10A-EF75-FC79-BB18-0B47FC45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6CC2-E84B-D3E5-A3E4-27CA6C4C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E52AC-3E89-F0F7-530D-85490908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EFB7-63EE-E48D-8907-E5D8D7EC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76B2-8556-177F-74AB-7E4DE315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51C0F-EB71-DC4D-873F-A0A47A9E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77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368-EA67-17F6-8A20-80E8C552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5E502-4617-86B7-8CD2-A989B038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15569-7C06-ECCA-EA38-52B0BB9D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59DDD-D725-DDA7-DB5F-266C6C15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2F1-B189-09BE-FBF6-945E477E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F3DE1-ED40-B9D2-50DD-BA953193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1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A7DAC-7049-5489-02FA-FDA0938C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372A-8D16-86AD-CBB3-99C48AC9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E0F-0DA4-5563-A874-1A7A981D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9DAA-B834-419D-ADCB-5B121929B36B}" type="datetimeFigureOut">
              <a:rPr lang="en-AU" smtClean="0"/>
              <a:t>27/10/2022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E8D2-285E-4044-348B-493E6134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4040-D5B2-707A-FA48-2A7EDD64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80BE-9007-4E51-8DB9-2968567292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2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A4323-CF94-3110-9442-E7867ABE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62500" y="304800"/>
            <a:ext cx="2667000" cy="624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CF2F80-910C-9388-9EBD-D2C759E47C90}"/>
              </a:ext>
            </a:extLst>
          </p:cNvPr>
          <p:cNvCxnSpPr>
            <a:cxnSpLocks/>
          </p:cNvCxnSpPr>
          <p:nvPr/>
        </p:nvCxnSpPr>
        <p:spPr>
          <a:xfrm>
            <a:off x="6096000" y="4501662"/>
            <a:ext cx="0" cy="100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DA15B0-CD1F-432A-ECE9-7C2E199A1CF0}"/>
              </a:ext>
            </a:extLst>
          </p:cNvPr>
          <p:cNvCxnSpPr/>
          <p:nvPr/>
        </p:nvCxnSpPr>
        <p:spPr>
          <a:xfrm>
            <a:off x="7334250" y="4415937"/>
            <a:ext cx="0" cy="117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DEB4DB-B539-EDF6-6E18-59F53D811875}"/>
              </a:ext>
            </a:extLst>
          </p:cNvPr>
          <p:cNvCxnSpPr/>
          <p:nvPr/>
        </p:nvCxnSpPr>
        <p:spPr>
          <a:xfrm>
            <a:off x="8086725" y="4415937"/>
            <a:ext cx="0" cy="117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9B2433-A3F2-9931-76AA-5470AD148C20}"/>
              </a:ext>
            </a:extLst>
          </p:cNvPr>
          <p:cNvCxnSpPr>
            <a:cxnSpLocks/>
          </p:cNvCxnSpPr>
          <p:nvPr/>
        </p:nvCxnSpPr>
        <p:spPr>
          <a:xfrm>
            <a:off x="8296275" y="4415937"/>
            <a:ext cx="0" cy="145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DEDD9-0876-F1DA-83F2-DA6A5445793F}"/>
              </a:ext>
            </a:extLst>
          </p:cNvPr>
          <p:cNvCxnSpPr/>
          <p:nvPr/>
        </p:nvCxnSpPr>
        <p:spPr>
          <a:xfrm>
            <a:off x="9001125" y="4415937"/>
            <a:ext cx="0" cy="117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B79D29-096A-6DD6-0271-3F14573033ED}"/>
              </a:ext>
            </a:extLst>
          </p:cNvPr>
          <p:cNvSpPr txBox="1"/>
          <p:nvPr/>
        </p:nvSpPr>
        <p:spPr>
          <a:xfrm>
            <a:off x="6939558" y="5491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6D56CC-38B7-9A71-BE79-378CBDA0AEB3}"/>
              </a:ext>
            </a:extLst>
          </p:cNvPr>
          <p:cNvCxnSpPr>
            <a:cxnSpLocks/>
          </p:cNvCxnSpPr>
          <p:nvPr/>
        </p:nvCxnSpPr>
        <p:spPr>
          <a:xfrm>
            <a:off x="7458075" y="4415936"/>
            <a:ext cx="0" cy="167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B5164-9EF7-9057-38D6-8A5496343AF3}"/>
              </a:ext>
            </a:extLst>
          </p:cNvPr>
          <p:cNvSpPr txBox="1"/>
          <p:nvPr/>
        </p:nvSpPr>
        <p:spPr>
          <a:xfrm>
            <a:off x="7105848" y="58604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66C55-8479-6F39-7C97-596D380B6DEB}"/>
              </a:ext>
            </a:extLst>
          </p:cNvPr>
          <p:cNvSpPr txBox="1"/>
          <p:nvPr/>
        </p:nvSpPr>
        <p:spPr>
          <a:xfrm>
            <a:off x="7632047" y="54910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64B4A-9646-5C85-BF3C-842BB2C2E9DA}"/>
              </a:ext>
            </a:extLst>
          </p:cNvPr>
          <p:cNvSpPr txBox="1"/>
          <p:nvPr/>
        </p:nvSpPr>
        <p:spPr>
          <a:xfrm>
            <a:off x="7966500" y="58604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DF5F6-B091-CFC7-1D6A-365ED96DBAC9}"/>
              </a:ext>
            </a:extLst>
          </p:cNvPr>
          <p:cNvSpPr txBox="1"/>
          <p:nvPr/>
        </p:nvSpPr>
        <p:spPr>
          <a:xfrm>
            <a:off x="5976083" y="547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69BB4-6C81-E36D-8D91-4BC143F977F5}"/>
              </a:ext>
            </a:extLst>
          </p:cNvPr>
          <p:cNvSpPr txBox="1"/>
          <p:nvPr/>
        </p:nvSpPr>
        <p:spPr>
          <a:xfrm>
            <a:off x="8630728" y="55882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D97C8-EB6D-CC91-C1C4-99E18BE003E9}"/>
              </a:ext>
            </a:extLst>
          </p:cNvPr>
          <p:cNvCxnSpPr>
            <a:cxnSpLocks/>
          </p:cNvCxnSpPr>
          <p:nvPr/>
        </p:nvCxnSpPr>
        <p:spPr>
          <a:xfrm flipH="1">
            <a:off x="6126926" y="4501662"/>
            <a:ext cx="3683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101FF5-2D13-1BC8-81D6-0C67328477AC}"/>
              </a:ext>
            </a:extLst>
          </p:cNvPr>
          <p:cNvSpPr txBox="1"/>
          <p:nvPr/>
        </p:nvSpPr>
        <p:spPr>
          <a:xfrm>
            <a:off x="9872826" y="431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2C8B3-F5C0-1288-7E79-1307A13ABB23}"/>
              </a:ext>
            </a:extLst>
          </p:cNvPr>
          <p:cNvCxnSpPr>
            <a:cxnSpLocks/>
          </p:cNvCxnSpPr>
          <p:nvPr/>
        </p:nvCxnSpPr>
        <p:spPr>
          <a:xfrm flipH="1">
            <a:off x="6126926" y="3025287"/>
            <a:ext cx="3683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2F0E59-B0D6-221D-0ADA-9AF9A50A904C}"/>
              </a:ext>
            </a:extLst>
          </p:cNvPr>
          <p:cNvSpPr txBox="1"/>
          <p:nvPr/>
        </p:nvSpPr>
        <p:spPr>
          <a:xfrm>
            <a:off x="9857943" y="28406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3077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Wolf</dc:creator>
  <cp:lastModifiedBy>Robert Wolf</cp:lastModifiedBy>
  <cp:revision>1</cp:revision>
  <dcterms:created xsi:type="dcterms:W3CDTF">2022-10-27T00:11:09Z</dcterms:created>
  <dcterms:modified xsi:type="dcterms:W3CDTF">2022-10-27T00:18:04Z</dcterms:modified>
</cp:coreProperties>
</file>