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e9081e16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e9081e16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e9081e16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e9081e16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9081e16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e9081e16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e9081e16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e9081e16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e9081e16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e9081e16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e9081e16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e9081e16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9081e16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e9081e16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e9081e16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e9081e16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e9081e16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e9081e16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e9081e16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e9081e16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9081e1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9081e1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e9081e16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e9081e16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e9081e16c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e9081e16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e9081e1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e9081e1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e9081e16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e9081e1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e9081e16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e9081e16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e9081e1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e9081e1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9081e16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9081e16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9081e16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9081e16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9081e16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9081e16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23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username, username, username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составления расписания лекций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00" y="1417000"/>
            <a:ext cx="7559000" cy="8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8" y="2952260"/>
            <a:ext cx="8520602" cy="37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2452350" y="2285400"/>
            <a:ext cx="4239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2"/>
                </a:solidFill>
              </a:rPr>
              <a:t>Спасибо за внимание!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ограничениями, составление QUBO матрицы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такой формулировке ограничения легко пишутся, напр., для 2 имеем: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Ограничения в форме неравенств переводятся в равенства введением slack-переменных. От ограничения 2 в целевой функции будет слагаемое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такой постановке (ц.ф. из ограничений) известен оптимум - ноль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02" y="1682650"/>
            <a:ext cx="21717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367" y="2920275"/>
            <a:ext cx="3133267" cy="8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11250" y="474750"/>
            <a:ext cx="8520600" cy="4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число переменных (при ограничениях, как в задаче) 3673, причем: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разумном увеличении масштабов задачи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999"/>
            <a:ext cx="9143999" cy="90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500" y="3164450"/>
            <a:ext cx="2047000" cy="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сходимости алгоритма - 1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Simulated annealing из qubovert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5" y="2006825"/>
            <a:ext cx="8001051" cy="17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Оценка сходимости алгоритма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ионов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