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60" r:id="rId4"/>
    <p:sldId id="258" r:id="rId5"/>
    <p:sldId id="261" r:id="rId6"/>
    <p:sldId id="268" r:id="rId7"/>
    <p:sldId id="269" r:id="rId8"/>
    <p:sldId id="270" r:id="rId9"/>
    <p:sldId id="263" r:id="rId10"/>
    <p:sldId id="267" r:id="rId11"/>
    <p:sldId id="266" r:id="rId12"/>
    <p:sldId id="265" r:id="rId13"/>
    <p:sldId id="264" r:id="rId14"/>
    <p:sldId id="275" r:id="rId15"/>
    <p:sldId id="274" r:id="rId16"/>
    <p:sldId id="276" r:id="rId17"/>
    <p:sldId id="277" r:id="rId18"/>
    <p:sldId id="278" r:id="rId19"/>
    <p:sldId id="27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7B085-83FE-4A7A-A6E5-53AC7F7499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C3504E-3E9B-4E36-A567-BCAB70F85CA2}">
      <dgm:prSet/>
      <dgm:spPr/>
      <dgm:t>
        <a:bodyPr/>
        <a:lstStyle/>
        <a:p>
          <a:r>
            <a:rPr lang="en-US" b="1" dirty="0"/>
            <a:t>Movie Data Analysis</a:t>
          </a:r>
          <a:endParaRPr lang="en-US" dirty="0"/>
        </a:p>
      </dgm:t>
    </dgm:pt>
    <dgm:pt modelId="{33858A77-FC59-48D8-BD6F-91FE0F0A2121}" type="parTrans" cxnId="{5AF48765-0AB9-4087-84CF-B97F4DC4AEC4}">
      <dgm:prSet/>
      <dgm:spPr/>
      <dgm:t>
        <a:bodyPr/>
        <a:lstStyle/>
        <a:p>
          <a:endParaRPr lang="en-US"/>
        </a:p>
      </dgm:t>
    </dgm:pt>
    <dgm:pt modelId="{9498463C-22D6-453A-8B82-D9F7CBBCE93E}" type="sibTrans" cxnId="{5AF48765-0AB9-4087-84CF-B97F4DC4AEC4}">
      <dgm:prSet/>
      <dgm:spPr/>
      <dgm:t>
        <a:bodyPr/>
        <a:lstStyle/>
        <a:p>
          <a:endParaRPr lang="en-US"/>
        </a:p>
      </dgm:t>
    </dgm:pt>
    <dgm:pt modelId="{46201DF6-30EA-40BD-BFCC-EAD632EEF07A}">
      <dgm:prSet/>
      <dgm:spPr/>
      <dgm:t>
        <a:bodyPr/>
        <a:lstStyle/>
        <a:p>
          <a:r>
            <a:rPr lang="en-US" b="1"/>
            <a:t>Word Vector Analysis</a:t>
          </a:r>
          <a:endParaRPr lang="en-US"/>
        </a:p>
      </dgm:t>
    </dgm:pt>
    <dgm:pt modelId="{D831BC70-2537-43C8-A0E6-E3E250E9E137}" type="parTrans" cxnId="{C365D5D7-B0F4-4D03-A52C-3F37BB110AA4}">
      <dgm:prSet/>
      <dgm:spPr/>
      <dgm:t>
        <a:bodyPr/>
        <a:lstStyle/>
        <a:p>
          <a:endParaRPr lang="en-US"/>
        </a:p>
      </dgm:t>
    </dgm:pt>
    <dgm:pt modelId="{8830E958-A7D1-4B12-BD3A-25084F50E777}" type="sibTrans" cxnId="{C365D5D7-B0F4-4D03-A52C-3F37BB110AA4}">
      <dgm:prSet/>
      <dgm:spPr/>
      <dgm:t>
        <a:bodyPr/>
        <a:lstStyle/>
        <a:p>
          <a:endParaRPr lang="en-US"/>
        </a:p>
      </dgm:t>
    </dgm:pt>
    <dgm:pt modelId="{E436AD53-EBF2-4207-96E0-814584B54D53}">
      <dgm:prSet/>
      <dgm:spPr/>
      <dgm:t>
        <a:bodyPr/>
        <a:lstStyle/>
        <a:p>
          <a:r>
            <a:rPr lang="en-US" b="1"/>
            <a:t>Score Prediction</a:t>
          </a:r>
          <a:endParaRPr lang="en-US"/>
        </a:p>
      </dgm:t>
    </dgm:pt>
    <dgm:pt modelId="{33471B2F-60DA-4B7B-9287-FEE06E43EAF3}" type="parTrans" cxnId="{3B92B98B-783C-423B-A8FA-BF009BD5D296}">
      <dgm:prSet/>
      <dgm:spPr/>
      <dgm:t>
        <a:bodyPr/>
        <a:lstStyle/>
        <a:p>
          <a:endParaRPr lang="en-US"/>
        </a:p>
      </dgm:t>
    </dgm:pt>
    <dgm:pt modelId="{29C4521A-1013-474D-A59C-B9FD5F394193}" type="sibTrans" cxnId="{3B92B98B-783C-423B-A8FA-BF009BD5D296}">
      <dgm:prSet/>
      <dgm:spPr/>
      <dgm:t>
        <a:bodyPr/>
        <a:lstStyle/>
        <a:p>
          <a:endParaRPr lang="en-US"/>
        </a:p>
      </dgm:t>
    </dgm:pt>
    <dgm:pt modelId="{A287015C-B058-41A6-9AA2-B08BD650AE8D}" type="pres">
      <dgm:prSet presAssocID="{1FE7B085-83FE-4A7A-A6E5-53AC7F749964}" presName="root" presStyleCnt="0">
        <dgm:presLayoutVars>
          <dgm:dir/>
          <dgm:resizeHandles val="exact"/>
        </dgm:presLayoutVars>
      </dgm:prSet>
      <dgm:spPr/>
    </dgm:pt>
    <dgm:pt modelId="{328D306A-24D7-4FF2-A363-D975DD5BDCB0}" type="pres">
      <dgm:prSet presAssocID="{65C3504E-3E9B-4E36-A567-BCAB70F85CA2}" presName="compNode" presStyleCnt="0"/>
      <dgm:spPr/>
    </dgm:pt>
    <dgm:pt modelId="{2764327C-9E2B-4C9A-8A90-DD9753CF16E1}" type="pres">
      <dgm:prSet presAssocID="{65C3504E-3E9B-4E36-A567-BCAB70F85CA2}" presName="bgRect" presStyleLbl="bgShp" presStyleIdx="0" presStyleCnt="3" custLinFactNeighborX="-7615" custLinFactNeighborY="1814"/>
      <dgm:spPr/>
    </dgm:pt>
    <dgm:pt modelId="{56D31848-B507-405F-89E6-A11972F235E8}" type="pres">
      <dgm:prSet presAssocID="{65C3504E-3E9B-4E36-A567-BCAB70F85C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B6EABA-D96D-4605-B390-93791071D2DD}" type="pres">
      <dgm:prSet presAssocID="{65C3504E-3E9B-4E36-A567-BCAB70F85CA2}" presName="spaceRect" presStyleCnt="0"/>
      <dgm:spPr/>
    </dgm:pt>
    <dgm:pt modelId="{B48710F7-7477-4306-9976-FD4E6D0DF996}" type="pres">
      <dgm:prSet presAssocID="{65C3504E-3E9B-4E36-A567-BCAB70F85CA2}" presName="parTx" presStyleLbl="revTx" presStyleIdx="0" presStyleCnt="3">
        <dgm:presLayoutVars>
          <dgm:chMax val="0"/>
          <dgm:chPref val="0"/>
        </dgm:presLayoutVars>
      </dgm:prSet>
      <dgm:spPr/>
    </dgm:pt>
    <dgm:pt modelId="{27EA0BB5-3D69-4A43-85F8-CF32783905EE}" type="pres">
      <dgm:prSet presAssocID="{9498463C-22D6-453A-8B82-D9F7CBBCE93E}" presName="sibTrans" presStyleCnt="0"/>
      <dgm:spPr/>
    </dgm:pt>
    <dgm:pt modelId="{6A50C45B-50C7-4DC0-9132-530D566D0CB1}" type="pres">
      <dgm:prSet presAssocID="{46201DF6-30EA-40BD-BFCC-EAD632EEF07A}" presName="compNode" presStyleCnt="0"/>
      <dgm:spPr/>
    </dgm:pt>
    <dgm:pt modelId="{0F66CE45-D2A1-446E-8A2E-83F3788311A8}" type="pres">
      <dgm:prSet presAssocID="{46201DF6-30EA-40BD-BFCC-EAD632EEF07A}" presName="bgRect" presStyleLbl="bgShp" presStyleIdx="1" presStyleCnt="3"/>
      <dgm:spPr/>
    </dgm:pt>
    <dgm:pt modelId="{557FCE41-F4C8-4670-8D8A-201D539CC0B9}" type="pres">
      <dgm:prSet presAssocID="{46201DF6-30EA-40BD-BFCC-EAD632EEF0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118D2EC-442E-4A18-A6BA-76415BED8911}" type="pres">
      <dgm:prSet presAssocID="{46201DF6-30EA-40BD-BFCC-EAD632EEF07A}" presName="spaceRect" presStyleCnt="0"/>
      <dgm:spPr/>
    </dgm:pt>
    <dgm:pt modelId="{1C6DE8EE-AA42-4611-8E00-E5400E8A0BB4}" type="pres">
      <dgm:prSet presAssocID="{46201DF6-30EA-40BD-BFCC-EAD632EEF07A}" presName="parTx" presStyleLbl="revTx" presStyleIdx="1" presStyleCnt="3">
        <dgm:presLayoutVars>
          <dgm:chMax val="0"/>
          <dgm:chPref val="0"/>
        </dgm:presLayoutVars>
      </dgm:prSet>
      <dgm:spPr/>
    </dgm:pt>
    <dgm:pt modelId="{D979EAEC-5C94-4921-ABF6-CA2BCF9CCFB1}" type="pres">
      <dgm:prSet presAssocID="{8830E958-A7D1-4B12-BD3A-25084F50E777}" presName="sibTrans" presStyleCnt="0"/>
      <dgm:spPr/>
    </dgm:pt>
    <dgm:pt modelId="{7A08A60E-2884-44A6-BEFE-230E17AC3DAC}" type="pres">
      <dgm:prSet presAssocID="{E436AD53-EBF2-4207-96E0-814584B54D53}" presName="compNode" presStyleCnt="0"/>
      <dgm:spPr/>
    </dgm:pt>
    <dgm:pt modelId="{44233858-B6FB-406E-9828-F307D8FC74B2}" type="pres">
      <dgm:prSet presAssocID="{E436AD53-EBF2-4207-96E0-814584B54D53}" presName="bgRect" presStyleLbl="bgShp" presStyleIdx="2" presStyleCnt="3"/>
      <dgm:spPr/>
    </dgm:pt>
    <dgm:pt modelId="{7E65CDF0-0BC0-4DEA-9F0A-6B397E877B64}" type="pres">
      <dgm:prSet presAssocID="{E436AD53-EBF2-4207-96E0-814584B54D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94020B-DFEE-4FC0-BFFB-2BF579EA954D}" type="pres">
      <dgm:prSet presAssocID="{E436AD53-EBF2-4207-96E0-814584B54D53}" presName="spaceRect" presStyleCnt="0"/>
      <dgm:spPr/>
    </dgm:pt>
    <dgm:pt modelId="{719ABADC-04E7-43CE-BFC9-69753581F5D3}" type="pres">
      <dgm:prSet presAssocID="{E436AD53-EBF2-4207-96E0-814584B54D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D16300-D554-4086-ABB9-9153FF1AA9DD}" type="presOf" srcId="{46201DF6-30EA-40BD-BFCC-EAD632EEF07A}" destId="{1C6DE8EE-AA42-4611-8E00-E5400E8A0BB4}" srcOrd="0" destOrd="0" presId="urn:microsoft.com/office/officeart/2018/2/layout/IconVerticalSolidList"/>
    <dgm:cxn modelId="{38409C36-C9BA-4787-BCD2-4FFDED4E2179}" type="presOf" srcId="{65C3504E-3E9B-4E36-A567-BCAB70F85CA2}" destId="{B48710F7-7477-4306-9976-FD4E6D0DF996}" srcOrd="0" destOrd="0" presId="urn:microsoft.com/office/officeart/2018/2/layout/IconVerticalSolidList"/>
    <dgm:cxn modelId="{5AF48765-0AB9-4087-84CF-B97F4DC4AEC4}" srcId="{1FE7B085-83FE-4A7A-A6E5-53AC7F749964}" destId="{65C3504E-3E9B-4E36-A567-BCAB70F85CA2}" srcOrd="0" destOrd="0" parTransId="{33858A77-FC59-48D8-BD6F-91FE0F0A2121}" sibTransId="{9498463C-22D6-453A-8B82-D9F7CBBCE93E}"/>
    <dgm:cxn modelId="{5FFAE453-1AC1-44D1-B741-563741B2B608}" type="presOf" srcId="{E436AD53-EBF2-4207-96E0-814584B54D53}" destId="{719ABADC-04E7-43CE-BFC9-69753581F5D3}" srcOrd="0" destOrd="0" presId="urn:microsoft.com/office/officeart/2018/2/layout/IconVerticalSolidList"/>
    <dgm:cxn modelId="{3B92B98B-783C-423B-A8FA-BF009BD5D296}" srcId="{1FE7B085-83FE-4A7A-A6E5-53AC7F749964}" destId="{E436AD53-EBF2-4207-96E0-814584B54D53}" srcOrd="2" destOrd="0" parTransId="{33471B2F-60DA-4B7B-9287-FEE06E43EAF3}" sibTransId="{29C4521A-1013-474D-A59C-B9FD5F394193}"/>
    <dgm:cxn modelId="{CBD756AE-5F82-47EE-9E9A-F02806288B75}" type="presOf" srcId="{1FE7B085-83FE-4A7A-A6E5-53AC7F749964}" destId="{A287015C-B058-41A6-9AA2-B08BD650AE8D}" srcOrd="0" destOrd="0" presId="urn:microsoft.com/office/officeart/2018/2/layout/IconVerticalSolidList"/>
    <dgm:cxn modelId="{C365D5D7-B0F4-4D03-A52C-3F37BB110AA4}" srcId="{1FE7B085-83FE-4A7A-A6E5-53AC7F749964}" destId="{46201DF6-30EA-40BD-BFCC-EAD632EEF07A}" srcOrd="1" destOrd="0" parTransId="{D831BC70-2537-43C8-A0E6-E3E250E9E137}" sibTransId="{8830E958-A7D1-4B12-BD3A-25084F50E777}"/>
    <dgm:cxn modelId="{7B3BAEA1-8CF9-4799-8D9F-4ADC5374A661}" type="presParOf" srcId="{A287015C-B058-41A6-9AA2-B08BD650AE8D}" destId="{328D306A-24D7-4FF2-A363-D975DD5BDCB0}" srcOrd="0" destOrd="0" presId="urn:microsoft.com/office/officeart/2018/2/layout/IconVerticalSolidList"/>
    <dgm:cxn modelId="{10EE5BA5-01EC-496B-B254-DFD6BC4EE668}" type="presParOf" srcId="{328D306A-24D7-4FF2-A363-D975DD5BDCB0}" destId="{2764327C-9E2B-4C9A-8A90-DD9753CF16E1}" srcOrd="0" destOrd="0" presId="urn:microsoft.com/office/officeart/2018/2/layout/IconVerticalSolidList"/>
    <dgm:cxn modelId="{06A3B73C-6E42-4CB4-985B-ECAB1E02F038}" type="presParOf" srcId="{328D306A-24D7-4FF2-A363-D975DD5BDCB0}" destId="{56D31848-B507-405F-89E6-A11972F235E8}" srcOrd="1" destOrd="0" presId="urn:microsoft.com/office/officeart/2018/2/layout/IconVerticalSolidList"/>
    <dgm:cxn modelId="{3A80D8E8-3B4F-4766-9D42-20C50F203AE2}" type="presParOf" srcId="{328D306A-24D7-4FF2-A363-D975DD5BDCB0}" destId="{8DB6EABA-D96D-4605-B390-93791071D2DD}" srcOrd="2" destOrd="0" presId="urn:microsoft.com/office/officeart/2018/2/layout/IconVerticalSolidList"/>
    <dgm:cxn modelId="{A87D8AF7-2C1D-4E3F-88E4-A65560D76978}" type="presParOf" srcId="{328D306A-24D7-4FF2-A363-D975DD5BDCB0}" destId="{B48710F7-7477-4306-9976-FD4E6D0DF996}" srcOrd="3" destOrd="0" presId="urn:microsoft.com/office/officeart/2018/2/layout/IconVerticalSolidList"/>
    <dgm:cxn modelId="{FF55A417-28FA-46FF-8437-7E2745B32805}" type="presParOf" srcId="{A287015C-B058-41A6-9AA2-B08BD650AE8D}" destId="{27EA0BB5-3D69-4A43-85F8-CF32783905EE}" srcOrd="1" destOrd="0" presId="urn:microsoft.com/office/officeart/2018/2/layout/IconVerticalSolidList"/>
    <dgm:cxn modelId="{71C5CEE8-37D8-4F15-8B69-F8CC2BB3EC06}" type="presParOf" srcId="{A287015C-B058-41A6-9AA2-B08BD650AE8D}" destId="{6A50C45B-50C7-4DC0-9132-530D566D0CB1}" srcOrd="2" destOrd="0" presId="urn:microsoft.com/office/officeart/2018/2/layout/IconVerticalSolidList"/>
    <dgm:cxn modelId="{F41063F7-E93B-4395-AE2C-F49A43AFDD7B}" type="presParOf" srcId="{6A50C45B-50C7-4DC0-9132-530D566D0CB1}" destId="{0F66CE45-D2A1-446E-8A2E-83F3788311A8}" srcOrd="0" destOrd="0" presId="urn:microsoft.com/office/officeart/2018/2/layout/IconVerticalSolidList"/>
    <dgm:cxn modelId="{072E3DA0-AEF5-42D6-9397-241FA55990E5}" type="presParOf" srcId="{6A50C45B-50C7-4DC0-9132-530D566D0CB1}" destId="{557FCE41-F4C8-4670-8D8A-201D539CC0B9}" srcOrd="1" destOrd="0" presId="urn:microsoft.com/office/officeart/2018/2/layout/IconVerticalSolidList"/>
    <dgm:cxn modelId="{EA12B47B-EB13-4282-BEF1-BE429BB68501}" type="presParOf" srcId="{6A50C45B-50C7-4DC0-9132-530D566D0CB1}" destId="{5118D2EC-442E-4A18-A6BA-76415BED8911}" srcOrd="2" destOrd="0" presId="urn:microsoft.com/office/officeart/2018/2/layout/IconVerticalSolidList"/>
    <dgm:cxn modelId="{64ACC342-9271-450F-9BCE-4F4EA9F2DEE0}" type="presParOf" srcId="{6A50C45B-50C7-4DC0-9132-530D566D0CB1}" destId="{1C6DE8EE-AA42-4611-8E00-E5400E8A0BB4}" srcOrd="3" destOrd="0" presId="urn:microsoft.com/office/officeart/2018/2/layout/IconVerticalSolidList"/>
    <dgm:cxn modelId="{8A7161E2-581D-4DA2-9E5D-2A98C1D74003}" type="presParOf" srcId="{A287015C-B058-41A6-9AA2-B08BD650AE8D}" destId="{D979EAEC-5C94-4921-ABF6-CA2BCF9CCFB1}" srcOrd="3" destOrd="0" presId="urn:microsoft.com/office/officeart/2018/2/layout/IconVerticalSolidList"/>
    <dgm:cxn modelId="{C7B3291B-E592-4628-A974-2548DFC69C63}" type="presParOf" srcId="{A287015C-B058-41A6-9AA2-B08BD650AE8D}" destId="{7A08A60E-2884-44A6-BEFE-230E17AC3DAC}" srcOrd="4" destOrd="0" presId="urn:microsoft.com/office/officeart/2018/2/layout/IconVerticalSolidList"/>
    <dgm:cxn modelId="{7D36C451-95AB-4727-A1D7-5C87D8409064}" type="presParOf" srcId="{7A08A60E-2884-44A6-BEFE-230E17AC3DAC}" destId="{44233858-B6FB-406E-9828-F307D8FC74B2}" srcOrd="0" destOrd="0" presId="urn:microsoft.com/office/officeart/2018/2/layout/IconVerticalSolidList"/>
    <dgm:cxn modelId="{FAD5376F-F9F1-4EB0-BAAF-F87F4637B2DF}" type="presParOf" srcId="{7A08A60E-2884-44A6-BEFE-230E17AC3DAC}" destId="{7E65CDF0-0BC0-4DEA-9F0A-6B397E877B64}" srcOrd="1" destOrd="0" presId="urn:microsoft.com/office/officeart/2018/2/layout/IconVerticalSolidList"/>
    <dgm:cxn modelId="{DCB15760-A9D0-41F7-B4BD-4ADBC285BD85}" type="presParOf" srcId="{7A08A60E-2884-44A6-BEFE-230E17AC3DAC}" destId="{3094020B-DFEE-4FC0-BFFB-2BF579EA954D}" srcOrd="2" destOrd="0" presId="urn:microsoft.com/office/officeart/2018/2/layout/IconVerticalSolidList"/>
    <dgm:cxn modelId="{22E696A7-D5CA-492D-A593-4C3E3AAD3298}" type="presParOf" srcId="{7A08A60E-2884-44A6-BEFE-230E17AC3DAC}" destId="{719ABADC-04E7-43CE-BFC9-69753581F5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08C64E-A5D4-457E-A03E-FF5190FB8DB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6BE795-7254-4A88-86C8-0339DDB53712}">
      <dgm:prSet/>
      <dgm:spPr/>
      <dgm:t>
        <a:bodyPr/>
        <a:lstStyle/>
        <a:p>
          <a:r>
            <a:rPr lang="en-US"/>
            <a:t>Country Analysis</a:t>
          </a:r>
        </a:p>
      </dgm:t>
    </dgm:pt>
    <dgm:pt modelId="{4C220519-3E1D-4540-A499-95EE4D3B1FD4}" type="parTrans" cxnId="{683C34A9-841C-43EC-93F4-6B9E1659DD3B}">
      <dgm:prSet/>
      <dgm:spPr/>
      <dgm:t>
        <a:bodyPr/>
        <a:lstStyle/>
        <a:p>
          <a:endParaRPr lang="en-US"/>
        </a:p>
      </dgm:t>
    </dgm:pt>
    <dgm:pt modelId="{14EA4D07-5A7C-4D8A-B618-1FCB34D3AAA8}" type="sibTrans" cxnId="{683C34A9-841C-43EC-93F4-6B9E1659DD3B}">
      <dgm:prSet/>
      <dgm:spPr/>
      <dgm:t>
        <a:bodyPr/>
        <a:lstStyle/>
        <a:p>
          <a:endParaRPr lang="en-US"/>
        </a:p>
      </dgm:t>
    </dgm:pt>
    <dgm:pt modelId="{07201545-935B-48E3-84A9-656D488B103A}">
      <dgm:prSet/>
      <dgm:spPr/>
      <dgm:t>
        <a:bodyPr/>
        <a:lstStyle/>
        <a:p>
          <a:r>
            <a:rPr lang="en-US"/>
            <a:t>Genre Analysis</a:t>
          </a:r>
        </a:p>
      </dgm:t>
    </dgm:pt>
    <dgm:pt modelId="{F1888BD7-D5E6-4619-8FCE-3B9A36A09E44}" type="parTrans" cxnId="{4EC5BE1E-F075-43D5-890D-AC1664008A9B}">
      <dgm:prSet/>
      <dgm:spPr/>
      <dgm:t>
        <a:bodyPr/>
        <a:lstStyle/>
        <a:p>
          <a:endParaRPr lang="en-US"/>
        </a:p>
      </dgm:t>
    </dgm:pt>
    <dgm:pt modelId="{62A88306-9DB1-4B96-9FB1-247584F391D8}" type="sibTrans" cxnId="{4EC5BE1E-F075-43D5-890D-AC1664008A9B}">
      <dgm:prSet/>
      <dgm:spPr/>
      <dgm:t>
        <a:bodyPr/>
        <a:lstStyle/>
        <a:p>
          <a:endParaRPr lang="en-US"/>
        </a:p>
      </dgm:t>
    </dgm:pt>
    <dgm:pt modelId="{EE2238A1-7F74-44F7-AAD9-E5B57994CDF6}">
      <dgm:prSet/>
      <dgm:spPr/>
      <dgm:t>
        <a:bodyPr/>
        <a:lstStyle/>
        <a:p>
          <a:r>
            <a:rPr lang="en-US"/>
            <a:t>Director Analysis</a:t>
          </a:r>
        </a:p>
      </dgm:t>
    </dgm:pt>
    <dgm:pt modelId="{CD903B09-813B-45FB-B478-7C852FF10AE7}" type="parTrans" cxnId="{3B2C155F-0EF6-4264-905C-FE0CA2D358AC}">
      <dgm:prSet/>
      <dgm:spPr/>
      <dgm:t>
        <a:bodyPr/>
        <a:lstStyle/>
        <a:p>
          <a:endParaRPr lang="en-US"/>
        </a:p>
      </dgm:t>
    </dgm:pt>
    <dgm:pt modelId="{E7F646A0-F74B-41F1-8327-7548353BB683}" type="sibTrans" cxnId="{3B2C155F-0EF6-4264-905C-FE0CA2D358AC}">
      <dgm:prSet/>
      <dgm:spPr/>
      <dgm:t>
        <a:bodyPr/>
        <a:lstStyle/>
        <a:p>
          <a:endParaRPr lang="en-US"/>
        </a:p>
      </dgm:t>
    </dgm:pt>
    <dgm:pt modelId="{0F22CA24-3BEA-4FBF-A6C0-E6170E5F3218}">
      <dgm:prSet/>
      <dgm:spPr/>
      <dgm:t>
        <a:bodyPr/>
        <a:lstStyle/>
        <a:p>
          <a:r>
            <a:rPr lang="en-US"/>
            <a:t>Star Analysis</a:t>
          </a:r>
        </a:p>
      </dgm:t>
    </dgm:pt>
    <dgm:pt modelId="{A6F8DAA5-2C4E-4BF0-94A8-13FFC0D5E779}" type="parTrans" cxnId="{8890C757-54AE-4A6F-BAB1-433E45F1A784}">
      <dgm:prSet/>
      <dgm:spPr/>
      <dgm:t>
        <a:bodyPr/>
        <a:lstStyle/>
        <a:p>
          <a:endParaRPr lang="en-US"/>
        </a:p>
      </dgm:t>
    </dgm:pt>
    <dgm:pt modelId="{A1CB1A70-D9D1-4462-9487-A8A02C1B976E}" type="sibTrans" cxnId="{8890C757-54AE-4A6F-BAB1-433E45F1A784}">
      <dgm:prSet/>
      <dgm:spPr/>
      <dgm:t>
        <a:bodyPr/>
        <a:lstStyle/>
        <a:p>
          <a:endParaRPr lang="en-US"/>
        </a:p>
      </dgm:t>
    </dgm:pt>
    <dgm:pt modelId="{35AA537A-3F44-4C49-A7A9-3069163F0515}" type="pres">
      <dgm:prSet presAssocID="{1B08C64E-A5D4-457E-A03E-FF5190FB8DB7}" presName="linear" presStyleCnt="0">
        <dgm:presLayoutVars>
          <dgm:dir/>
          <dgm:animLvl val="lvl"/>
          <dgm:resizeHandles val="exact"/>
        </dgm:presLayoutVars>
      </dgm:prSet>
      <dgm:spPr/>
    </dgm:pt>
    <dgm:pt modelId="{1D29DEAB-E0C1-4095-85C0-23A9839BE5C2}" type="pres">
      <dgm:prSet presAssocID="{066BE795-7254-4A88-86C8-0339DDB53712}" presName="parentLin" presStyleCnt="0"/>
      <dgm:spPr/>
    </dgm:pt>
    <dgm:pt modelId="{98EA8218-8CA5-412D-A302-AEEBD8264791}" type="pres">
      <dgm:prSet presAssocID="{066BE795-7254-4A88-86C8-0339DDB53712}" presName="parentLeftMargin" presStyleLbl="node1" presStyleIdx="0" presStyleCnt="4"/>
      <dgm:spPr/>
    </dgm:pt>
    <dgm:pt modelId="{91796B34-7E0E-42EA-A6DB-81068D7CA87E}" type="pres">
      <dgm:prSet presAssocID="{066BE795-7254-4A88-86C8-0339DDB5371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D3B7D5-5BAA-4B5A-AC6B-C2C09FB408C5}" type="pres">
      <dgm:prSet presAssocID="{066BE795-7254-4A88-86C8-0339DDB53712}" presName="negativeSpace" presStyleCnt="0"/>
      <dgm:spPr/>
    </dgm:pt>
    <dgm:pt modelId="{2BB57E99-B055-4CC2-9FE8-EEEA0C2FAF40}" type="pres">
      <dgm:prSet presAssocID="{066BE795-7254-4A88-86C8-0339DDB53712}" presName="childText" presStyleLbl="conFgAcc1" presStyleIdx="0" presStyleCnt="4">
        <dgm:presLayoutVars>
          <dgm:bulletEnabled val="1"/>
        </dgm:presLayoutVars>
      </dgm:prSet>
      <dgm:spPr/>
    </dgm:pt>
    <dgm:pt modelId="{DCA8C3BF-5308-427E-833A-3EB49F20554A}" type="pres">
      <dgm:prSet presAssocID="{14EA4D07-5A7C-4D8A-B618-1FCB34D3AAA8}" presName="spaceBetweenRectangles" presStyleCnt="0"/>
      <dgm:spPr/>
    </dgm:pt>
    <dgm:pt modelId="{EA451D68-DBF3-42A5-9B59-776CFCE1FBF8}" type="pres">
      <dgm:prSet presAssocID="{07201545-935B-48E3-84A9-656D488B103A}" presName="parentLin" presStyleCnt="0"/>
      <dgm:spPr/>
    </dgm:pt>
    <dgm:pt modelId="{7FA0557E-D4BD-4E14-8BC5-A70607BB20AC}" type="pres">
      <dgm:prSet presAssocID="{07201545-935B-48E3-84A9-656D488B103A}" presName="parentLeftMargin" presStyleLbl="node1" presStyleIdx="0" presStyleCnt="4"/>
      <dgm:spPr/>
    </dgm:pt>
    <dgm:pt modelId="{AE389F1A-2FC1-4F75-89B0-5BA4B93B5277}" type="pres">
      <dgm:prSet presAssocID="{07201545-935B-48E3-84A9-656D488B10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C1A5B5-8B91-4FF0-B7A4-2BFF9EDB91B1}" type="pres">
      <dgm:prSet presAssocID="{07201545-935B-48E3-84A9-656D488B103A}" presName="negativeSpace" presStyleCnt="0"/>
      <dgm:spPr/>
    </dgm:pt>
    <dgm:pt modelId="{81AC0D18-68FC-4120-A753-DF8B6066EEE5}" type="pres">
      <dgm:prSet presAssocID="{07201545-935B-48E3-84A9-656D488B103A}" presName="childText" presStyleLbl="conFgAcc1" presStyleIdx="1" presStyleCnt="4">
        <dgm:presLayoutVars>
          <dgm:bulletEnabled val="1"/>
        </dgm:presLayoutVars>
      </dgm:prSet>
      <dgm:spPr/>
    </dgm:pt>
    <dgm:pt modelId="{3A08E967-0527-4876-99A5-ACC2B0A78876}" type="pres">
      <dgm:prSet presAssocID="{62A88306-9DB1-4B96-9FB1-247584F391D8}" presName="spaceBetweenRectangles" presStyleCnt="0"/>
      <dgm:spPr/>
    </dgm:pt>
    <dgm:pt modelId="{CE66EED3-D148-48F8-A186-65CE7D1463A8}" type="pres">
      <dgm:prSet presAssocID="{EE2238A1-7F74-44F7-AAD9-E5B57994CDF6}" presName="parentLin" presStyleCnt="0"/>
      <dgm:spPr/>
    </dgm:pt>
    <dgm:pt modelId="{A5772FE9-413E-4E78-BDF8-AF5F6614F0DD}" type="pres">
      <dgm:prSet presAssocID="{EE2238A1-7F74-44F7-AAD9-E5B57994CDF6}" presName="parentLeftMargin" presStyleLbl="node1" presStyleIdx="1" presStyleCnt="4"/>
      <dgm:spPr/>
    </dgm:pt>
    <dgm:pt modelId="{EA6F4A69-2AB9-42C4-98F8-B60811A64534}" type="pres">
      <dgm:prSet presAssocID="{EE2238A1-7F74-44F7-AAD9-E5B57994CD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36DE68D-9986-4D92-AC5C-6BF20CF33353}" type="pres">
      <dgm:prSet presAssocID="{EE2238A1-7F74-44F7-AAD9-E5B57994CDF6}" presName="negativeSpace" presStyleCnt="0"/>
      <dgm:spPr/>
    </dgm:pt>
    <dgm:pt modelId="{AE9347E2-62F4-40E7-8B69-6CBBD52A35F5}" type="pres">
      <dgm:prSet presAssocID="{EE2238A1-7F74-44F7-AAD9-E5B57994CDF6}" presName="childText" presStyleLbl="conFgAcc1" presStyleIdx="2" presStyleCnt="4">
        <dgm:presLayoutVars>
          <dgm:bulletEnabled val="1"/>
        </dgm:presLayoutVars>
      </dgm:prSet>
      <dgm:spPr/>
    </dgm:pt>
    <dgm:pt modelId="{D4C28550-2058-4DB7-A128-25F44542E246}" type="pres">
      <dgm:prSet presAssocID="{E7F646A0-F74B-41F1-8327-7548353BB683}" presName="spaceBetweenRectangles" presStyleCnt="0"/>
      <dgm:spPr/>
    </dgm:pt>
    <dgm:pt modelId="{764062C8-91D5-4FE3-B5BA-E939FA228AA7}" type="pres">
      <dgm:prSet presAssocID="{0F22CA24-3BEA-4FBF-A6C0-E6170E5F3218}" presName="parentLin" presStyleCnt="0"/>
      <dgm:spPr/>
    </dgm:pt>
    <dgm:pt modelId="{BF52C6BE-BF78-42B6-8C9D-6741903494BE}" type="pres">
      <dgm:prSet presAssocID="{0F22CA24-3BEA-4FBF-A6C0-E6170E5F3218}" presName="parentLeftMargin" presStyleLbl="node1" presStyleIdx="2" presStyleCnt="4"/>
      <dgm:spPr/>
    </dgm:pt>
    <dgm:pt modelId="{B7658D7D-3A49-472D-992E-7F611FD4F784}" type="pres">
      <dgm:prSet presAssocID="{0F22CA24-3BEA-4FBF-A6C0-E6170E5F321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C091D0-2E80-4DC8-8D6E-EC95FD35FBDF}" type="pres">
      <dgm:prSet presAssocID="{0F22CA24-3BEA-4FBF-A6C0-E6170E5F3218}" presName="negativeSpace" presStyleCnt="0"/>
      <dgm:spPr/>
    </dgm:pt>
    <dgm:pt modelId="{3B950BE5-E423-48F8-992E-A2A31B3E01C8}" type="pres">
      <dgm:prSet presAssocID="{0F22CA24-3BEA-4FBF-A6C0-E6170E5F321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8CE7108-1E9F-4F92-B947-E17FBB041141}" type="presOf" srcId="{066BE795-7254-4A88-86C8-0339DDB53712}" destId="{98EA8218-8CA5-412D-A302-AEEBD8264791}" srcOrd="0" destOrd="0" presId="urn:microsoft.com/office/officeart/2005/8/layout/list1"/>
    <dgm:cxn modelId="{4EC5BE1E-F075-43D5-890D-AC1664008A9B}" srcId="{1B08C64E-A5D4-457E-A03E-FF5190FB8DB7}" destId="{07201545-935B-48E3-84A9-656D488B103A}" srcOrd="1" destOrd="0" parTransId="{F1888BD7-D5E6-4619-8FCE-3B9A36A09E44}" sibTransId="{62A88306-9DB1-4B96-9FB1-247584F391D8}"/>
    <dgm:cxn modelId="{07BDAE36-632E-4043-BABA-770070903D67}" type="presOf" srcId="{EE2238A1-7F74-44F7-AAD9-E5B57994CDF6}" destId="{A5772FE9-413E-4E78-BDF8-AF5F6614F0DD}" srcOrd="0" destOrd="0" presId="urn:microsoft.com/office/officeart/2005/8/layout/list1"/>
    <dgm:cxn modelId="{9CB1B85D-A499-4D39-85AB-9C5BC1F08735}" type="presOf" srcId="{1B08C64E-A5D4-457E-A03E-FF5190FB8DB7}" destId="{35AA537A-3F44-4C49-A7A9-3069163F0515}" srcOrd="0" destOrd="0" presId="urn:microsoft.com/office/officeart/2005/8/layout/list1"/>
    <dgm:cxn modelId="{3B2C155F-0EF6-4264-905C-FE0CA2D358AC}" srcId="{1B08C64E-A5D4-457E-A03E-FF5190FB8DB7}" destId="{EE2238A1-7F74-44F7-AAD9-E5B57994CDF6}" srcOrd="2" destOrd="0" parTransId="{CD903B09-813B-45FB-B478-7C852FF10AE7}" sibTransId="{E7F646A0-F74B-41F1-8327-7548353BB683}"/>
    <dgm:cxn modelId="{8890C757-54AE-4A6F-BAB1-433E45F1A784}" srcId="{1B08C64E-A5D4-457E-A03E-FF5190FB8DB7}" destId="{0F22CA24-3BEA-4FBF-A6C0-E6170E5F3218}" srcOrd="3" destOrd="0" parTransId="{A6F8DAA5-2C4E-4BF0-94A8-13FFC0D5E779}" sibTransId="{A1CB1A70-D9D1-4462-9487-A8A02C1B976E}"/>
    <dgm:cxn modelId="{628C3A93-F9FA-4A47-BABB-DC31B4B259DD}" type="presOf" srcId="{EE2238A1-7F74-44F7-AAD9-E5B57994CDF6}" destId="{EA6F4A69-2AB9-42C4-98F8-B60811A64534}" srcOrd="1" destOrd="0" presId="urn:microsoft.com/office/officeart/2005/8/layout/list1"/>
    <dgm:cxn modelId="{683C34A9-841C-43EC-93F4-6B9E1659DD3B}" srcId="{1B08C64E-A5D4-457E-A03E-FF5190FB8DB7}" destId="{066BE795-7254-4A88-86C8-0339DDB53712}" srcOrd="0" destOrd="0" parTransId="{4C220519-3E1D-4540-A499-95EE4D3B1FD4}" sibTransId="{14EA4D07-5A7C-4D8A-B618-1FCB34D3AAA8}"/>
    <dgm:cxn modelId="{3F25BDB6-DFC7-42C0-8EAC-9786DE4A568C}" type="presOf" srcId="{0F22CA24-3BEA-4FBF-A6C0-E6170E5F3218}" destId="{BF52C6BE-BF78-42B6-8C9D-6741903494BE}" srcOrd="0" destOrd="0" presId="urn:microsoft.com/office/officeart/2005/8/layout/list1"/>
    <dgm:cxn modelId="{F22247B8-208B-408A-983F-01F81B2F4B3C}" type="presOf" srcId="{07201545-935B-48E3-84A9-656D488B103A}" destId="{AE389F1A-2FC1-4F75-89B0-5BA4B93B5277}" srcOrd="1" destOrd="0" presId="urn:microsoft.com/office/officeart/2005/8/layout/list1"/>
    <dgm:cxn modelId="{8B8B53CC-F423-486A-B5B6-4DEDB9918E53}" type="presOf" srcId="{066BE795-7254-4A88-86C8-0339DDB53712}" destId="{91796B34-7E0E-42EA-A6DB-81068D7CA87E}" srcOrd="1" destOrd="0" presId="urn:microsoft.com/office/officeart/2005/8/layout/list1"/>
    <dgm:cxn modelId="{8C4A3ADA-C90F-46D0-B1CE-5E27E2B8CA44}" type="presOf" srcId="{07201545-935B-48E3-84A9-656D488B103A}" destId="{7FA0557E-D4BD-4E14-8BC5-A70607BB20AC}" srcOrd="0" destOrd="0" presId="urn:microsoft.com/office/officeart/2005/8/layout/list1"/>
    <dgm:cxn modelId="{A6AE36DD-A72E-4DB4-B638-EC5D9A03A93A}" type="presOf" srcId="{0F22CA24-3BEA-4FBF-A6C0-E6170E5F3218}" destId="{B7658D7D-3A49-472D-992E-7F611FD4F784}" srcOrd="1" destOrd="0" presId="urn:microsoft.com/office/officeart/2005/8/layout/list1"/>
    <dgm:cxn modelId="{803B9C5E-A09B-40A1-82F0-05D8EDE30C29}" type="presParOf" srcId="{35AA537A-3F44-4C49-A7A9-3069163F0515}" destId="{1D29DEAB-E0C1-4095-85C0-23A9839BE5C2}" srcOrd="0" destOrd="0" presId="urn:microsoft.com/office/officeart/2005/8/layout/list1"/>
    <dgm:cxn modelId="{BC16D0DC-F769-49CE-A344-06610ACCFFAA}" type="presParOf" srcId="{1D29DEAB-E0C1-4095-85C0-23A9839BE5C2}" destId="{98EA8218-8CA5-412D-A302-AEEBD8264791}" srcOrd="0" destOrd="0" presId="urn:microsoft.com/office/officeart/2005/8/layout/list1"/>
    <dgm:cxn modelId="{E0495BB9-FB7A-4BE8-9D88-67D116BCCC13}" type="presParOf" srcId="{1D29DEAB-E0C1-4095-85C0-23A9839BE5C2}" destId="{91796B34-7E0E-42EA-A6DB-81068D7CA87E}" srcOrd="1" destOrd="0" presId="urn:microsoft.com/office/officeart/2005/8/layout/list1"/>
    <dgm:cxn modelId="{3B4683A4-45DC-4AF5-92B8-C6D1B87A3785}" type="presParOf" srcId="{35AA537A-3F44-4C49-A7A9-3069163F0515}" destId="{11D3B7D5-5BAA-4B5A-AC6B-C2C09FB408C5}" srcOrd="1" destOrd="0" presId="urn:microsoft.com/office/officeart/2005/8/layout/list1"/>
    <dgm:cxn modelId="{F091C9FA-BA82-496D-BB12-F1EE9E3ABB48}" type="presParOf" srcId="{35AA537A-3F44-4C49-A7A9-3069163F0515}" destId="{2BB57E99-B055-4CC2-9FE8-EEEA0C2FAF40}" srcOrd="2" destOrd="0" presId="urn:microsoft.com/office/officeart/2005/8/layout/list1"/>
    <dgm:cxn modelId="{9220E73B-C8B9-4C30-873F-0536BBDFB67A}" type="presParOf" srcId="{35AA537A-3F44-4C49-A7A9-3069163F0515}" destId="{DCA8C3BF-5308-427E-833A-3EB49F20554A}" srcOrd="3" destOrd="0" presId="urn:microsoft.com/office/officeart/2005/8/layout/list1"/>
    <dgm:cxn modelId="{90B8E91F-1C20-4B61-8F57-A21D8B30284E}" type="presParOf" srcId="{35AA537A-3F44-4C49-A7A9-3069163F0515}" destId="{EA451D68-DBF3-42A5-9B59-776CFCE1FBF8}" srcOrd="4" destOrd="0" presId="urn:microsoft.com/office/officeart/2005/8/layout/list1"/>
    <dgm:cxn modelId="{9BBD2F7D-59CA-4441-BF82-488587F7A2F3}" type="presParOf" srcId="{EA451D68-DBF3-42A5-9B59-776CFCE1FBF8}" destId="{7FA0557E-D4BD-4E14-8BC5-A70607BB20AC}" srcOrd="0" destOrd="0" presId="urn:microsoft.com/office/officeart/2005/8/layout/list1"/>
    <dgm:cxn modelId="{1195BCE4-F391-41F9-BE16-F65A2B93B203}" type="presParOf" srcId="{EA451D68-DBF3-42A5-9B59-776CFCE1FBF8}" destId="{AE389F1A-2FC1-4F75-89B0-5BA4B93B5277}" srcOrd="1" destOrd="0" presId="urn:microsoft.com/office/officeart/2005/8/layout/list1"/>
    <dgm:cxn modelId="{903646E9-77FB-4EED-A884-E8D38ED9D398}" type="presParOf" srcId="{35AA537A-3F44-4C49-A7A9-3069163F0515}" destId="{27C1A5B5-8B91-4FF0-B7A4-2BFF9EDB91B1}" srcOrd="5" destOrd="0" presId="urn:microsoft.com/office/officeart/2005/8/layout/list1"/>
    <dgm:cxn modelId="{6ED53910-D015-4514-904E-594BEB447C39}" type="presParOf" srcId="{35AA537A-3F44-4C49-A7A9-3069163F0515}" destId="{81AC0D18-68FC-4120-A753-DF8B6066EEE5}" srcOrd="6" destOrd="0" presId="urn:microsoft.com/office/officeart/2005/8/layout/list1"/>
    <dgm:cxn modelId="{8EA92323-200A-4284-AD76-F65B0B191225}" type="presParOf" srcId="{35AA537A-3F44-4C49-A7A9-3069163F0515}" destId="{3A08E967-0527-4876-99A5-ACC2B0A78876}" srcOrd="7" destOrd="0" presId="urn:microsoft.com/office/officeart/2005/8/layout/list1"/>
    <dgm:cxn modelId="{0EA09143-CB0A-4536-B17A-8004C240FCDA}" type="presParOf" srcId="{35AA537A-3F44-4C49-A7A9-3069163F0515}" destId="{CE66EED3-D148-48F8-A186-65CE7D1463A8}" srcOrd="8" destOrd="0" presId="urn:microsoft.com/office/officeart/2005/8/layout/list1"/>
    <dgm:cxn modelId="{E5948EBF-59E2-4C08-A92E-BA435D87AAF6}" type="presParOf" srcId="{CE66EED3-D148-48F8-A186-65CE7D1463A8}" destId="{A5772FE9-413E-4E78-BDF8-AF5F6614F0DD}" srcOrd="0" destOrd="0" presId="urn:microsoft.com/office/officeart/2005/8/layout/list1"/>
    <dgm:cxn modelId="{02C13C82-5807-4A0B-AD7A-AE4610B83DBB}" type="presParOf" srcId="{CE66EED3-D148-48F8-A186-65CE7D1463A8}" destId="{EA6F4A69-2AB9-42C4-98F8-B60811A64534}" srcOrd="1" destOrd="0" presId="urn:microsoft.com/office/officeart/2005/8/layout/list1"/>
    <dgm:cxn modelId="{CC44D5AF-086A-42F9-B826-27D4E517EB3A}" type="presParOf" srcId="{35AA537A-3F44-4C49-A7A9-3069163F0515}" destId="{436DE68D-9986-4D92-AC5C-6BF20CF33353}" srcOrd="9" destOrd="0" presId="urn:microsoft.com/office/officeart/2005/8/layout/list1"/>
    <dgm:cxn modelId="{05724A2D-9FF1-4DB8-BB62-630B6CB128EB}" type="presParOf" srcId="{35AA537A-3F44-4C49-A7A9-3069163F0515}" destId="{AE9347E2-62F4-40E7-8B69-6CBBD52A35F5}" srcOrd="10" destOrd="0" presId="urn:microsoft.com/office/officeart/2005/8/layout/list1"/>
    <dgm:cxn modelId="{0E38F0D0-367A-4D47-BA8F-70AC31EBF9CC}" type="presParOf" srcId="{35AA537A-3F44-4C49-A7A9-3069163F0515}" destId="{D4C28550-2058-4DB7-A128-25F44542E246}" srcOrd="11" destOrd="0" presId="urn:microsoft.com/office/officeart/2005/8/layout/list1"/>
    <dgm:cxn modelId="{EBC20515-2A4D-4776-95CA-58C110089E6B}" type="presParOf" srcId="{35AA537A-3F44-4C49-A7A9-3069163F0515}" destId="{764062C8-91D5-4FE3-B5BA-E939FA228AA7}" srcOrd="12" destOrd="0" presId="urn:microsoft.com/office/officeart/2005/8/layout/list1"/>
    <dgm:cxn modelId="{B3A22006-64A1-4EC7-83EF-903A6F278930}" type="presParOf" srcId="{764062C8-91D5-4FE3-B5BA-E939FA228AA7}" destId="{BF52C6BE-BF78-42B6-8C9D-6741903494BE}" srcOrd="0" destOrd="0" presId="urn:microsoft.com/office/officeart/2005/8/layout/list1"/>
    <dgm:cxn modelId="{806A7EE3-3DAA-4E86-BFA4-0E2FD9347F82}" type="presParOf" srcId="{764062C8-91D5-4FE3-B5BA-E939FA228AA7}" destId="{B7658D7D-3A49-472D-992E-7F611FD4F784}" srcOrd="1" destOrd="0" presId="urn:microsoft.com/office/officeart/2005/8/layout/list1"/>
    <dgm:cxn modelId="{95F578F8-8102-488B-8C96-D431A431032F}" type="presParOf" srcId="{35AA537A-3F44-4C49-A7A9-3069163F0515}" destId="{17C091D0-2E80-4DC8-8D6E-EC95FD35FBDF}" srcOrd="13" destOrd="0" presId="urn:microsoft.com/office/officeart/2005/8/layout/list1"/>
    <dgm:cxn modelId="{BFF9252E-4533-43C4-9328-414159AD5850}" type="presParOf" srcId="{35AA537A-3F44-4C49-A7A9-3069163F0515}" destId="{3B950BE5-E423-48F8-992E-A2A31B3E01C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1011FD-BB56-4FC1-AED4-7EAB37DFC4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D117D8-4B66-4910-BC3C-208EFCF4D5AF}">
      <dgm:prSet/>
      <dgm:spPr/>
      <dgm:t>
        <a:bodyPr/>
        <a:lstStyle/>
        <a:p>
          <a:r>
            <a:rPr lang="en-US"/>
            <a:t>Text Feature</a:t>
          </a:r>
        </a:p>
      </dgm:t>
    </dgm:pt>
    <dgm:pt modelId="{91696A83-A42B-460E-A259-987ED0D5CE9E}" type="parTrans" cxnId="{1ADBF110-17B0-4131-8C53-4BDE1A4E0018}">
      <dgm:prSet/>
      <dgm:spPr/>
      <dgm:t>
        <a:bodyPr/>
        <a:lstStyle/>
        <a:p>
          <a:endParaRPr lang="en-US"/>
        </a:p>
      </dgm:t>
    </dgm:pt>
    <dgm:pt modelId="{BA3B29DA-5EBF-4ABB-B917-478A9E13577D}" type="sibTrans" cxnId="{1ADBF110-17B0-4131-8C53-4BDE1A4E0018}">
      <dgm:prSet/>
      <dgm:spPr/>
      <dgm:t>
        <a:bodyPr/>
        <a:lstStyle/>
        <a:p>
          <a:endParaRPr lang="en-US"/>
        </a:p>
      </dgm:t>
    </dgm:pt>
    <dgm:pt modelId="{9CD523C0-CF73-46F0-A7F2-5B86BC1175C5}">
      <dgm:prSet/>
      <dgm:spPr/>
      <dgm:t>
        <a:bodyPr/>
        <a:lstStyle/>
        <a:p>
          <a:r>
            <a:rPr lang="en-US"/>
            <a:t>Word Vector</a:t>
          </a:r>
        </a:p>
      </dgm:t>
    </dgm:pt>
    <dgm:pt modelId="{A0ABE744-E6ED-40C0-B1C8-4D5FADD30F28}" type="parTrans" cxnId="{9D87C04E-65AF-4AB6-8FB7-E8C936C69EFC}">
      <dgm:prSet/>
      <dgm:spPr/>
      <dgm:t>
        <a:bodyPr/>
        <a:lstStyle/>
        <a:p>
          <a:endParaRPr lang="en-US"/>
        </a:p>
      </dgm:t>
    </dgm:pt>
    <dgm:pt modelId="{ED63E91F-7818-4D76-93F5-B7078C593282}" type="sibTrans" cxnId="{9D87C04E-65AF-4AB6-8FB7-E8C936C69EFC}">
      <dgm:prSet/>
      <dgm:spPr/>
      <dgm:t>
        <a:bodyPr/>
        <a:lstStyle/>
        <a:p>
          <a:endParaRPr lang="en-US"/>
        </a:p>
      </dgm:t>
    </dgm:pt>
    <dgm:pt modelId="{3E87E706-8C9C-4E82-8006-C7BE0E5DFFB5}">
      <dgm:prSet/>
      <dgm:spPr/>
      <dgm:t>
        <a:bodyPr/>
        <a:lstStyle/>
        <a:p>
          <a:r>
            <a:rPr lang="en-US"/>
            <a:t>Similarity Matrix</a:t>
          </a:r>
        </a:p>
      </dgm:t>
    </dgm:pt>
    <dgm:pt modelId="{2C37BEFD-E4EB-4390-B63B-47C59E49E501}" type="parTrans" cxnId="{B75B001A-0661-44D2-B455-E92C1F73DF06}">
      <dgm:prSet/>
      <dgm:spPr/>
      <dgm:t>
        <a:bodyPr/>
        <a:lstStyle/>
        <a:p>
          <a:endParaRPr lang="en-US"/>
        </a:p>
      </dgm:t>
    </dgm:pt>
    <dgm:pt modelId="{3B3CDF3E-72DE-49DC-B5C0-73BB2A165AD9}" type="sibTrans" cxnId="{B75B001A-0661-44D2-B455-E92C1F73DF06}">
      <dgm:prSet/>
      <dgm:spPr/>
      <dgm:t>
        <a:bodyPr/>
        <a:lstStyle/>
        <a:p>
          <a:endParaRPr lang="en-US"/>
        </a:p>
      </dgm:t>
    </dgm:pt>
    <dgm:pt modelId="{886ED742-B2CA-47D8-8CC1-499D2A00E16B}">
      <dgm:prSet/>
      <dgm:spPr/>
      <dgm:t>
        <a:bodyPr/>
        <a:lstStyle/>
        <a:p>
          <a:r>
            <a:rPr lang="en-US"/>
            <a:t>Similar Movie Recommendation</a:t>
          </a:r>
        </a:p>
      </dgm:t>
    </dgm:pt>
    <dgm:pt modelId="{55A0F6F0-C796-4428-8EEA-A6F7AC06A2ED}" type="parTrans" cxnId="{705EEE59-9E57-4DCE-88C3-5888046B29C4}">
      <dgm:prSet/>
      <dgm:spPr/>
      <dgm:t>
        <a:bodyPr/>
        <a:lstStyle/>
        <a:p>
          <a:endParaRPr lang="en-US"/>
        </a:p>
      </dgm:t>
    </dgm:pt>
    <dgm:pt modelId="{95C0C004-89B2-4FEF-909C-9A2F970B9D21}" type="sibTrans" cxnId="{705EEE59-9E57-4DCE-88C3-5888046B29C4}">
      <dgm:prSet/>
      <dgm:spPr/>
      <dgm:t>
        <a:bodyPr/>
        <a:lstStyle/>
        <a:p>
          <a:endParaRPr lang="en-US"/>
        </a:p>
      </dgm:t>
    </dgm:pt>
    <dgm:pt modelId="{3569D636-CBCD-4A4E-B884-D2B095FE9772}" type="pres">
      <dgm:prSet presAssocID="{4C1011FD-BB56-4FC1-AED4-7EAB37DFC45A}" presName="root" presStyleCnt="0">
        <dgm:presLayoutVars>
          <dgm:dir/>
          <dgm:resizeHandles val="exact"/>
        </dgm:presLayoutVars>
      </dgm:prSet>
      <dgm:spPr/>
    </dgm:pt>
    <dgm:pt modelId="{A04BADAE-A03A-4F2E-9125-AA00341A87D5}" type="pres">
      <dgm:prSet presAssocID="{92D117D8-4B66-4910-BC3C-208EFCF4D5AF}" presName="compNode" presStyleCnt="0"/>
      <dgm:spPr/>
    </dgm:pt>
    <dgm:pt modelId="{F9C9BAF9-3CF2-4C6D-8E0E-6D78C1A2F25F}" type="pres">
      <dgm:prSet presAssocID="{92D117D8-4B66-4910-BC3C-208EFCF4D5AF}" presName="bgRect" presStyleLbl="bgShp" presStyleIdx="0" presStyleCnt="4"/>
      <dgm:spPr/>
    </dgm:pt>
    <dgm:pt modelId="{0782A9B7-8354-4029-A0F5-FCD82E779AFA}" type="pres">
      <dgm:prSet presAssocID="{92D117D8-4B66-4910-BC3C-208EFCF4D5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87F62F-0791-4DBC-AD0C-B9A7C9A0FD45}" type="pres">
      <dgm:prSet presAssocID="{92D117D8-4B66-4910-BC3C-208EFCF4D5AF}" presName="spaceRect" presStyleCnt="0"/>
      <dgm:spPr/>
    </dgm:pt>
    <dgm:pt modelId="{642D196D-EA86-4EBF-9737-E3070298B8D3}" type="pres">
      <dgm:prSet presAssocID="{92D117D8-4B66-4910-BC3C-208EFCF4D5AF}" presName="parTx" presStyleLbl="revTx" presStyleIdx="0" presStyleCnt="4">
        <dgm:presLayoutVars>
          <dgm:chMax val="0"/>
          <dgm:chPref val="0"/>
        </dgm:presLayoutVars>
      </dgm:prSet>
      <dgm:spPr/>
    </dgm:pt>
    <dgm:pt modelId="{363447BC-5534-49AE-A9DE-4A1C614EB661}" type="pres">
      <dgm:prSet presAssocID="{BA3B29DA-5EBF-4ABB-B917-478A9E13577D}" presName="sibTrans" presStyleCnt="0"/>
      <dgm:spPr/>
    </dgm:pt>
    <dgm:pt modelId="{D763888A-6E2C-4CB1-AD85-5A876A590E98}" type="pres">
      <dgm:prSet presAssocID="{9CD523C0-CF73-46F0-A7F2-5B86BC1175C5}" presName="compNode" presStyleCnt="0"/>
      <dgm:spPr/>
    </dgm:pt>
    <dgm:pt modelId="{48C1FB18-2478-4A92-8A85-75577DDA0816}" type="pres">
      <dgm:prSet presAssocID="{9CD523C0-CF73-46F0-A7F2-5B86BC1175C5}" presName="bgRect" presStyleLbl="bgShp" presStyleIdx="1" presStyleCnt="4"/>
      <dgm:spPr/>
    </dgm:pt>
    <dgm:pt modelId="{940A84F1-FED9-4F23-A5F4-888FF83F88F2}" type="pres">
      <dgm:prSet presAssocID="{9CD523C0-CF73-46F0-A7F2-5B86BC1175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88F1220-4AAD-4EF2-B38D-0A647E438F96}" type="pres">
      <dgm:prSet presAssocID="{9CD523C0-CF73-46F0-A7F2-5B86BC1175C5}" presName="spaceRect" presStyleCnt="0"/>
      <dgm:spPr/>
    </dgm:pt>
    <dgm:pt modelId="{5B69D571-692F-4537-A27B-C67FD5B746CD}" type="pres">
      <dgm:prSet presAssocID="{9CD523C0-CF73-46F0-A7F2-5B86BC1175C5}" presName="parTx" presStyleLbl="revTx" presStyleIdx="1" presStyleCnt="4">
        <dgm:presLayoutVars>
          <dgm:chMax val="0"/>
          <dgm:chPref val="0"/>
        </dgm:presLayoutVars>
      </dgm:prSet>
      <dgm:spPr/>
    </dgm:pt>
    <dgm:pt modelId="{F0B89FB6-EB29-4255-A3CE-D166E53117DA}" type="pres">
      <dgm:prSet presAssocID="{ED63E91F-7818-4D76-93F5-B7078C593282}" presName="sibTrans" presStyleCnt="0"/>
      <dgm:spPr/>
    </dgm:pt>
    <dgm:pt modelId="{5D17F9D9-1DF2-42C0-8E31-BF8C2D07BB90}" type="pres">
      <dgm:prSet presAssocID="{3E87E706-8C9C-4E82-8006-C7BE0E5DFFB5}" presName="compNode" presStyleCnt="0"/>
      <dgm:spPr/>
    </dgm:pt>
    <dgm:pt modelId="{622F1ED8-3E32-42B6-BB20-12FE4FE7A036}" type="pres">
      <dgm:prSet presAssocID="{3E87E706-8C9C-4E82-8006-C7BE0E5DFFB5}" presName="bgRect" presStyleLbl="bgShp" presStyleIdx="2" presStyleCnt="4"/>
      <dgm:spPr/>
    </dgm:pt>
    <dgm:pt modelId="{969CB84E-6DA1-439E-A8BE-CA169B710661}" type="pres">
      <dgm:prSet presAssocID="{3E87E706-8C9C-4E82-8006-C7BE0E5DFF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B60B13D-E9AD-4434-8BDD-39FD8716B96F}" type="pres">
      <dgm:prSet presAssocID="{3E87E706-8C9C-4E82-8006-C7BE0E5DFFB5}" presName="spaceRect" presStyleCnt="0"/>
      <dgm:spPr/>
    </dgm:pt>
    <dgm:pt modelId="{EE29691B-2A30-4024-B359-792D72312A53}" type="pres">
      <dgm:prSet presAssocID="{3E87E706-8C9C-4E82-8006-C7BE0E5DFFB5}" presName="parTx" presStyleLbl="revTx" presStyleIdx="2" presStyleCnt="4">
        <dgm:presLayoutVars>
          <dgm:chMax val="0"/>
          <dgm:chPref val="0"/>
        </dgm:presLayoutVars>
      </dgm:prSet>
      <dgm:spPr/>
    </dgm:pt>
    <dgm:pt modelId="{2B253071-FE94-498B-A1FA-BB9A685181E6}" type="pres">
      <dgm:prSet presAssocID="{3B3CDF3E-72DE-49DC-B5C0-73BB2A165AD9}" presName="sibTrans" presStyleCnt="0"/>
      <dgm:spPr/>
    </dgm:pt>
    <dgm:pt modelId="{3F71A522-A424-416E-BFCF-18F694AC6E29}" type="pres">
      <dgm:prSet presAssocID="{886ED742-B2CA-47D8-8CC1-499D2A00E16B}" presName="compNode" presStyleCnt="0"/>
      <dgm:spPr/>
    </dgm:pt>
    <dgm:pt modelId="{82AEE142-7C77-48B7-A1E4-97D85709DEED}" type="pres">
      <dgm:prSet presAssocID="{886ED742-B2CA-47D8-8CC1-499D2A00E16B}" presName="bgRect" presStyleLbl="bgShp" presStyleIdx="3" presStyleCnt="4"/>
      <dgm:spPr/>
    </dgm:pt>
    <dgm:pt modelId="{EB972684-7F45-4536-8BA8-42FEA9C044F2}" type="pres">
      <dgm:prSet presAssocID="{886ED742-B2CA-47D8-8CC1-499D2A00E1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F44274B-BDD3-4E18-980E-2EB14C61E1A6}" type="pres">
      <dgm:prSet presAssocID="{886ED742-B2CA-47D8-8CC1-499D2A00E16B}" presName="spaceRect" presStyleCnt="0"/>
      <dgm:spPr/>
    </dgm:pt>
    <dgm:pt modelId="{223D8505-F4AD-40D0-BFA8-6F7F17133D36}" type="pres">
      <dgm:prSet presAssocID="{886ED742-B2CA-47D8-8CC1-499D2A00E1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DBF110-17B0-4131-8C53-4BDE1A4E0018}" srcId="{4C1011FD-BB56-4FC1-AED4-7EAB37DFC45A}" destId="{92D117D8-4B66-4910-BC3C-208EFCF4D5AF}" srcOrd="0" destOrd="0" parTransId="{91696A83-A42B-460E-A259-987ED0D5CE9E}" sibTransId="{BA3B29DA-5EBF-4ABB-B917-478A9E13577D}"/>
    <dgm:cxn modelId="{B75B001A-0661-44D2-B455-E92C1F73DF06}" srcId="{4C1011FD-BB56-4FC1-AED4-7EAB37DFC45A}" destId="{3E87E706-8C9C-4E82-8006-C7BE0E5DFFB5}" srcOrd="2" destOrd="0" parTransId="{2C37BEFD-E4EB-4390-B63B-47C59E49E501}" sibTransId="{3B3CDF3E-72DE-49DC-B5C0-73BB2A165AD9}"/>
    <dgm:cxn modelId="{8F48103B-2AD9-4B22-A9B5-B2B7E232E937}" type="presOf" srcId="{3E87E706-8C9C-4E82-8006-C7BE0E5DFFB5}" destId="{EE29691B-2A30-4024-B359-792D72312A53}" srcOrd="0" destOrd="0" presId="urn:microsoft.com/office/officeart/2018/2/layout/IconVerticalSolidList"/>
    <dgm:cxn modelId="{9D87C04E-65AF-4AB6-8FB7-E8C936C69EFC}" srcId="{4C1011FD-BB56-4FC1-AED4-7EAB37DFC45A}" destId="{9CD523C0-CF73-46F0-A7F2-5B86BC1175C5}" srcOrd="1" destOrd="0" parTransId="{A0ABE744-E6ED-40C0-B1C8-4D5FADD30F28}" sibTransId="{ED63E91F-7818-4D76-93F5-B7078C593282}"/>
    <dgm:cxn modelId="{705EEE59-9E57-4DCE-88C3-5888046B29C4}" srcId="{4C1011FD-BB56-4FC1-AED4-7EAB37DFC45A}" destId="{886ED742-B2CA-47D8-8CC1-499D2A00E16B}" srcOrd="3" destOrd="0" parTransId="{55A0F6F0-C796-4428-8EEA-A6F7AC06A2ED}" sibTransId="{95C0C004-89B2-4FEF-909C-9A2F970B9D21}"/>
    <dgm:cxn modelId="{4E1C6F93-2BB9-4D8E-B3DF-26079F48C264}" type="presOf" srcId="{92D117D8-4B66-4910-BC3C-208EFCF4D5AF}" destId="{642D196D-EA86-4EBF-9737-E3070298B8D3}" srcOrd="0" destOrd="0" presId="urn:microsoft.com/office/officeart/2018/2/layout/IconVerticalSolidList"/>
    <dgm:cxn modelId="{13EBD1B6-DDF7-4CD2-91A0-59417BC8ACFA}" type="presOf" srcId="{4C1011FD-BB56-4FC1-AED4-7EAB37DFC45A}" destId="{3569D636-CBCD-4A4E-B884-D2B095FE9772}" srcOrd="0" destOrd="0" presId="urn:microsoft.com/office/officeart/2018/2/layout/IconVerticalSolidList"/>
    <dgm:cxn modelId="{1D4892DD-3134-4F87-9E08-3A41C416A3C7}" type="presOf" srcId="{886ED742-B2CA-47D8-8CC1-499D2A00E16B}" destId="{223D8505-F4AD-40D0-BFA8-6F7F17133D36}" srcOrd="0" destOrd="0" presId="urn:microsoft.com/office/officeart/2018/2/layout/IconVerticalSolidList"/>
    <dgm:cxn modelId="{1D525EE5-4E91-4457-9CBF-1D8C66963992}" type="presOf" srcId="{9CD523C0-CF73-46F0-A7F2-5B86BC1175C5}" destId="{5B69D571-692F-4537-A27B-C67FD5B746CD}" srcOrd="0" destOrd="0" presId="urn:microsoft.com/office/officeart/2018/2/layout/IconVerticalSolidList"/>
    <dgm:cxn modelId="{75EBF8E2-B722-44D4-B9DD-B85B7521255A}" type="presParOf" srcId="{3569D636-CBCD-4A4E-B884-D2B095FE9772}" destId="{A04BADAE-A03A-4F2E-9125-AA00341A87D5}" srcOrd="0" destOrd="0" presId="urn:microsoft.com/office/officeart/2018/2/layout/IconVerticalSolidList"/>
    <dgm:cxn modelId="{4641BF06-E295-45BE-9EA1-6E11410E79A0}" type="presParOf" srcId="{A04BADAE-A03A-4F2E-9125-AA00341A87D5}" destId="{F9C9BAF9-3CF2-4C6D-8E0E-6D78C1A2F25F}" srcOrd="0" destOrd="0" presId="urn:microsoft.com/office/officeart/2018/2/layout/IconVerticalSolidList"/>
    <dgm:cxn modelId="{1F2FC9F9-21AA-42D7-91A6-77FDA15B9786}" type="presParOf" srcId="{A04BADAE-A03A-4F2E-9125-AA00341A87D5}" destId="{0782A9B7-8354-4029-A0F5-FCD82E779AFA}" srcOrd="1" destOrd="0" presId="urn:microsoft.com/office/officeart/2018/2/layout/IconVerticalSolidList"/>
    <dgm:cxn modelId="{DB768F7A-FC64-4E4B-BF90-FEBE5490829B}" type="presParOf" srcId="{A04BADAE-A03A-4F2E-9125-AA00341A87D5}" destId="{6787F62F-0791-4DBC-AD0C-B9A7C9A0FD45}" srcOrd="2" destOrd="0" presId="urn:microsoft.com/office/officeart/2018/2/layout/IconVerticalSolidList"/>
    <dgm:cxn modelId="{4A01B50E-BE68-4106-9E47-880FCC19D0F7}" type="presParOf" srcId="{A04BADAE-A03A-4F2E-9125-AA00341A87D5}" destId="{642D196D-EA86-4EBF-9737-E3070298B8D3}" srcOrd="3" destOrd="0" presId="urn:microsoft.com/office/officeart/2018/2/layout/IconVerticalSolidList"/>
    <dgm:cxn modelId="{FFFCCB66-6435-4E9B-8330-165DE9ABAB86}" type="presParOf" srcId="{3569D636-CBCD-4A4E-B884-D2B095FE9772}" destId="{363447BC-5534-49AE-A9DE-4A1C614EB661}" srcOrd="1" destOrd="0" presId="urn:microsoft.com/office/officeart/2018/2/layout/IconVerticalSolidList"/>
    <dgm:cxn modelId="{CF42D3F3-6569-45B7-AC42-29C997819ABC}" type="presParOf" srcId="{3569D636-CBCD-4A4E-B884-D2B095FE9772}" destId="{D763888A-6E2C-4CB1-AD85-5A876A590E98}" srcOrd="2" destOrd="0" presId="urn:microsoft.com/office/officeart/2018/2/layout/IconVerticalSolidList"/>
    <dgm:cxn modelId="{D218B95D-1594-4340-83A8-0BF767BE243A}" type="presParOf" srcId="{D763888A-6E2C-4CB1-AD85-5A876A590E98}" destId="{48C1FB18-2478-4A92-8A85-75577DDA0816}" srcOrd="0" destOrd="0" presId="urn:microsoft.com/office/officeart/2018/2/layout/IconVerticalSolidList"/>
    <dgm:cxn modelId="{D302EBAD-B93D-428D-85C0-C27F6C2101DD}" type="presParOf" srcId="{D763888A-6E2C-4CB1-AD85-5A876A590E98}" destId="{940A84F1-FED9-4F23-A5F4-888FF83F88F2}" srcOrd="1" destOrd="0" presId="urn:microsoft.com/office/officeart/2018/2/layout/IconVerticalSolidList"/>
    <dgm:cxn modelId="{E3083637-6F0B-48CC-A767-55122CCD1B12}" type="presParOf" srcId="{D763888A-6E2C-4CB1-AD85-5A876A590E98}" destId="{788F1220-4AAD-4EF2-B38D-0A647E438F96}" srcOrd="2" destOrd="0" presId="urn:microsoft.com/office/officeart/2018/2/layout/IconVerticalSolidList"/>
    <dgm:cxn modelId="{CDA6BA6B-78E9-4E89-9CE2-BB5A19056D98}" type="presParOf" srcId="{D763888A-6E2C-4CB1-AD85-5A876A590E98}" destId="{5B69D571-692F-4537-A27B-C67FD5B746CD}" srcOrd="3" destOrd="0" presId="urn:microsoft.com/office/officeart/2018/2/layout/IconVerticalSolidList"/>
    <dgm:cxn modelId="{5987BDDC-E7EC-468D-B431-776C13A8C64F}" type="presParOf" srcId="{3569D636-CBCD-4A4E-B884-D2B095FE9772}" destId="{F0B89FB6-EB29-4255-A3CE-D166E53117DA}" srcOrd="3" destOrd="0" presId="urn:microsoft.com/office/officeart/2018/2/layout/IconVerticalSolidList"/>
    <dgm:cxn modelId="{AE5FFCBF-60F6-44D9-9440-DCA03384006C}" type="presParOf" srcId="{3569D636-CBCD-4A4E-B884-D2B095FE9772}" destId="{5D17F9D9-1DF2-42C0-8E31-BF8C2D07BB90}" srcOrd="4" destOrd="0" presId="urn:microsoft.com/office/officeart/2018/2/layout/IconVerticalSolidList"/>
    <dgm:cxn modelId="{48D2B23F-CF7C-40F5-BB45-62A2B135EE70}" type="presParOf" srcId="{5D17F9D9-1DF2-42C0-8E31-BF8C2D07BB90}" destId="{622F1ED8-3E32-42B6-BB20-12FE4FE7A036}" srcOrd="0" destOrd="0" presId="urn:microsoft.com/office/officeart/2018/2/layout/IconVerticalSolidList"/>
    <dgm:cxn modelId="{F4AD48B7-9B8B-44FF-8E9D-F6310D35E024}" type="presParOf" srcId="{5D17F9D9-1DF2-42C0-8E31-BF8C2D07BB90}" destId="{969CB84E-6DA1-439E-A8BE-CA169B710661}" srcOrd="1" destOrd="0" presId="urn:microsoft.com/office/officeart/2018/2/layout/IconVerticalSolidList"/>
    <dgm:cxn modelId="{862CA49E-FD55-4EA4-9961-5DF98A42046D}" type="presParOf" srcId="{5D17F9D9-1DF2-42C0-8E31-BF8C2D07BB90}" destId="{1B60B13D-E9AD-4434-8BDD-39FD8716B96F}" srcOrd="2" destOrd="0" presId="urn:microsoft.com/office/officeart/2018/2/layout/IconVerticalSolidList"/>
    <dgm:cxn modelId="{0368CB75-EE57-4793-B986-31B011C03517}" type="presParOf" srcId="{5D17F9D9-1DF2-42C0-8E31-BF8C2D07BB90}" destId="{EE29691B-2A30-4024-B359-792D72312A53}" srcOrd="3" destOrd="0" presId="urn:microsoft.com/office/officeart/2018/2/layout/IconVerticalSolidList"/>
    <dgm:cxn modelId="{7C318BB8-CAD7-4D87-B943-2CE6F991477D}" type="presParOf" srcId="{3569D636-CBCD-4A4E-B884-D2B095FE9772}" destId="{2B253071-FE94-498B-A1FA-BB9A685181E6}" srcOrd="5" destOrd="0" presId="urn:microsoft.com/office/officeart/2018/2/layout/IconVerticalSolidList"/>
    <dgm:cxn modelId="{277C2DA0-D921-4C46-8838-FC67DD64CDDB}" type="presParOf" srcId="{3569D636-CBCD-4A4E-B884-D2B095FE9772}" destId="{3F71A522-A424-416E-BFCF-18F694AC6E29}" srcOrd="6" destOrd="0" presId="urn:microsoft.com/office/officeart/2018/2/layout/IconVerticalSolidList"/>
    <dgm:cxn modelId="{AE5379E2-75B1-4491-9F3C-EA4E4006292D}" type="presParOf" srcId="{3F71A522-A424-416E-BFCF-18F694AC6E29}" destId="{82AEE142-7C77-48B7-A1E4-97D85709DEED}" srcOrd="0" destOrd="0" presId="urn:microsoft.com/office/officeart/2018/2/layout/IconVerticalSolidList"/>
    <dgm:cxn modelId="{4EAF443B-9B7F-403F-A460-1DC2E8ADE0B5}" type="presParOf" srcId="{3F71A522-A424-416E-BFCF-18F694AC6E29}" destId="{EB972684-7F45-4536-8BA8-42FEA9C044F2}" srcOrd="1" destOrd="0" presId="urn:microsoft.com/office/officeart/2018/2/layout/IconVerticalSolidList"/>
    <dgm:cxn modelId="{3FC4BF25-A280-470A-8FFE-DFE1C97159D2}" type="presParOf" srcId="{3F71A522-A424-416E-BFCF-18F694AC6E29}" destId="{EF44274B-BDD3-4E18-980E-2EB14C61E1A6}" srcOrd="2" destOrd="0" presId="urn:microsoft.com/office/officeart/2018/2/layout/IconVerticalSolidList"/>
    <dgm:cxn modelId="{511F8DB8-9D17-46AD-BFD1-46FFACA8227B}" type="presParOf" srcId="{3F71A522-A424-416E-BFCF-18F694AC6E29}" destId="{223D8505-F4AD-40D0-BFA8-6F7F17133D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9719F6-EE4C-47CA-8898-68C60CC0513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469521-09FB-4792-8A50-E41B5876C980}">
      <dgm:prSet/>
      <dgm:spPr/>
      <dgm:t>
        <a:bodyPr/>
        <a:lstStyle/>
        <a:p>
          <a:r>
            <a:rPr lang="en-US" b="1"/>
            <a:t>TF-IDF features</a:t>
          </a:r>
          <a:endParaRPr lang="en-US"/>
        </a:p>
      </dgm:t>
    </dgm:pt>
    <dgm:pt modelId="{0BFFB17F-90C4-4993-AFB2-524B7DBA7C17}" type="parTrans" cxnId="{85750EA7-C59D-4194-B0D0-70E4EAF6E9C1}">
      <dgm:prSet/>
      <dgm:spPr/>
      <dgm:t>
        <a:bodyPr/>
        <a:lstStyle/>
        <a:p>
          <a:endParaRPr lang="en-US"/>
        </a:p>
      </dgm:t>
    </dgm:pt>
    <dgm:pt modelId="{F4F2601A-4AAE-4262-ADAB-C5758495DA61}" type="sibTrans" cxnId="{85750EA7-C59D-4194-B0D0-70E4EAF6E9C1}">
      <dgm:prSet/>
      <dgm:spPr/>
      <dgm:t>
        <a:bodyPr/>
        <a:lstStyle/>
        <a:p>
          <a:endParaRPr lang="en-US"/>
        </a:p>
      </dgm:t>
    </dgm:pt>
    <dgm:pt modelId="{C3431C6C-BD7B-4FFA-BDFB-8F9F6521CF33}">
      <dgm:prSet/>
      <dgm:spPr/>
      <dgm:t>
        <a:bodyPr/>
        <a:lstStyle/>
        <a:p>
          <a:r>
            <a:rPr lang="en-US" b="1"/>
            <a:t>Linear Regression model (LR)</a:t>
          </a:r>
          <a:endParaRPr lang="en-US"/>
        </a:p>
      </dgm:t>
    </dgm:pt>
    <dgm:pt modelId="{288AEE5C-F402-4B6D-945E-D0FBBD48FB65}" type="parTrans" cxnId="{71C44FA5-2207-4B99-8D35-1E57D5A85158}">
      <dgm:prSet/>
      <dgm:spPr/>
      <dgm:t>
        <a:bodyPr/>
        <a:lstStyle/>
        <a:p>
          <a:endParaRPr lang="en-US"/>
        </a:p>
      </dgm:t>
    </dgm:pt>
    <dgm:pt modelId="{D63191E3-D622-4AC1-979F-064977A1DFC4}" type="sibTrans" cxnId="{71C44FA5-2207-4B99-8D35-1E57D5A85158}">
      <dgm:prSet/>
      <dgm:spPr/>
      <dgm:t>
        <a:bodyPr/>
        <a:lstStyle/>
        <a:p>
          <a:endParaRPr lang="en-US"/>
        </a:p>
      </dgm:t>
    </dgm:pt>
    <dgm:pt modelId="{49EC528C-6894-4639-B2BB-EF6986EC99EE}">
      <dgm:prSet/>
      <dgm:spPr/>
      <dgm:t>
        <a:bodyPr/>
        <a:lstStyle/>
        <a:p>
          <a:r>
            <a:rPr lang="en-US" b="1"/>
            <a:t>Random Forest Regression model (RF)</a:t>
          </a:r>
          <a:endParaRPr lang="en-US"/>
        </a:p>
      </dgm:t>
    </dgm:pt>
    <dgm:pt modelId="{179C8C54-99B9-425A-B695-BE09EF5E8503}" type="parTrans" cxnId="{AF761FD7-0C35-4496-B9FB-75AA95F58803}">
      <dgm:prSet/>
      <dgm:spPr/>
      <dgm:t>
        <a:bodyPr/>
        <a:lstStyle/>
        <a:p>
          <a:endParaRPr lang="en-US"/>
        </a:p>
      </dgm:t>
    </dgm:pt>
    <dgm:pt modelId="{99B413A4-D0B9-4B76-AB42-CC524CBD6CC1}" type="sibTrans" cxnId="{AF761FD7-0C35-4496-B9FB-75AA95F58803}">
      <dgm:prSet/>
      <dgm:spPr/>
      <dgm:t>
        <a:bodyPr/>
        <a:lstStyle/>
        <a:p>
          <a:endParaRPr lang="en-US"/>
        </a:p>
      </dgm:t>
    </dgm:pt>
    <dgm:pt modelId="{4D0E026C-0526-4670-85B9-5D9CB899E5D0}" type="pres">
      <dgm:prSet presAssocID="{169719F6-EE4C-47CA-8898-68C60CC051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0F31E0-6643-44C3-9EA8-610B4749ACC7}" type="pres">
      <dgm:prSet presAssocID="{7C469521-09FB-4792-8A50-E41B5876C980}" presName="hierRoot1" presStyleCnt="0"/>
      <dgm:spPr/>
    </dgm:pt>
    <dgm:pt modelId="{B982F256-BFE9-4635-AD69-90C007556069}" type="pres">
      <dgm:prSet presAssocID="{7C469521-09FB-4792-8A50-E41B5876C980}" presName="composite" presStyleCnt="0"/>
      <dgm:spPr/>
    </dgm:pt>
    <dgm:pt modelId="{BD6CB08E-23D3-4403-85CF-334F2F271A9D}" type="pres">
      <dgm:prSet presAssocID="{7C469521-09FB-4792-8A50-E41B5876C980}" presName="background" presStyleLbl="node0" presStyleIdx="0" presStyleCnt="3"/>
      <dgm:spPr/>
    </dgm:pt>
    <dgm:pt modelId="{25D80856-FF36-4AC7-AD35-160296260A75}" type="pres">
      <dgm:prSet presAssocID="{7C469521-09FB-4792-8A50-E41B5876C980}" presName="text" presStyleLbl="fgAcc0" presStyleIdx="0" presStyleCnt="3">
        <dgm:presLayoutVars>
          <dgm:chPref val="3"/>
        </dgm:presLayoutVars>
      </dgm:prSet>
      <dgm:spPr/>
    </dgm:pt>
    <dgm:pt modelId="{1A16795A-2BD1-4FD7-B9A4-76B35E9C63E7}" type="pres">
      <dgm:prSet presAssocID="{7C469521-09FB-4792-8A50-E41B5876C980}" presName="hierChild2" presStyleCnt="0"/>
      <dgm:spPr/>
    </dgm:pt>
    <dgm:pt modelId="{9A479ABF-7CB6-4B55-9670-6A2554D3AB95}" type="pres">
      <dgm:prSet presAssocID="{C3431C6C-BD7B-4FFA-BDFB-8F9F6521CF33}" presName="hierRoot1" presStyleCnt="0"/>
      <dgm:spPr/>
    </dgm:pt>
    <dgm:pt modelId="{A8A470B9-ACF5-4D86-831B-2EECE983AD8A}" type="pres">
      <dgm:prSet presAssocID="{C3431C6C-BD7B-4FFA-BDFB-8F9F6521CF33}" presName="composite" presStyleCnt="0"/>
      <dgm:spPr/>
    </dgm:pt>
    <dgm:pt modelId="{F30691D7-4C53-49C8-B598-8D1F31ECC72F}" type="pres">
      <dgm:prSet presAssocID="{C3431C6C-BD7B-4FFA-BDFB-8F9F6521CF33}" presName="background" presStyleLbl="node0" presStyleIdx="1" presStyleCnt="3"/>
      <dgm:spPr/>
    </dgm:pt>
    <dgm:pt modelId="{FE9704AF-75F8-4B29-B1DD-9DB741C5B9E8}" type="pres">
      <dgm:prSet presAssocID="{C3431C6C-BD7B-4FFA-BDFB-8F9F6521CF33}" presName="text" presStyleLbl="fgAcc0" presStyleIdx="1" presStyleCnt="3">
        <dgm:presLayoutVars>
          <dgm:chPref val="3"/>
        </dgm:presLayoutVars>
      </dgm:prSet>
      <dgm:spPr/>
    </dgm:pt>
    <dgm:pt modelId="{787E5D8A-12E5-4CF0-A071-9B11AD43411A}" type="pres">
      <dgm:prSet presAssocID="{C3431C6C-BD7B-4FFA-BDFB-8F9F6521CF33}" presName="hierChild2" presStyleCnt="0"/>
      <dgm:spPr/>
    </dgm:pt>
    <dgm:pt modelId="{478DF27D-F962-4212-981C-EDC69995B801}" type="pres">
      <dgm:prSet presAssocID="{49EC528C-6894-4639-B2BB-EF6986EC99EE}" presName="hierRoot1" presStyleCnt="0"/>
      <dgm:spPr/>
    </dgm:pt>
    <dgm:pt modelId="{55E12A9D-04AE-4B10-8792-9694BBD61F29}" type="pres">
      <dgm:prSet presAssocID="{49EC528C-6894-4639-B2BB-EF6986EC99EE}" presName="composite" presStyleCnt="0"/>
      <dgm:spPr/>
    </dgm:pt>
    <dgm:pt modelId="{54B798BE-7A63-46E9-B662-936D2DFB4DED}" type="pres">
      <dgm:prSet presAssocID="{49EC528C-6894-4639-B2BB-EF6986EC99EE}" presName="background" presStyleLbl="node0" presStyleIdx="2" presStyleCnt="3"/>
      <dgm:spPr/>
    </dgm:pt>
    <dgm:pt modelId="{00B8037C-35BB-41FC-AFC3-7BC69A9CB8E8}" type="pres">
      <dgm:prSet presAssocID="{49EC528C-6894-4639-B2BB-EF6986EC99EE}" presName="text" presStyleLbl="fgAcc0" presStyleIdx="2" presStyleCnt="3">
        <dgm:presLayoutVars>
          <dgm:chPref val="3"/>
        </dgm:presLayoutVars>
      </dgm:prSet>
      <dgm:spPr/>
    </dgm:pt>
    <dgm:pt modelId="{353DF563-050D-4F39-A802-7A88F87B25FB}" type="pres">
      <dgm:prSet presAssocID="{49EC528C-6894-4639-B2BB-EF6986EC99EE}" presName="hierChild2" presStyleCnt="0"/>
      <dgm:spPr/>
    </dgm:pt>
  </dgm:ptLst>
  <dgm:cxnLst>
    <dgm:cxn modelId="{B25F4C86-64B5-4279-9ADD-DDBE85B30237}" type="presOf" srcId="{C3431C6C-BD7B-4FFA-BDFB-8F9F6521CF33}" destId="{FE9704AF-75F8-4B29-B1DD-9DB741C5B9E8}" srcOrd="0" destOrd="0" presId="urn:microsoft.com/office/officeart/2005/8/layout/hierarchy1"/>
    <dgm:cxn modelId="{298F1189-5C75-46F1-99CF-D8950F01BD47}" type="presOf" srcId="{169719F6-EE4C-47CA-8898-68C60CC0513A}" destId="{4D0E026C-0526-4670-85B9-5D9CB899E5D0}" srcOrd="0" destOrd="0" presId="urn:microsoft.com/office/officeart/2005/8/layout/hierarchy1"/>
    <dgm:cxn modelId="{DD4C308A-2ECA-4997-BAC1-3F18FE490B5E}" type="presOf" srcId="{7C469521-09FB-4792-8A50-E41B5876C980}" destId="{25D80856-FF36-4AC7-AD35-160296260A75}" srcOrd="0" destOrd="0" presId="urn:microsoft.com/office/officeart/2005/8/layout/hierarchy1"/>
    <dgm:cxn modelId="{71C44FA5-2207-4B99-8D35-1E57D5A85158}" srcId="{169719F6-EE4C-47CA-8898-68C60CC0513A}" destId="{C3431C6C-BD7B-4FFA-BDFB-8F9F6521CF33}" srcOrd="1" destOrd="0" parTransId="{288AEE5C-F402-4B6D-945E-D0FBBD48FB65}" sibTransId="{D63191E3-D622-4AC1-979F-064977A1DFC4}"/>
    <dgm:cxn modelId="{85750EA7-C59D-4194-B0D0-70E4EAF6E9C1}" srcId="{169719F6-EE4C-47CA-8898-68C60CC0513A}" destId="{7C469521-09FB-4792-8A50-E41B5876C980}" srcOrd="0" destOrd="0" parTransId="{0BFFB17F-90C4-4993-AFB2-524B7DBA7C17}" sibTransId="{F4F2601A-4AAE-4262-ADAB-C5758495DA61}"/>
    <dgm:cxn modelId="{BBB006BE-F30D-4DE5-AC61-CAA4BE924EC3}" type="presOf" srcId="{49EC528C-6894-4639-B2BB-EF6986EC99EE}" destId="{00B8037C-35BB-41FC-AFC3-7BC69A9CB8E8}" srcOrd="0" destOrd="0" presId="urn:microsoft.com/office/officeart/2005/8/layout/hierarchy1"/>
    <dgm:cxn modelId="{AF761FD7-0C35-4496-B9FB-75AA95F58803}" srcId="{169719F6-EE4C-47CA-8898-68C60CC0513A}" destId="{49EC528C-6894-4639-B2BB-EF6986EC99EE}" srcOrd="2" destOrd="0" parTransId="{179C8C54-99B9-425A-B695-BE09EF5E8503}" sibTransId="{99B413A4-D0B9-4B76-AB42-CC524CBD6CC1}"/>
    <dgm:cxn modelId="{AB82742C-8CF8-43F7-8487-E69167E68F56}" type="presParOf" srcId="{4D0E026C-0526-4670-85B9-5D9CB899E5D0}" destId="{980F31E0-6643-44C3-9EA8-610B4749ACC7}" srcOrd="0" destOrd="0" presId="urn:microsoft.com/office/officeart/2005/8/layout/hierarchy1"/>
    <dgm:cxn modelId="{C6F5D1B5-A73F-486F-8182-74CBBF066D09}" type="presParOf" srcId="{980F31E0-6643-44C3-9EA8-610B4749ACC7}" destId="{B982F256-BFE9-4635-AD69-90C007556069}" srcOrd="0" destOrd="0" presId="urn:microsoft.com/office/officeart/2005/8/layout/hierarchy1"/>
    <dgm:cxn modelId="{B13DFED8-8D5E-4F2D-91C9-4A57049B4B82}" type="presParOf" srcId="{B982F256-BFE9-4635-AD69-90C007556069}" destId="{BD6CB08E-23D3-4403-85CF-334F2F271A9D}" srcOrd="0" destOrd="0" presId="urn:microsoft.com/office/officeart/2005/8/layout/hierarchy1"/>
    <dgm:cxn modelId="{5D50E7B2-1E4C-4E4D-811A-EB8B6B69DBF1}" type="presParOf" srcId="{B982F256-BFE9-4635-AD69-90C007556069}" destId="{25D80856-FF36-4AC7-AD35-160296260A75}" srcOrd="1" destOrd="0" presId="urn:microsoft.com/office/officeart/2005/8/layout/hierarchy1"/>
    <dgm:cxn modelId="{3E8C1581-07B8-4F93-8734-210398179A4B}" type="presParOf" srcId="{980F31E0-6643-44C3-9EA8-610B4749ACC7}" destId="{1A16795A-2BD1-4FD7-B9A4-76B35E9C63E7}" srcOrd="1" destOrd="0" presId="urn:microsoft.com/office/officeart/2005/8/layout/hierarchy1"/>
    <dgm:cxn modelId="{B9A8140F-E41B-41AA-A73C-4586C7D0160E}" type="presParOf" srcId="{4D0E026C-0526-4670-85B9-5D9CB899E5D0}" destId="{9A479ABF-7CB6-4B55-9670-6A2554D3AB95}" srcOrd="1" destOrd="0" presId="urn:microsoft.com/office/officeart/2005/8/layout/hierarchy1"/>
    <dgm:cxn modelId="{D2F85CD8-9AB0-4490-9873-801DB40A639A}" type="presParOf" srcId="{9A479ABF-7CB6-4B55-9670-6A2554D3AB95}" destId="{A8A470B9-ACF5-4D86-831B-2EECE983AD8A}" srcOrd="0" destOrd="0" presId="urn:microsoft.com/office/officeart/2005/8/layout/hierarchy1"/>
    <dgm:cxn modelId="{AE52D529-0245-4F5F-8A9C-A35083F8FFBC}" type="presParOf" srcId="{A8A470B9-ACF5-4D86-831B-2EECE983AD8A}" destId="{F30691D7-4C53-49C8-B598-8D1F31ECC72F}" srcOrd="0" destOrd="0" presId="urn:microsoft.com/office/officeart/2005/8/layout/hierarchy1"/>
    <dgm:cxn modelId="{46FE20DE-0865-46FB-9227-4228DA8829BA}" type="presParOf" srcId="{A8A470B9-ACF5-4D86-831B-2EECE983AD8A}" destId="{FE9704AF-75F8-4B29-B1DD-9DB741C5B9E8}" srcOrd="1" destOrd="0" presId="urn:microsoft.com/office/officeart/2005/8/layout/hierarchy1"/>
    <dgm:cxn modelId="{CD753A7E-993E-45D8-A1C8-7B14B13E7C79}" type="presParOf" srcId="{9A479ABF-7CB6-4B55-9670-6A2554D3AB95}" destId="{787E5D8A-12E5-4CF0-A071-9B11AD43411A}" srcOrd="1" destOrd="0" presId="urn:microsoft.com/office/officeart/2005/8/layout/hierarchy1"/>
    <dgm:cxn modelId="{21D6F93E-CB06-43F1-BEBD-8DA8F073A721}" type="presParOf" srcId="{4D0E026C-0526-4670-85B9-5D9CB899E5D0}" destId="{478DF27D-F962-4212-981C-EDC69995B801}" srcOrd="2" destOrd="0" presId="urn:microsoft.com/office/officeart/2005/8/layout/hierarchy1"/>
    <dgm:cxn modelId="{36B60AD5-5928-4F9D-8553-655D07BE477E}" type="presParOf" srcId="{478DF27D-F962-4212-981C-EDC69995B801}" destId="{55E12A9D-04AE-4B10-8792-9694BBD61F29}" srcOrd="0" destOrd="0" presId="urn:microsoft.com/office/officeart/2005/8/layout/hierarchy1"/>
    <dgm:cxn modelId="{476379AF-79E6-4622-A29C-2279342C5F94}" type="presParOf" srcId="{55E12A9D-04AE-4B10-8792-9694BBD61F29}" destId="{54B798BE-7A63-46E9-B662-936D2DFB4DED}" srcOrd="0" destOrd="0" presId="urn:microsoft.com/office/officeart/2005/8/layout/hierarchy1"/>
    <dgm:cxn modelId="{A756C33C-47EC-41B2-B887-48500BB0669F}" type="presParOf" srcId="{55E12A9D-04AE-4B10-8792-9694BBD61F29}" destId="{00B8037C-35BB-41FC-AFC3-7BC69A9CB8E8}" srcOrd="1" destOrd="0" presId="urn:microsoft.com/office/officeart/2005/8/layout/hierarchy1"/>
    <dgm:cxn modelId="{6FDAB718-1727-414E-A852-A56DAF4A8F88}" type="presParOf" srcId="{478DF27D-F962-4212-981C-EDC69995B801}" destId="{353DF563-050D-4F39-A802-7A88F87B25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4327C-9E2B-4C9A-8A90-DD9753CF16E1}">
      <dsp:nvSpPr>
        <dsp:cNvPr id="0" name=""/>
        <dsp:cNvSpPr/>
      </dsp:nvSpPr>
      <dsp:spPr>
        <a:xfrm>
          <a:off x="0" y="2924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31848-B507-405F-89E6-A11972F235E8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710F7-7477-4306-9976-FD4E6D0DF996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Movie Data Analysis</a:t>
          </a:r>
          <a:endParaRPr lang="en-US" sz="2500" kern="1200" dirty="0"/>
        </a:p>
      </dsp:txBody>
      <dsp:txXfrm>
        <a:off x="1819120" y="673"/>
        <a:ext cx="4545103" cy="1574995"/>
      </dsp:txXfrm>
    </dsp:sp>
    <dsp:sp modelId="{0F66CE45-D2A1-446E-8A2E-83F3788311A8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FCE41-F4C8-4670-8D8A-201D539CC0B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DE8EE-AA42-4611-8E00-E5400E8A0BB4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Word Vector Analysis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44233858-B6FB-406E-9828-F307D8FC74B2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5CDF0-0BC0-4DEA-9F0A-6B397E877B64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ABADC-04E7-43CE-BFC9-69753581F5D3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Score Prediction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57E99-B055-4CC2-9FE8-EEEA0C2FAF40}">
      <dsp:nvSpPr>
        <dsp:cNvPr id="0" name=""/>
        <dsp:cNvSpPr/>
      </dsp:nvSpPr>
      <dsp:spPr>
        <a:xfrm>
          <a:off x="0" y="485855"/>
          <a:ext cx="63642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96B34-7E0E-42EA-A6DB-81068D7CA87E}">
      <dsp:nvSpPr>
        <dsp:cNvPr id="0" name=""/>
        <dsp:cNvSpPr/>
      </dsp:nvSpPr>
      <dsp:spPr>
        <a:xfrm>
          <a:off x="318211" y="28295"/>
          <a:ext cx="4454956" cy="91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Country Analysis</a:t>
          </a:r>
        </a:p>
      </dsp:txBody>
      <dsp:txXfrm>
        <a:off x="362883" y="72967"/>
        <a:ext cx="4365612" cy="825776"/>
      </dsp:txXfrm>
    </dsp:sp>
    <dsp:sp modelId="{81AC0D18-68FC-4120-A753-DF8B6066EEE5}">
      <dsp:nvSpPr>
        <dsp:cNvPr id="0" name=""/>
        <dsp:cNvSpPr/>
      </dsp:nvSpPr>
      <dsp:spPr>
        <a:xfrm>
          <a:off x="0" y="1892015"/>
          <a:ext cx="63642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89F1A-2FC1-4F75-89B0-5BA4B93B5277}">
      <dsp:nvSpPr>
        <dsp:cNvPr id="0" name=""/>
        <dsp:cNvSpPr/>
      </dsp:nvSpPr>
      <dsp:spPr>
        <a:xfrm>
          <a:off x="318211" y="1434455"/>
          <a:ext cx="4454956" cy="915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Genre Analysis</a:t>
          </a:r>
        </a:p>
      </dsp:txBody>
      <dsp:txXfrm>
        <a:off x="362883" y="1479127"/>
        <a:ext cx="4365612" cy="825776"/>
      </dsp:txXfrm>
    </dsp:sp>
    <dsp:sp modelId="{AE9347E2-62F4-40E7-8B69-6CBBD52A35F5}">
      <dsp:nvSpPr>
        <dsp:cNvPr id="0" name=""/>
        <dsp:cNvSpPr/>
      </dsp:nvSpPr>
      <dsp:spPr>
        <a:xfrm>
          <a:off x="0" y="3298176"/>
          <a:ext cx="63642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F4A69-2AB9-42C4-98F8-B60811A64534}">
      <dsp:nvSpPr>
        <dsp:cNvPr id="0" name=""/>
        <dsp:cNvSpPr/>
      </dsp:nvSpPr>
      <dsp:spPr>
        <a:xfrm>
          <a:off x="318211" y="2840615"/>
          <a:ext cx="4454956" cy="91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Director Analysis</a:t>
          </a:r>
        </a:p>
      </dsp:txBody>
      <dsp:txXfrm>
        <a:off x="362883" y="2885287"/>
        <a:ext cx="4365612" cy="825776"/>
      </dsp:txXfrm>
    </dsp:sp>
    <dsp:sp modelId="{3B950BE5-E423-48F8-992E-A2A31B3E01C8}">
      <dsp:nvSpPr>
        <dsp:cNvPr id="0" name=""/>
        <dsp:cNvSpPr/>
      </dsp:nvSpPr>
      <dsp:spPr>
        <a:xfrm>
          <a:off x="0" y="4704335"/>
          <a:ext cx="636422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58D7D-3A49-472D-992E-7F611FD4F784}">
      <dsp:nvSpPr>
        <dsp:cNvPr id="0" name=""/>
        <dsp:cNvSpPr/>
      </dsp:nvSpPr>
      <dsp:spPr>
        <a:xfrm>
          <a:off x="318211" y="4246776"/>
          <a:ext cx="4454956" cy="915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Star Analysis</a:t>
          </a:r>
        </a:p>
      </dsp:txBody>
      <dsp:txXfrm>
        <a:off x="362883" y="4291448"/>
        <a:ext cx="4365612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9BAF9-3CF2-4C6D-8E0E-6D78C1A2F25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2A9B7-8354-4029-A0F5-FCD82E779AFA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D196D-EA86-4EBF-9737-E3070298B8D3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Text Feature</a:t>
          </a:r>
        </a:p>
      </dsp:txBody>
      <dsp:txXfrm>
        <a:off x="1339618" y="2288"/>
        <a:ext cx="5024605" cy="1159843"/>
      </dsp:txXfrm>
    </dsp:sp>
    <dsp:sp modelId="{48C1FB18-2478-4A92-8A85-75577DDA081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A84F1-FED9-4F23-A5F4-888FF83F88F2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9D571-692F-4537-A27B-C67FD5B746CD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Word Vector</a:t>
          </a:r>
        </a:p>
      </dsp:txBody>
      <dsp:txXfrm>
        <a:off x="1339618" y="1452092"/>
        <a:ext cx="5024605" cy="1159843"/>
      </dsp:txXfrm>
    </dsp:sp>
    <dsp:sp modelId="{622F1ED8-3E32-42B6-BB20-12FE4FE7A036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CB84E-6DA1-439E-A8BE-CA169B710661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9691B-2A30-4024-B359-792D72312A53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Similarity Matrix</a:t>
          </a:r>
        </a:p>
      </dsp:txBody>
      <dsp:txXfrm>
        <a:off x="1339618" y="2901896"/>
        <a:ext cx="5024605" cy="1159843"/>
      </dsp:txXfrm>
    </dsp:sp>
    <dsp:sp modelId="{82AEE142-7C77-48B7-A1E4-97D85709DEED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72684-7F45-4536-8BA8-42FEA9C044F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D8505-F4AD-40D0-BFA8-6F7F17133D36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Similar Movie Recommendation</a:t>
          </a:r>
        </a:p>
      </dsp:txBody>
      <dsp:txXfrm>
        <a:off x="1339618" y="4351700"/>
        <a:ext cx="5024605" cy="11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CB08E-23D3-4403-85CF-334F2F271A9D}">
      <dsp:nvSpPr>
        <dsp:cNvPr id="0" name=""/>
        <dsp:cNvSpPr/>
      </dsp:nvSpPr>
      <dsp:spPr>
        <a:xfrm>
          <a:off x="0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80856-FF36-4AC7-AD35-160296260A75}">
      <dsp:nvSpPr>
        <dsp:cNvPr id="0" name=""/>
        <dsp:cNvSpPr/>
      </dsp:nvSpPr>
      <dsp:spPr>
        <a:xfrm>
          <a:off x="328612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TF-IDF features</a:t>
          </a:r>
          <a:endParaRPr lang="en-US" sz="2900" kern="1200"/>
        </a:p>
      </dsp:txBody>
      <dsp:txXfrm>
        <a:off x="383617" y="1302682"/>
        <a:ext cx="2847502" cy="1768010"/>
      </dsp:txXfrm>
    </dsp:sp>
    <dsp:sp modelId="{F30691D7-4C53-49C8-B598-8D1F31ECC72F}">
      <dsp:nvSpPr>
        <dsp:cNvPr id="0" name=""/>
        <dsp:cNvSpPr/>
      </dsp:nvSpPr>
      <dsp:spPr>
        <a:xfrm>
          <a:off x="3614737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704AF-75F8-4B29-B1DD-9DB741C5B9E8}">
      <dsp:nvSpPr>
        <dsp:cNvPr id="0" name=""/>
        <dsp:cNvSpPr/>
      </dsp:nvSpPr>
      <dsp:spPr>
        <a:xfrm>
          <a:off x="3943350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Linear Regression model (LR)</a:t>
          </a:r>
          <a:endParaRPr lang="en-US" sz="2900" kern="1200"/>
        </a:p>
      </dsp:txBody>
      <dsp:txXfrm>
        <a:off x="3998355" y="1302682"/>
        <a:ext cx="2847502" cy="1768010"/>
      </dsp:txXfrm>
    </dsp:sp>
    <dsp:sp modelId="{54B798BE-7A63-46E9-B662-936D2DFB4DED}">
      <dsp:nvSpPr>
        <dsp:cNvPr id="0" name=""/>
        <dsp:cNvSpPr/>
      </dsp:nvSpPr>
      <dsp:spPr>
        <a:xfrm>
          <a:off x="7229475" y="935495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8037C-35BB-41FC-AFC3-7BC69A9CB8E8}">
      <dsp:nvSpPr>
        <dsp:cNvPr id="0" name=""/>
        <dsp:cNvSpPr/>
      </dsp:nvSpPr>
      <dsp:spPr>
        <a:xfrm>
          <a:off x="7558087" y="1247677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Random Forest Regression model (RF)</a:t>
          </a:r>
          <a:endParaRPr lang="en-US" sz="2900" kern="1200"/>
        </a:p>
      </dsp:txBody>
      <dsp:txXfrm>
        <a:off x="7613092" y="1302682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32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4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1070E2-1622-477E-BBDA-8F248EB10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733" b="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4BC398-A1CD-4857-9796-263F7097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946025"/>
            <a:ext cx="4023360" cy="28215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IMDb </a:t>
            </a:r>
            <a:br>
              <a:rPr lang="en-US" sz="4800" dirty="0"/>
            </a:br>
            <a:r>
              <a:rPr lang="en-US" sz="4800" dirty="0"/>
              <a:t>TOP 250 </a:t>
            </a:r>
            <a:r>
              <a:rPr lang="en-US" altLang="zh-CN" sz="4800" dirty="0"/>
              <a:t>Movies Analysis</a:t>
            </a:r>
            <a:endParaRPr lang="en-US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0CBA06-E613-4D67-A8AA-D9A04D307F8A}"/>
              </a:ext>
            </a:extLst>
          </p:cNvPr>
          <p:cNvSpPr txBox="1"/>
          <p:nvPr/>
        </p:nvSpPr>
        <p:spPr>
          <a:xfrm>
            <a:off x="3478866" y="389995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altLang="zh-CN" dirty="0"/>
              <a:t>in Ou</a:t>
            </a:r>
            <a:endParaRPr lang="en-US" dirty="0"/>
          </a:p>
        </p:txBody>
      </p:sp>
      <p:pic>
        <p:nvPicPr>
          <p:cNvPr id="7" name="图片 6" descr="图片包含 文字, 游戏机&#10;&#10;描述已自动生成">
            <a:extLst>
              <a:ext uri="{FF2B5EF4-FFF2-40B4-BE49-F238E27FC236}">
                <a16:creationId xmlns:a16="http://schemas.microsoft.com/office/drawing/2014/main" id="{1E1D4BBB-BBE6-4145-B45A-FE2584D9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31" y="4689472"/>
            <a:ext cx="1828959" cy="18289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3230F5-9B87-4465-8D6E-1CA62EC7D146}"/>
              </a:ext>
            </a:extLst>
          </p:cNvPr>
          <p:cNvSpPr/>
          <p:nvPr/>
        </p:nvSpPr>
        <p:spPr>
          <a:xfrm>
            <a:off x="1156229" y="6426615"/>
            <a:ext cx="2636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https://cutt.ly/5ymKP3v</a:t>
            </a:r>
          </a:p>
        </p:txBody>
      </p:sp>
    </p:spTree>
    <p:extLst>
      <p:ext uri="{BB962C8B-B14F-4D97-AF65-F5344CB8AC3E}">
        <p14:creationId xmlns:p14="http://schemas.microsoft.com/office/powerpoint/2010/main" val="387770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FCF2090B-F52D-4246-B236-1A77E1C0D10F}"/>
              </a:ext>
            </a:extLst>
          </p:cNvPr>
          <p:cNvSpPr txBox="1"/>
          <p:nvPr/>
        </p:nvSpPr>
        <p:spPr>
          <a:xfrm flipH="1">
            <a:off x="636293" y="658081"/>
            <a:ext cx="1671358" cy="554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Country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Language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Production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Rating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Genre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Story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Director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Writer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Star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1B473A7-8388-40CB-9510-E66065ECA707}"/>
              </a:ext>
            </a:extLst>
          </p:cNvPr>
          <p:cNvCxnSpPr>
            <a:cxnSpLocks/>
          </p:cNvCxnSpPr>
          <p:nvPr/>
        </p:nvCxnSpPr>
        <p:spPr>
          <a:xfrm flipV="1">
            <a:off x="2434053" y="2174221"/>
            <a:ext cx="1237129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6FD5BA4-618E-4744-8D96-A8651CA34298}"/>
              </a:ext>
            </a:extLst>
          </p:cNvPr>
          <p:cNvSpPr txBox="1"/>
          <p:nvPr/>
        </p:nvSpPr>
        <p:spPr>
          <a:xfrm flipH="1">
            <a:off x="2575108" y="1529268"/>
            <a:ext cx="1096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Merge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3D383C-47D9-48C3-93F7-EA2CE69B76C2}"/>
              </a:ext>
            </a:extLst>
          </p:cNvPr>
          <p:cNvSpPr txBox="1"/>
          <p:nvPr/>
        </p:nvSpPr>
        <p:spPr>
          <a:xfrm flipH="1">
            <a:off x="4137206" y="1881833"/>
            <a:ext cx="124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Text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378BC3-21EB-4851-AEFD-FBB694E808E1}"/>
              </a:ext>
            </a:extLst>
          </p:cNvPr>
          <p:cNvSpPr/>
          <p:nvPr/>
        </p:nvSpPr>
        <p:spPr>
          <a:xfrm>
            <a:off x="5499002" y="3522263"/>
            <a:ext cx="57553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USA English Castle Rock Entertainment R Drama Two imprisoned men bond over a number of years, finding solace and eventual redemption through acts of common decency. Frank Darabont Stephen King Frank Darabont Tim Robbins Morgan Freeman Bob </a:t>
            </a:r>
            <a:r>
              <a:rPr lang="en-US" sz="2400" dirty="0" err="1">
                <a:solidFill>
                  <a:srgbClr val="FF0000"/>
                </a:solidFill>
              </a:rPr>
              <a:t>Gunton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7F460E-37E4-4253-B52A-36B76C6E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061" y="791527"/>
            <a:ext cx="5991225" cy="248602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DAE067-7D71-4D68-9823-0B403CF75381}"/>
              </a:ext>
            </a:extLst>
          </p:cNvPr>
          <p:cNvCxnSpPr>
            <a:cxnSpLocks/>
          </p:cNvCxnSpPr>
          <p:nvPr/>
        </p:nvCxnSpPr>
        <p:spPr>
          <a:xfrm flipH="1">
            <a:off x="3671182" y="2701456"/>
            <a:ext cx="854940" cy="16899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D88A697-387D-421A-83B7-2326604693E3}"/>
              </a:ext>
            </a:extLst>
          </p:cNvPr>
          <p:cNvSpPr txBox="1"/>
          <p:nvPr/>
        </p:nvSpPr>
        <p:spPr>
          <a:xfrm flipH="1">
            <a:off x="1940584" y="4532674"/>
            <a:ext cx="3807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Word2Vec Model</a:t>
            </a:r>
          </a:p>
        </p:txBody>
      </p:sp>
      <p:pic>
        <p:nvPicPr>
          <p:cNvPr id="23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974473DB-9DD5-49D1-B86A-EA21A09EA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8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86D4A3-AF15-4621-A244-3059D8AB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69627"/>
            <a:ext cx="5426764" cy="2609384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646939D-2EF8-459D-BBBB-4DDA7CB7BBE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57201" y="3819267"/>
            <a:ext cx="5426764" cy="238421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9AC44C-C3BD-4FBD-9E0F-9893033FB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452" y="1237403"/>
            <a:ext cx="5426764" cy="49362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C068D1-34AC-485D-B04A-2ACF0A0D9675}"/>
              </a:ext>
            </a:extLst>
          </p:cNvPr>
          <p:cNvSpPr txBox="1"/>
          <p:nvPr/>
        </p:nvSpPr>
        <p:spPr>
          <a:xfrm>
            <a:off x="2067678" y="3474720"/>
            <a:ext cx="199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Word Vector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F7B745-EB01-4B10-A736-B84FF0868BF6}"/>
              </a:ext>
            </a:extLst>
          </p:cNvPr>
          <p:cNvSpPr txBox="1"/>
          <p:nvPr/>
        </p:nvSpPr>
        <p:spPr>
          <a:xfrm>
            <a:off x="909667" y="66521"/>
            <a:ext cx="467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Similarity Between Two Words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EE6A8A-977D-4C08-8EB0-65EB1EB311BF}"/>
              </a:ext>
            </a:extLst>
          </p:cNvPr>
          <p:cNvSpPr txBox="1"/>
          <p:nvPr/>
        </p:nvSpPr>
        <p:spPr>
          <a:xfrm>
            <a:off x="8133199" y="775738"/>
            <a:ext cx="2256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Similar Words</a:t>
            </a:r>
          </a:p>
        </p:txBody>
      </p:sp>
    </p:spTree>
    <p:extLst>
      <p:ext uri="{BB962C8B-B14F-4D97-AF65-F5344CB8AC3E}">
        <p14:creationId xmlns:p14="http://schemas.microsoft.com/office/powerpoint/2010/main" val="151163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CD9A62-2AAB-4D1A-B00F-74252218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Movie Similarity Matrix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F6E6358-502A-49E8-A681-FFDFC6633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388955"/>
            <a:ext cx="11420856" cy="3597570"/>
          </a:xfrm>
          <a:prstGeom prst="rect">
            <a:avLst/>
          </a:prstGeom>
        </p:spPr>
      </p:pic>
      <p:pic>
        <p:nvPicPr>
          <p:cNvPr id="10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17EA5256-E2CA-4E4B-8AF8-3E9B5F864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5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76E895-A914-47A5-848E-6BDF07A0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Movie Recommendation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2A38ABE-3F8C-4A76-8768-1F6A9AC7F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5224"/>
            <a:ext cx="4056063" cy="26566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787427-D6B0-4F3F-9CDB-77F77DE8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73" y="566928"/>
            <a:ext cx="2728731" cy="2338913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D284A6-62EB-4FF1-9283-DB6E9C3C7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986" y="564969"/>
            <a:ext cx="2804426" cy="23389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D5B312-A7AA-48A3-A25D-E5386CE3F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705" y="3400630"/>
            <a:ext cx="5989328" cy="2474928"/>
          </a:xfrm>
          <a:prstGeom prst="rect">
            <a:avLst/>
          </a:prstGeom>
        </p:spPr>
      </p:pic>
      <p:pic>
        <p:nvPicPr>
          <p:cNvPr id="26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7BDB94F9-C6C8-4FF8-AFC2-ED465B217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6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939408-AB53-47F3-9A78-ACADC2C0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b="1" dirty="0"/>
              <a:t>Score prediction</a:t>
            </a:r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2" name="内容占位符 2">
            <a:extLst>
              <a:ext uri="{FF2B5EF4-FFF2-40B4-BE49-F238E27FC236}">
                <a16:creationId xmlns:a16="http://schemas.microsoft.com/office/drawing/2014/main" id="{5A4D3402-D6DC-4665-92CF-521C7B017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580620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35E04F-1E02-4E01-9064-F1747C4F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TF-IDF</a:t>
            </a:r>
          </a:p>
        </p:txBody>
      </p:sp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1B645B2-4267-4CAC-A835-F5FBE9CF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428133"/>
            <a:ext cx="5596128" cy="35192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87E2E2-2A38-433E-A27D-0482ED61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2" y="3169380"/>
            <a:ext cx="5596128" cy="2036719"/>
          </a:xfrm>
          <a:prstGeom prst="rect">
            <a:avLst/>
          </a:prstGeom>
        </p:spPr>
      </p:pic>
      <p:pic>
        <p:nvPicPr>
          <p:cNvPr id="17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33D4FDCB-536F-4141-A128-EED615D50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6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7BC80-B34C-4CF4-852A-C5A69A79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0A4EC-46B7-4A01-AD1B-CD526743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651" y="3943524"/>
            <a:ext cx="3490340" cy="7326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R^2: 0.8624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71F55-ED14-4468-96B5-BEA836C1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387" y="2982602"/>
            <a:ext cx="3414140" cy="34569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11B714-3949-4297-B207-2FED466806F4}"/>
              </a:ext>
            </a:extLst>
          </p:cNvPr>
          <p:cNvSpPr txBox="1"/>
          <p:nvPr/>
        </p:nvSpPr>
        <p:spPr>
          <a:xfrm>
            <a:off x="7058732" y="2374204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10 Weights</a:t>
            </a:r>
          </a:p>
        </p:txBody>
      </p:sp>
      <p:pic>
        <p:nvPicPr>
          <p:cNvPr id="6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0417CCDF-ADBB-40D2-A148-1F5FB5A03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6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C1A93C-146C-4B79-852D-C38245BD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Random Forest Regressor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CBDAD-4E59-4EA0-8237-C3495199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796" y="498698"/>
            <a:ext cx="2893382" cy="1185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Features Importance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39C302-CE00-446F-A9E3-4D7D710B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28" y="2091095"/>
            <a:ext cx="6127608" cy="4206240"/>
          </a:xfrm>
          <a:prstGeom prst="rect">
            <a:avLst/>
          </a:prstGeom>
        </p:spPr>
      </p:pic>
      <p:pic>
        <p:nvPicPr>
          <p:cNvPr id="12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58E90C3A-9684-4D72-8CED-A3E109D3A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6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EC8316-6302-4928-B2D4-0452BC84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Comparison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A7CE65-4BED-45EC-8FBC-D64F81D4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375" y="2576225"/>
            <a:ext cx="3409950" cy="2991424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EE62C0-9014-4E7A-99BB-981654E2F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7" b="22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pic>
        <p:nvPicPr>
          <p:cNvPr id="16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0B477E1D-F16B-469A-8C57-8BF998BD0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4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713CA-73B5-4423-BC8C-DB9DF9C2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inear Regression</a:t>
            </a:r>
            <a:r>
              <a:rPr lang="en-US" dirty="0"/>
              <a:t> vs </a:t>
            </a:r>
            <a:r>
              <a:rPr lang="en-US" altLang="zh-CN" dirty="0"/>
              <a:t>Random Forest</a:t>
            </a:r>
            <a:endParaRPr 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AB205D-9422-404F-BD96-7F9D13A5F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90268"/>
              </p:ext>
            </p:extLst>
          </p:nvPr>
        </p:nvGraphicFramePr>
        <p:xfrm>
          <a:off x="1116013" y="2478088"/>
          <a:ext cx="9928506" cy="29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502">
                  <a:extLst>
                    <a:ext uri="{9D8B030D-6E8A-4147-A177-3AD203B41FA5}">
                      <a16:colId xmlns:a16="http://schemas.microsoft.com/office/drawing/2014/main" val="54823303"/>
                    </a:ext>
                  </a:extLst>
                </a:gridCol>
                <a:gridCol w="3309502">
                  <a:extLst>
                    <a:ext uri="{9D8B030D-6E8A-4147-A177-3AD203B41FA5}">
                      <a16:colId xmlns:a16="http://schemas.microsoft.com/office/drawing/2014/main" val="1626084334"/>
                    </a:ext>
                  </a:extLst>
                </a:gridCol>
                <a:gridCol w="3309502">
                  <a:extLst>
                    <a:ext uri="{9D8B030D-6E8A-4147-A177-3AD203B41FA5}">
                      <a16:colId xmlns:a16="http://schemas.microsoft.com/office/drawing/2014/main" val="2771438246"/>
                    </a:ext>
                  </a:extLst>
                </a:gridCol>
              </a:tblGrid>
              <a:tr h="72742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764518"/>
                  </a:ext>
                </a:extLst>
              </a:tr>
              <a:tr h="7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 of Train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799269"/>
                  </a:ext>
                </a:extLst>
              </a:tr>
              <a:tr h="7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 of Test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32437"/>
                  </a:ext>
                </a:extLst>
              </a:tr>
              <a:tr h="7274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 of All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321653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D2757F8-A0A1-4082-8652-6596ADCC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11" y="5806713"/>
            <a:ext cx="2512102" cy="66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5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7333C-F6ED-4CF2-B14B-945330A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267C92F-5F98-4466-B430-F41629F75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697" y="2744788"/>
            <a:ext cx="4729368" cy="36941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0A6D8B-E4E2-42C3-BB05-B569B617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937" y="2884201"/>
            <a:ext cx="4113365" cy="35546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3614295-42DE-4861-AF46-8DD305C3E34D}"/>
              </a:ext>
            </a:extLst>
          </p:cNvPr>
          <p:cNvSpPr txBox="1"/>
          <p:nvPr/>
        </p:nvSpPr>
        <p:spPr>
          <a:xfrm>
            <a:off x="1952625" y="224790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Main Page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BF5A05-A0FC-4E3E-9FE3-53DA87FB87A7}"/>
              </a:ext>
            </a:extLst>
          </p:cNvPr>
          <p:cNvSpPr txBox="1"/>
          <p:nvPr/>
        </p:nvSpPr>
        <p:spPr>
          <a:xfrm>
            <a:off x="8292006" y="22479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 Page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A63078-35CB-4110-BF42-4E5D4EEF304E}"/>
              </a:ext>
            </a:extLst>
          </p:cNvPr>
          <p:cNvCxnSpPr>
            <a:cxnSpLocks/>
          </p:cNvCxnSpPr>
          <p:nvPr/>
        </p:nvCxnSpPr>
        <p:spPr>
          <a:xfrm flipV="1">
            <a:off x="3289851" y="3576918"/>
            <a:ext cx="3881914" cy="528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94DD65CC-23C9-4653-9A60-5D37ED3B0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6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AFDEDA-1F91-4793-88D2-3EAC38B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 you!</a:t>
            </a:r>
            <a:br>
              <a:rPr lang="en-US" sz="7200"/>
            </a:br>
            <a:r>
              <a:rPr lang="en-US" sz="7200"/>
              <a:t>Question ?</a:t>
            </a:r>
            <a:endParaRPr lang="en-US" sz="7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77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FDACCC-68D5-4016-A04A-77716C9E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79" y="1165860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D0783696-C430-477A-A952-D5131D8D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  <p:graphicFrame>
        <p:nvGraphicFramePr>
          <p:cNvPr id="17" name="文本框 4">
            <a:extLst>
              <a:ext uri="{FF2B5EF4-FFF2-40B4-BE49-F238E27FC236}">
                <a16:creationId xmlns:a16="http://schemas.microsoft.com/office/drawing/2014/main" id="{30B1D74A-5B1B-4BFE-A4E3-FC42DF935D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057566"/>
              </p:ext>
            </p:extLst>
          </p:nvPr>
        </p:nvGraphicFramePr>
        <p:xfrm>
          <a:off x="5097332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24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AABB722-D651-4E65-97B2-F2B4EBCA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/>
              <a:t>Movie Data Analysis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52F6D64-BF37-45CC-A906-E20086923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47844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5E9547A6-6295-4ADF-9B7C-CB9EAAF3A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>
            <a:extLst>
              <a:ext uri="{FF2B5EF4-FFF2-40B4-BE49-F238E27FC236}">
                <a16:creationId xmlns:a16="http://schemas.microsoft.com/office/drawing/2014/main" id="{829CFD6F-5861-4C01-BDCD-9947FEFF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41" y="0"/>
            <a:ext cx="9704317" cy="6858000"/>
          </a:xfrm>
          <a:prstGeom prst="rect">
            <a:avLst/>
          </a:prstGeom>
        </p:spPr>
      </p:pic>
      <p:pic>
        <p:nvPicPr>
          <p:cNvPr id="7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85CF92AC-5193-428F-8CB5-C81EE734F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5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964BC58B-F7DD-4139-9B9E-697DF2E2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81" y="0"/>
            <a:ext cx="7008638" cy="6858000"/>
          </a:xfrm>
          <a:prstGeom prst="rect">
            <a:avLst/>
          </a:prstGeom>
        </p:spPr>
      </p:pic>
      <p:pic>
        <p:nvPicPr>
          <p:cNvPr id="5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45BC86DC-B664-4673-8937-AA8FC1775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3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">
            <a:extLst>
              <a:ext uri="{FF2B5EF4-FFF2-40B4-BE49-F238E27FC236}">
                <a16:creationId xmlns:a16="http://schemas.microsoft.com/office/drawing/2014/main" id="{2B0EE2EE-2964-4576-8FF1-3943A478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583"/>
            <a:ext cx="12192000" cy="6108834"/>
          </a:xfrm>
          <a:prstGeom prst="rect">
            <a:avLst/>
          </a:prstGeom>
        </p:spPr>
      </p:pic>
      <p:pic>
        <p:nvPicPr>
          <p:cNvPr id="5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D74A33DB-3558-4A5C-A7C7-BFD4FD213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5">
            <a:extLst>
              <a:ext uri="{FF2B5EF4-FFF2-40B4-BE49-F238E27FC236}">
                <a16:creationId xmlns:a16="http://schemas.microsoft.com/office/drawing/2014/main" id="{B379A478-AA63-4FAF-967A-32488D239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" y="0"/>
            <a:ext cx="12080697" cy="6858000"/>
          </a:xfrm>
          <a:prstGeom prst="rect">
            <a:avLst/>
          </a:prstGeom>
        </p:spPr>
      </p:pic>
      <p:pic>
        <p:nvPicPr>
          <p:cNvPr id="5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2B26848D-8AE3-40C6-948E-04A3C8446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AE1C13-CA62-4497-A3FE-6C9CE642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Word Vector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29932AC-E7D6-4ADF-A959-111CDF189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9510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内容占位符 3" descr="图片包含 文字, 游戏机&#10;&#10;描述已自动生成">
            <a:extLst>
              <a:ext uri="{FF2B5EF4-FFF2-40B4-BE49-F238E27FC236}">
                <a16:creationId xmlns:a16="http://schemas.microsoft.com/office/drawing/2014/main" id="{722F7D79-EC56-4EA0-B366-9BF8FDB06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61397"/>
            <a:ext cx="615259" cy="6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731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E68429"/>
      </a:accent1>
      <a:accent2>
        <a:srgbClr val="B3A214"/>
      </a:accent2>
      <a:accent3>
        <a:srgbClr val="82AF1F"/>
      </a:accent3>
      <a:accent4>
        <a:srgbClr val="41B914"/>
      </a:accent4>
      <a:accent5>
        <a:srgbClr val="22BB38"/>
      </a:accent5>
      <a:accent6>
        <a:srgbClr val="14B971"/>
      </a:accent6>
      <a:hlink>
        <a:srgbClr val="3F82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185</Words>
  <Application>Microsoft Office PowerPoint</Application>
  <PresentationFormat>宽屏</PresentationFormat>
  <Paragraphs>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IMDb  TOP 250 Movies Analysis</vt:lpstr>
      <vt:lpstr>Data Source</vt:lpstr>
      <vt:lpstr>Content</vt:lpstr>
      <vt:lpstr>Movie Data Analysis</vt:lpstr>
      <vt:lpstr>PowerPoint 演示文稿</vt:lpstr>
      <vt:lpstr>PowerPoint 演示文稿</vt:lpstr>
      <vt:lpstr>PowerPoint 演示文稿</vt:lpstr>
      <vt:lpstr>PowerPoint 演示文稿</vt:lpstr>
      <vt:lpstr>Word Vector Analysis</vt:lpstr>
      <vt:lpstr>PowerPoint 演示文稿</vt:lpstr>
      <vt:lpstr>PowerPoint 演示文稿</vt:lpstr>
      <vt:lpstr>Movie Similarity Matrix</vt:lpstr>
      <vt:lpstr>Movie Recommendation</vt:lpstr>
      <vt:lpstr>Score prediction</vt:lpstr>
      <vt:lpstr>TF-IDF</vt:lpstr>
      <vt:lpstr>Linear Regression Model</vt:lpstr>
      <vt:lpstr>Random Forest Regressor</vt:lpstr>
      <vt:lpstr>Comparison</vt:lpstr>
      <vt:lpstr>Linear Regression vs Random Forest</vt:lpstr>
      <vt:lpstr>Thank you!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 TOP 250 Movies Analysis</dc:title>
  <dc:creator>Xin Ou</dc:creator>
  <cp:lastModifiedBy>Xin Ou</cp:lastModifiedBy>
  <cp:revision>4</cp:revision>
  <dcterms:created xsi:type="dcterms:W3CDTF">2020-05-13T21:05:35Z</dcterms:created>
  <dcterms:modified xsi:type="dcterms:W3CDTF">2020-05-13T22:42:17Z</dcterms:modified>
</cp:coreProperties>
</file>