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57" d="100"/>
          <a:sy n="157" d="100"/>
        </p:scale>
        <p:origin x="-2382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7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7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7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11CE-2896-4E24-83C9-BB6BFDD2113C}" type="datetimeFigureOut">
              <a:rPr lang="en-US" smtClean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BDF8-89C1-42CF-929A-6F313BFE9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8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12" y="609599"/>
            <a:ext cx="1613339" cy="90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Camera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867" y="609599"/>
            <a:ext cx="1613339" cy="90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3322" y="609599"/>
            <a:ext cx="1613339" cy="903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Autoencoder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9777" y="609599"/>
            <a:ext cx="1613339" cy="903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3322" y="2044261"/>
            <a:ext cx="1613339" cy="903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Cloud Generation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9777" y="2044261"/>
            <a:ext cx="1613339" cy="90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Cloud Post-Process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06867" y="2044261"/>
            <a:ext cx="1613339" cy="90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</a:p>
          <a:p>
            <a:pPr algn="ctr"/>
            <a:r>
              <a:rPr lang="en-US" dirty="0"/>
              <a:t>Post-Process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93321" y="3478923"/>
            <a:ext cx="1613339" cy="903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Reconstruction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9777" y="3478923"/>
            <a:ext cx="1613339" cy="90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Texturing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66233" y="3478923"/>
            <a:ext cx="1613339" cy="903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Model</a:t>
            </a:r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2033751" y="1061544"/>
            <a:ext cx="373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4020206" y="1061544"/>
            <a:ext cx="373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6006661" y="1061544"/>
            <a:ext cx="373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5" idx="2"/>
            <a:endCxn id="8" idx="0"/>
          </p:cNvCxnSpPr>
          <p:nvPr/>
        </p:nvCxnSpPr>
        <p:spPr>
          <a:xfrm rot="16200000" flipH="1">
            <a:off x="3941378" y="785647"/>
            <a:ext cx="530772" cy="19864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7" idx="2"/>
            <a:endCxn id="8" idx="0"/>
          </p:cNvCxnSpPr>
          <p:nvPr/>
        </p:nvCxnSpPr>
        <p:spPr>
          <a:xfrm rot="5400000">
            <a:off x="5927834" y="785648"/>
            <a:ext cx="530772" cy="19864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10" idx="0"/>
          </p:cNvCxnSpPr>
          <p:nvPr/>
        </p:nvCxnSpPr>
        <p:spPr>
          <a:xfrm>
            <a:off x="3213537" y="1513489"/>
            <a:ext cx="0" cy="530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9" idx="1"/>
          </p:cNvCxnSpPr>
          <p:nvPr/>
        </p:nvCxnSpPr>
        <p:spPr>
          <a:xfrm>
            <a:off x="6006661" y="2496206"/>
            <a:ext cx="373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9" idx="2"/>
            <a:endCxn id="11" idx="0"/>
          </p:cNvCxnSpPr>
          <p:nvPr/>
        </p:nvCxnSpPr>
        <p:spPr>
          <a:xfrm rot="5400000">
            <a:off x="5927833" y="2220309"/>
            <a:ext cx="530772" cy="1986456"/>
          </a:xfrm>
          <a:prstGeom prst="bentConnector3">
            <a:avLst>
              <a:gd name="adj1" fmla="val 301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2" idx="1"/>
          </p:cNvCxnSpPr>
          <p:nvPr/>
        </p:nvCxnSpPr>
        <p:spPr>
          <a:xfrm>
            <a:off x="6006660" y="3930868"/>
            <a:ext cx="373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3"/>
            <a:endCxn id="13" idx="1"/>
          </p:cNvCxnSpPr>
          <p:nvPr/>
        </p:nvCxnSpPr>
        <p:spPr>
          <a:xfrm>
            <a:off x="7993116" y="3930868"/>
            <a:ext cx="373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10" idx="2"/>
            <a:endCxn id="12" idx="0"/>
          </p:cNvCxnSpPr>
          <p:nvPr/>
        </p:nvCxnSpPr>
        <p:spPr>
          <a:xfrm rot="16200000" flipH="1">
            <a:off x="4934606" y="1227082"/>
            <a:ext cx="530772" cy="3972910"/>
          </a:xfrm>
          <a:prstGeom prst="bentConnector3">
            <a:avLst>
              <a:gd name="adj1" fmla="val 589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799788" y="1136840"/>
            <a:ext cx="1613339" cy="376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99788" y="609599"/>
            <a:ext cx="1613339" cy="3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99787" y="1664081"/>
            <a:ext cx="1613339" cy="3766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of PCL</a:t>
            </a:r>
          </a:p>
        </p:txBody>
      </p:sp>
    </p:spTree>
    <p:extLst>
      <p:ext uri="{BB962C8B-B14F-4D97-AF65-F5344CB8AC3E}">
        <p14:creationId xmlns:p14="http://schemas.microsoft.com/office/powerpoint/2010/main" val="103740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0800000">
            <a:off x="7180214" y="1404253"/>
            <a:ext cx="3457304" cy="3807823"/>
            <a:chOff x="1426027" y="1595845"/>
            <a:chExt cx="3457304" cy="3807823"/>
          </a:xfrm>
        </p:grpSpPr>
        <p:sp>
          <p:nvSpPr>
            <p:cNvPr id="9" name="Trapezoid 8"/>
            <p:cNvSpPr/>
            <p:nvPr/>
          </p:nvSpPr>
          <p:spPr>
            <a:xfrm rot="5400000">
              <a:off x="707570" y="2314302"/>
              <a:ext cx="3807823" cy="2370909"/>
            </a:xfrm>
            <a:prstGeom prst="trapezoi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apezoid 9"/>
            <p:cNvSpPr/>
            <p:nvPr/>
          </p:nvSpPr>
          <p:spPr>
            <a:xfrm rot="5400000">
              <a:off x="1984465" y="2592975"/>
              <a:ext cx="2869474" cy="1813562"/>
            </a:xfrm>
            <a:prstGeom prst="trapezoi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apezoid 10"/>
            <p:cNvSpPr/>
            <p:nvPr/>
          </p:nvSpPr>
          <p:spPr>
            <a:xfrm rot="5400000">
              <a:off x="3356611" y="2853145"/>
              <a:ext cx="1760218" cy="1293222"/>
            </a:xfrm>
            <a:prstGeom prst="trapezoi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rapezoid 3"/>
          <p:cNvSpPr/>
          <p:nvPr/>
        </p:nvSpPr>
        <p:spPr>
          <a:xfrm rot="5400000">
            <a:off x="1319347" y="2122714"/>
            <a:ext cx="3807823" cy="2370909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 rot="5400000">
            <a:off x="2596242" y="2401387"/>
            <a:ext cx="2869474" cy="1813562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 rot="5400000">
            <a:off x="3968388" y="2661557"/>
            <a:ext cx="1760218" cy="1293222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53148" y="3082831"/>
            <a:ext cx="2492829" cy="450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Encoded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67871" y="5120377"/>
            <a:ext cx="21698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Conv+Pool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16193" y="5120377"/>
            <a:ext cx="28126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Conv+Upscale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438826" y="2984998"/>
            <a:ext cx="24362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9559480" y="2984999"/>
            <a:ext cx="27792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Image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194"/>
            <a:ext cx="12192000" cy="5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98177" y="2764219"/>
            <a:ext cx="1613339" cy="90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Kinect V2 Sensor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0549" y="2764219"/>
            <a:ext cx="1613339" cy="903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UW-App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34149" y="1860329"/>
            <a:ext cx="1613339" cy="903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34149" y="3668109"/>
            <a:ext cx="1613339" cy="903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77804" y="2764219"/>
            <a:ext cx="1613339" cy="903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Pre-process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11404" y="2764219"/>
            <a:ext cx="1613339" cy="90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Packed training dataset (HDF5)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86549" y="2012729"/>
            <a:ext cx="1613339" cy="903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86549" y="3820509"/>
            <a:ext cx="1613339" cy="903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38949" y="2165129"/>
            <a:ext cx="1613339" cy="90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Images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38949" y="3972909"/>
            <a:ext cx="1613339" cy="903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 Frames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99" b="68421" l="4573" r="950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2" t="8423" r="4123" b="30861"/>
          <a:stretch/>
        </p:blipFill>
        <p:spPr>
          <a:xfrm>
            <a:off x="1198177" y="2012729"/>
            <a:ext cx="1613339" cy="442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067" y1="36140" x2="5433" y2="32982"/>
                        <a14:foregroundMark x1="12633" y1="34503" x2="16467" y2="30877"/>
                        <a14:foregroundMark x1="1933" y1="67135" x2="5633" y2="61871"/>
                        <a14:foregroundMark x1="31067" y1="48070" x2="31533" y2="56140"/>
                        <a14:foregroundMark x1="36167" y1="36491" x2="37000" y2="30175"/>
                        <a14:foregroundMark x1="47700" y1="47368" x2="47700" y2="56374"/>
                        <a14:foregroundMark x1="47533" y1="27719" x2="47533" y2="27719"/>
                        <a14:foregroundMark x1="51333" y1="48889" x2="51333" y2="48889"/>
                        <a14:foregroundMark x1="62433" y1="45146" x2="62433" y2="45146"/>
                        <a14:foregroundMark x1="72167" y1="49474" x2="72167" y2="49474"/>
                        <a14:foregroundMark x1="82133" y1="47485" x2="82133" y2="47485"/>
                        <a14:foregroundMark x1="95133" y1="51111" x2="95133" y2="5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0549" y="2004162"/>
            <a:ext cx="1613339" cy="459802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2811516" y="3216164"/>
            <a:ext cx="2890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19" idx="3"/>
            <a:endCxn id="20" idx="1"/>
          </p:cNvCxnSpPr>
          <p:nvPr/>
        </p:nvCxnSpPr>
        <p:spPr>
          <a:xfrm flipV="1">
            <a:off x="4713888" y="2312274"/>
            <a:ext cx="520261" cy="9038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/>
          <p:cNvCxnSpPr>
            <a:stCxn id="19" idx="3"/>
            <a:endCxn id="21" idx="1"/>
          </p:cNvCxnSpPr>
          <p:nvPr/>
        </p:nvCxnSpPr>
        <p:spPr>
          <a:xfrm>
            <a:off x="4713888" y="3216164"/>
            <a:ext cx="520261" cy="9038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Connector: Elbow 1026"/>
          <p:cNvCxnSpPr>
            <a:cxnSpLocks/>
            <a:stCxn id="27" idx="3"/>
            <a:endCxn id="22" idx="1"/>
          </p:cNvCxnSpPr>
          <p:nvPr/>
        </p:nvCxnSpPr>
        <p:spPr>
          <a:xfrm flipV="1">
            <a:off x="7152288" y="3216164"/>
            <a:ext cx="525516" cy="12086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Connector: Elbow 1029"/>
          <p:cNvCxnSpPr>
            <a:stCxn id="26" idx="3"/>
            <a:endCxn id="22" idx="1"/>
          </p:cNvCxnSpPr>
          <p:nvPr/>
        </p:nvCxnSpPr>
        <p:spPr>
          <a:xfrm>
            <a:off x="7152288" y="2617074"/>
            <a:ext cx="525516" cy="5990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22" idx="3"/>
            <a:endCxn id="23" idx="1"/>
          </p:cNvCxnSpPr>
          <p:nvPr/>
        </p:nvCxnSpPr>
        <p:spPr>
          <a:xfrm>
            <a:off x="9291143" y="3216164"/>
            <a:ext cx="520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8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3478924" y="2885089"/>
            <a:ext cx="4666594" cy="1219200"/>
          </a:xfrm>
          <a:prstGeom prst="trapezoid">
            <a:avLst>
              <a:gd name="adj" fmla="val 900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5812221" y="1440443"/>
            <a:ext cx="0" cy="19911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5" idx="3"/>
          </p:cNvCxnSpPr>
          <p:nvPr/>
        </p:nvCxnSpPr>
        <p:spPr>
          <a:xfrm flipH="1">
            <a:off x="4893319" y="1420356"/>
            <a:ext cx="870409" cy="226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888523" y="3687973"/>
            <a:ext cx="92369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5812221" y="3431628"/>
            <a:ext cx="0" cy="25314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89361" y="3405571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35648" y="3660797"/>
            <a:ext cx="11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22566" y="3429965"/>
            <a:ext cx="11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2761" y="1311704"/>
            <a:ext cx="1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</a:p>
        </p:txBody>
      </p:sp>
      <p:cxnSp>
        <p:nvCxnSpPr>
          <p:cNvPr id="28" name="Straight Arrow Connector 27"/>
          <p:cNvCxnSpPr>
            <a:stCxn id="5" idx="3"/>
          </p:cNvCxnSpPr>
          <p:nvPr/>
        </p:nvCxnSpPr>
        <p:spPr>
          <a:xfrm flipH="1">
            <a:off x="5617485" y="1420356"/>
            <a:ext cx="146243" cy="38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743641" y="130328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56152" y="4222853"/>
            <a:ext cx="59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d*r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4541396" y="3684776"/>
            <a:ext cx="347129" cy="90050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65662" y="3661916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35081" y="2340083"/>
            <a:ext cx="110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 (focal length)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78452" y="1256447"/>
            <a:ext cx="110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Viewport origin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48367" y="3592220"/>
            <a:ext cx="110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Projection plane</a:t>
            </a:r>
          </a:p>
        </p:txBody>
      </p:sp>
    </p:spTree>
    <p:extLst>
      <p:ext uri="{BB962C8B-B14F-4D97-AF65-F5344CB8AC3E}">
        <p14:creationId xmlns:p14="http://schemas.microsoft.com/office/powerpoint/2010/main" val="88561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Davies</dc:creator>
  <cp:lastModifiedBy>Michael Davies</cp:lastModifiedBy>
  <cp:revision>10</cp:revision>
  <dcterms:created xsi:type="dcterms:W3CDTF">2017-02-26T01:52:25Z</dcterms:created>
  <dcterms:modified xsi:type="dcterms:W3CDTF">2017-02-26T04:39:32Z</dcterms:modified>
</cp:coreProperties>
</file>