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1DE-6420-43A6-9618-85271D893F4C}" type="datetimeFigureOut">
              <a:rPr lang="es-419" smtClean="0"/>
              <a:t>21/11/2019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79DD-C956-41F7-ACBE-0FADD95F1ED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2550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1DE-6420-43A6-9618-85271D893F4C}" type="datetimeFigureOut">
              <a:rPr lang="es-419" smtClean="0"/>
              <a:t>21/11/2019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79DD-C956-41F7-ACBE-0FADD95F1ED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8297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1DE-6420-43A6-9618-85271D893F4C}" type="datetimeFigureOut">
              <a:rPr lang="es-419" smtClean="0"/>
              <a:t>21/11/2019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79DD-C956-41F7-ACBE-0FADD95F1ED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56102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1DE-6420-43A6-9618-85271D893F4C}" type="datetimeFigureOut">
              <a:rPr lang="es-419" smtClean="0"/>
              <a:t>21/11/2019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79DD-C956-41F7-ACBE-0FADD95F1EDF}" type="slidenum">
              <a:rPr lang="es-419" smtClean="0"/>
              <a:t>‹Nº›</a:t>
            </a:fld>
            <a:endParaRPr lang="es-419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8576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1DE-6420-43A6-9618-85271D893F4C}" type="datetimeFigureOut">
              <a:rPr lang="es-419" smtClean="0"/>
              <a:t>21/11/2019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79DD-C956-41F7-ACBE-0FADD95F1ED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70925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1DE-6420-43A6-9618-85271D893F4C}" type="datetimeFigureOut">
              <a:rPr lang="es-419" smtClean="0"/>
              <a:t>21/11/2019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79DD-C956-41F7-ACBE-0FADD95F1ED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15261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1DE-6420-43A6-9618-85271D893F4C}" type="datetimeFigureOut">
              <a:rPr lang="es-419" smtClean="0"/>
              <a:t>21/11/2019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79DD-C956-41F7-ACBE-0FADD95F1ED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47231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1DE-6420-43A6-9618-85271D893F4C}" type="datetimeFigureOut">
              <a:rPr lang="es-419" smtClean="0"/>
              <a:t>21/11/2019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79DD-C956-41F7-ACBE-0FADD95F1ED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43471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1DE-6420-43A6-9618-85271D893F4C}" type="datetimeFigureOut">
              <a:rPr lang="es-419" smtClean="0"/>
              <a:t>21/11/2019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79DD-C956-41F7-ACBE-0FADD95F1ED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4157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1DE-6420-43A6-9618-85271D893F4C}" type="datetimeFigureOut">
              <a:rPr lang="es-419" smtClean="0"/>
              <a:t>21/11/2019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79DD-C956-41F7-ACBE-0FADD95F1ED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1991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1DE-6420-43A6-9618-85271D893F4C}" type="datetimeFigureOut">
              <a:rPr lang="es-419" smtClean="0"/>
              <a:t>21/11/2019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79DD-C956-41F7-ACBE-0FADD95F1ED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2247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1DE-6420-43A6-9618-85271D893F4C}" type="datetimeFigureOut">
              <a:rPr lang="es-419" smtClean="0"/>
              <a:t>21/11/2019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79DD-C956-41F7-ACBE-0FADD95F1ED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6843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1DE-6420-43A6-9618-85271D893F4C}" type="datetimeFigureOut">
              <a:rPr lang="es-419" smtClean="0"/>
              <a:t>21/11/2019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79DD-C956-41F7-ACBE-0FADD95F1ED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2648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1DE-6420-43A6-9618-85271D893F4C}" type="datetimeFigureOut">
              <a:rPr lang="es-419" smtClean="0"/>
              <a:t>21/11/2019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79DD-C956-41F7-ACBE-0FADD95F1ED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4466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1DE-6420-43A6-9618-85271D893F4C}" type="datetimeFigureOut">
              <a:rPr lang="es-419" smtClean="0"/>
              <a:t>21/11/2019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79DD-C956-41F7-ACBE-0FADD95F1ED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3385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1DE-6420-43A6-9618-85271D893F4C}" type="datetimeFigureOut">
              <a:rPr lang="es-419" smtClean="0"/>
              <a:t>21/11/2019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79DD-C956-41F7-ACBE-0FADD95F1ED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5686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1DE-6420-43A6-9618-85271D893F4C}" type="datetimeFigureOut">
              <a:rPr lang="es-419" smtClean="0"/>
              <a:t>21/11/2019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79DD-C956-41F7-ACBE-0FADD95F1ED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6624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9B1DE-6420-43A6-9618-85271D893F4C}" type="datetimeFigureOut">
              <a:rPr lang="es-419" smtClean="0"/>
              <a:t>21/11/2019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C79DD-C956-41F7-ACBE-0FADD95F1ED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04161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10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639955-BAD2-46B5-93ED-F6DB871DE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4" y="643467"/>
            <a:ext cx="9600217" cy="1241604"/>
          </a:xfrm>
        </p:spPr>
        <p:txBody>
          <a:bodyPr>
            <a:normAutofit/>
          </a:bodyPr>
          <a:lstStyle/>
          <a:p>
            <a:pPr algn="l"/>
            <a:r>
              <a:rPr lang="es-419" sz="7200" dirty="0" err="1"/>
              <a:t>Linkedliving</a:t>
            </a:r>
            <a:endParaRPr lang="es-419" sz="7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797064-9425-45F3-BA39-60EA3A4D3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4872767"/>
            <a:ext cx="9600217" cy="1424165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s-419" sz="3200" dirty="0"/>
              <a:t>Andrés Betancourt</a:t>
            </a:r>
          </a:p>
          <a:p>
            <a:pPr algn="l"/>
            <a:r>
              <a:rPr lang="es-419" sz="3200" dirty="0"/>
              <a:t>Carla Duran</a:t>
            </a:r>
          </a:p>
          <a:p>
            <a:pPr algn="l"/>
            <a:r>
              <a:rPr lang="es-419" sz="3200" dirty="0"/>
              <a:t>Alejandro Manotas</a:t>
            </a:r>
          </a:p>
          <a:p>
            <a:pPr algn="l"/>
            <a:r>
              <a:rPr lang="es-419" sz="3200" dirty="0"/>
              <a:t>Santiago Zúñiga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8BAA2E0-9738-436B-8932-179E3A320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103" y="2206803"/>
            <a:ext cx="6822555" cy="194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94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B194B-3732-4259-9851-A701717C2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8D4034-4D70-4C14-A77B-98DE0C299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846" y="2096064"/>
            <a:ext cx="10353762" cy="3695136"/>
          </a:xfrm>
        </p:spPr>
        <p:txBody>
          <a:bodyPr/>
          <a:lstStyle/>
          <a:p>
            <a:r>
              <a:rPr lang="es-419" dirty="0"/>
              <a:t>Ser de otra ciudad/país y no encontrar hospedaje  </a:t>
            </a:r>
          </a:p>
          <a:p>
            <a:endParaRPr lang="es-419" dirty="0"/>
          </a:p>
          <a:p>
            <a:pPr marL="0" indent="0">
              <a:buNone/>
            </a:pPr>
            <a:endParaRPr lang="es-419" dirty="0"/>
          </a:p>
          <a:p>
            <a:r>
              <a:rPr lang="es-419" dirty="0"/>
              <a:t>Estadía lejos de la universidad </a:t>
            </a:r>
          </a:p>
          <a:p>
            <a:endParaRPr lang="es-419" dirty="0"/>
          </a:p>
          <a:p>
            <a:endParaRPr lang="es-419" dirty="0"/>
          </a:p>
          <a:p>
            <a:r>
              <a:rPr lang="es-419" dirty="0" smtClean="0"/>
              <a:t>Precios desorbitados para estudiantes promedio</a:t>
            </a:r>
            <a:endParaRPr lang="es-419" dirty="0"/>
          </a:p>
        </p:txBody>
      </p:sp>
      <p:pic>
        <p:nvPicPr>
          <p:cNvPr id="3074" name="Picture 2" descr="Resultado de imagen para hospedaje icono">
            <a:extLst>
              <a:ext uri="{FF2B5EF4-FFF2-40B4-BE49-F238E27FC236}">
                <a16:creationId xmlns:a16="http://schemas.microsoft.com/office/drawing/2014/main" id="{3AD5B1C6-2DCB-40DE-8494-6327C574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334" y="1849169"/>
            <a:ext cx="1103584" cy="115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oogle Shape;146;p16" descr="C:\Users\ASUS\Downloads\mapa.png">
            <a:extLst>
              <a:ext uri="{FF2B5EF4-FFF2-40B4-BE49-F238E27FC236}">
                <a16:creationId xmlns:a16="http://schemas.microsoft.com/office/drawing/2014/main" id="{9F25452E-A18A-4F06-9749-2285B1A42C0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66196" y="3429000"/>
            <a:ext cx="801859" cy="819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0" name="Picture 8" descr="Resultado de imagen para precio icono">
            <a:extLst>
              <a:ext uri="{FF2B5EF4-FFF2-40B4-BE49-F238E27FC236}">
                <a16:creationId xmlns:a16="http://schemas.microsoft.com/office/drawing/2014/main" id="{605819A9-4AF4-4B27-A1C2-E70ED7AE1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081" y="4715323"/>
            <a:ext cx="1236020" cy="123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164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Causas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Poco manejo y control de la ciudad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Situación económica compleja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Pocos hospedajes competentes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581" y="1935921"/>
            <a:ext cx="984476" cy="92727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581" y="3402360"/>
            <a:ext cx="984476" cy="98447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582" y="4925998"/>
            <a:ext cx="984476" cy="98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34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3CBE9-22D6-457D-99FD-3F4A4E94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FC9BD2-A863-4CCD-BF0F-FC538C121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Página web con las ofertas en un área seleccionada</a:t>
            </a:r>
          </a:p>
          <a:p>
            <a:endParaRPr lang="es-419" dirty="0"/>
          </a:p>
          <a:p>
            <a:endParaRPr lang="es-419" dirty="0"/>
          </a:p>
          <a:p>
            <a:r>
              <a:rPr lang="es-419" dirty="0"/>
              <a:t>Diferentes ofertas, precios y localizaciones a tu gusto</a:t>
            </a:r>
          </a:p>
          <a:p>
            <a:endParaRPr lang="es-419" dirty="0"/>
          </a:p>
          <a:p>
            <a:endParaRPr lang="es-419" dirty="0"/>
          </a:p>
          <a:p>
            <a:r>
              <a:rPr lang="es-419" dirty="0"/>
              <a:t>Soporte </a:t>
            </a:r>
          </a:p>
          <a:p>
            <a:endParaRPr lang="es-419" dirty="0"/>
          </a:p>
        </p:txBody>
      </p:sp>
      <p:pic>
        <p:nvPicPr>
          <p:cNvPr id="4104" name="Picture 8" descr="Resultado de imagen para area icon">
            <a:extLst>
              <a:ext uri="{FF2B5EF4-FFF2-40B4-BE49-F238E27FC236}">
                <a16:creationId xmlns:a16="http://schemas.microsoft.com/office/drawing/2014/main" id="{A0228F3E-EEAA-4CA6-B663-20995DAAE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877" y="1774852"/>
            <a:ext cx="951914" cy="95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Resultado de imagen para seleccionar icono">
            <a:extLst>
              <a:ext uri="{FF2B5EF4-FFF2-40B4-BE49-F238E27FC236}">
                <a16:creationId xmlns:a16="http://schemas.microsoft.com/office/drawing/2014/main" id="{D6543BE3-4537-43F2-987F-F9742742F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878" y="3429001"/>
            <a:ext cx="951914" cy="95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Resultado de imagen para soporte icono">
            <a:extLst>
              <a:ext uri="{FF2B5EF4-FFF2-40B4-BE49-F238E27FC236}">
                <a16:creationId xmlns:a16="http://schemas.microsoft.com/office/drawing/2014/main" id="{57956A98-8F16-4DAA-92F9-8E271BEB6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837" y="4607193"/>
            <a:ext cx="951914" cy="95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10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FDCC5-217F-42BA-82B2-CE07AC26A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competencia</a:t>
            </a:r>
          </a:p>
        </p:txBody>
      </p:sp>
      <p:pic>
        <p:nvPicPr>
          <p:cNvPr id="2050" name="Picture 2" descr="Resultado de imagen para competencia">
            <a:extLst>
              <a:ext uri="{FF2B5EF4-FFF2-40B4-BE49-F238E27FC236}">
                <a16:creationId xmlns:a16="http://schemas.microsoft.com/office/drawing/2014/main" id="{59340521-6BA4-428B-B339-16ABCC5A94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664" y="1935921"/>
            <a:ext cx="6128671" cy="453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930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D614F-B9BD-4460-99E3-81BEFD68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clientes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07C3F7-C144-4BD8-A360-5F372A539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2806" y="1964665"/>
            <a:ext cx="2952811" cy="3695136"/>
          </a:xfrm>
        </p:spPr>
        <p:txBody>
          <a:bodyPr/>
          <a:lstStyle/>
          <a:p>
            <a:r>
              <a:rPr lang="es-419" dirty="0"/>
              <a:t>Extranjeros</a:t>
            </a:r>
          </a:p>
          <a:p>
            <a:pPr marL="0" indent="0">
              <a:buNone/>
            </a:pPr>
            <a:endParaRPr lang="es-419" dirty="0"/>
          </a:p>
          <a:p>
            <a:endParaRPr lang="es-419" dirty="0"/>
          </a:p>
        </p:txBody>
      </p:sp>
      <p:pic>
        <p:nvPicPr>
          <p:cNvPr id="5122" name="Picture 2" descr="Resultado de imagen para estudiantes icono">
            <a:extLst>
              <a:ext uri="{FF2B5EF4-FFF2-40B4-BE49-F238E27FC236}">
                <a16:creationId xmlns:a16="http://schemas.microsoft.com/office/drawing/2014/main" id="{2F4A1037-5545-4693-87B2-04992434D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840" y="2678743"/>
            <a:ext cx="2952811" cy="295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C6F1100-83E7-41BA-A2F3-BDAC049B4961}"/>
              </a:ext>
            </a:extLst>
          </p:cNvPr>
          <p:cNvSpPr txBox="1"/>
          <p:nvPr/>
        </p:nvSpPr>
        <p:spPr>
          <a:xfrm>
            <a:off x="1977149" y="1995301"/>
            <a:ext cx="253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Estudiantes</a:t>
            </a:r>
          </a:p>
        </p:txBody>
      </p:sp>
      <p:pic>
        <p:nvPicPr>
          <p:cNvPr id="5128" name="Picture 8" descr="Resultado de imagen para viaje icono sin fondo">
            <a:extLst>
              <a:ext uri="{FF2B5EF4-FFF2-40B4-BE49-F238E27FC236}">
                <a16:creationId xmlns:a16="http://schemas.microsoft.com/office/drawing/2014/main" id="{5124FE18-AACC-4B48-871F-F9EA74CCA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325" y="2678742"/>
            <a:ext cx="2952812" cy="295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338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Resultados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Decremento de la deserción estudiantil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Mejora en el nivel educativo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Seguridad y confort entre los jóvenes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7798"/>
          <a:stretch/>
        </p:blipFill>
        <p:spPr>
          <a:xfrm>
            <a:off x="7004204" y="3425058"/>
            <a:ext cx="1261708" cy="103714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540" y="1935921"/>
            <a:ext cx="1246372" cy="107551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540" y="4784978"/>
            <a:ext cx="1261707" cy="100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7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5269" y="457200"/>
            <a:ext cx="8856080" cy="949643"/>
          </a:xfrm>
        </p:spPr>
        <p:txBody>
          <a:bodyPr/>
          <a:lstStyle/>
          <a:p>
            <a:r>
              <a:rPr lang="es-ES" dirty="0" smtClean="0"/>
              <a:t>LINKEDLIVING (Demo)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269" y="1737359"/>
            <a:ext cx="8856080" cy="44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86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muchas gracias">
            <a:extLst>
              <a:ext uri="{FF2B5EF4-FFF2-40B4-BE49-F238E27FC236}">
                <a16:creationId xmlns:a16="http://schemas.microsoft.com/office/drawing/2014/main" id="{47172BCD-792C-4D06-AB40-D14FDE9EDB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31" y="840100"/>
            <a:ext cx="10488537" cy="478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14555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87</Words>
  <Application>Microsoft Office PowerPoint</Application>
  <PresentationFormat>Panorámica</PresentationFormat>
  <Paragraphs>42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Rockwell</vt:lpstr>
      <vt:lpstr>Damask</vt:lpstr>
      <vt:lpstr>Linkedliving</vt:lpstr>
      <vt:lpstr>Problema</vt:lpstr>
      <vt:lpstr>Causas</vt:lpstr>
      <vt:lpstr>Solución</vt:lpstr>
      <vt:lpstr>competencia</vt:lpstr>
      <vt:lpstr>clientes</vt:lpstr>
      <vt:lpstr>Resultados</vt:lpstr>
      <vt:lpstr>LINKEDLIVING (Demo)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Linkedliving</dc:title>
  <dc:creator>Alejandro Jesús Manotas Marmolejo</dc:creator>
  <cp:lastModifiedBy>Andrés Zuñiga</cp:lastModifiedBy>
  <cp:revision>15</cp:revision>
  <dcterms:created xsi:type="dcterms:W3CDTF">2019-11-21T03:30:47Z</dcterms:created>
  <dcterms:modified xsi:type="dcterms:W3CDTF">2019-11-21T16:00:38Z</dcterms:modified>
</cp:coreProperties>
</file>