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2550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829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610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85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092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526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723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347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157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991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2247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84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648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4466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385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68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624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B1DE-6420-43A6-9618-85271D893F4C}" type="datetimeFigureOut">
              <a:rPr lang="es-419" smtClean="0"/>
              <a:t>20/11/2019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79DD-C956-41F7-ACBE-0FADD95F1E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4161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639955-BAD2-46B5-93ED-F6DB871D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1241604"/>
          </a:xfrm>
        </p:spPr>
        <p:txBody>
          <a:bodyPr>
            <a:normAutofit/>
          </a:bodyPr>
          <a:lstStyle/>
          <a:p>
            <a:pPr algn="l"/>
            <a:r>
              <a:rPr lang="es-419" sz="7200" dirty="0" err="1"/>
              <a:t>Linkedliving</a:t>
            </a:r>
            <a:endParaRPr lang="es-419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797064-9425-45F3-BA39-60EA3A4D3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s-419" sz="3200" dirty="0"/>
              <a:t>Andrés Betancourt</a:t>
            </a:r>
          </a:p>
          <a:p>
            <a:pPr algn="l"/>
            <a:r>
              <a:rPr lang="es-419" sz="3200" dirty="0"/>
              <a:t>Carla Duran</a:t>
            </a:r>
          </a:p>
          <a:p>
            <a:pPr algn="l"/>
            <a:r>
              <a:rPr lang="es-419" sz="3200" dirty="0"/>
              <a:t>Alejandro Manotas</a:t>
            </a:r>
          </a:p>
          <a:p>
            <a:pPr algn="l"/>
            <a:r>
              <a:rPr lang="es-419" sz="3200" dirty="0"/>
              <a:t>Santiago Zúñiga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AA2E0-9738-436B-8932-179E3A320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03" y="2206803"/>
            <a:ext cx="6822555" cy="19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94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B194B-3732-4259-9851-A701717C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D4034-4D70-4C14-A77B-98DE0C29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46" y="2096064"/>
            <a:ext cx="10353762" cy="3695136"/>
          </a:xfrm>
        </p:spPr>
        <p:txBody>
          <a:bodyPr/>
          <a:lstStyle/>
          <a:p>
            <a:r>
              <a:rPr lang="es-419" dirty="0"/>
              <a:t>Ser de otra ciudad/país y no encontrar hospedaje  </a:t>
            </a:r>
          </a:p>
          <a:p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Estadía lejos de la universidad 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Precio no accesible para ti</a:t>
            </a:r>
          </a:p>
        </p:txBody>
      </p:sp>
      <p:pic>
        <p:nvPicPr>
          <p:cNvPr id="3074" name="Picture 2" descr="Resultado de imagen para hospedaje icono">
            <a:extLst>
              <a:ext uri="{FF2B5EF4-FFF2-40B4-BE49-F238E27FC236}">
                <a16:creationId xmlns:a16="http://schemas.microsoft.com/office/drawing/2014/main" id="{3AD5B1C6-2DCB-40DE-8494-6327C574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34" y="1849169"/>
            <a:ext cx="1103584" cy="115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46;p16" descr="C:\Users\ASUS\Downloads\mapa.png">
            <a:extLst>
              <a:ext uri="{FF2B5EF4-FFF2-40B4-BE49-F238E27FC236}">
                <a16:creationId xmlns:a16="http://schemas.microsoft.com/office/drawing/2014/main" id="{9F25452E-A18A-4F06-9749-2285B1A42C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6196" y="3429000"/>
            <a:ext cx="801859" cy="819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8" descr="Resultado de imagen para precio icono">
            <a:extLst>
              <a:ext uri="{FF2B5EF4-FFF2-40B4-BE49-F238E27FC236}">
                <a16:creationId xmlns:a16="http://schemas.microsoft.com/office/drawing/2014/main" id="{605819A9-4AF4-4B27-A1C2-E70ED7AE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81" y="4715323"/>
            <a:ext cx="1236020" cy="123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6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3CBE9-22D6-457D-99FD-3F4A4E94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C9BD2-A863-4CCD-BF0F-FC538C12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Página web con las ofertas en un área seleccionada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Diferentes ofertas, precios y localizaciones a tu gusto</a:t>
            </a:r>
          </a:p>
          <a:p>
            <a:endParaRPr lang="es-419" dirty="0"/>
          </a:p>
          <a:p>
            <a:endParaRPr lang="es-419" dirty="0"/>
          </a:p>
          <a:p>
            <a:r>
              <a:rPr lang="es-419" dirty="0"/>
              <a:t>Soporte </a:t>
            </a:r>
          </a:p>
          <a:p>
            <a:endParaRPr lang="es-419" dirty="0"/>
          </a:p>
        </p:txBody>
      </p:sp>
      <p:pic>
        <p:nvPicPr>
          <p:cNvPr id="4104" name="Picture 8" descr="Resultado de imagen para area icon">
            <a:extLst>
              <a:ext uri="{FF2B5EF4-FFF2-40B4-BE49-F238E27FC236}">
                <a16:creationId xmlns:a16="http://schemas.microsoft.com/office/drawing/2014/main" id="{A0228F3E-EEAA-4CA6-B663-20995DAA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77" y="1774852"/>
            <a:ext cx="951914" cy="9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esultado de imagen para seleccionar icono">
            <a:extLst>
              <a:ext uri="{FF2B5EF4-FFF2-40B4-BE49-F238E27FC236}">
                <a16:creationId xmlns:a16="http://schemas.microsoft.com/office/drawing/2014/main" id="{D6543BE3-4537-43F2-987F-F9742742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78" y="3429001"/>
            <a:ext cx="951914" cy="9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Resultado de imagen para soporte icono">
            <a:extLst>
              <a:ext uri="{FF2B5EF4-FFF2-40B4-BE49-F238E27FC236}">
                <a16:creationId xmlns:a16="http://schemas.microsoft.com/office/drawing/2014/main" id="{57956A98-8F16-4DAA-92F9-8E271BEB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37" y="4607193"/>
            <a:ext cx="951914" cy="9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0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DCC5-217F-42BA-82B2-CE07AC26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competencia</a:t>
            </a:r>
          </a:p>
        </p:txBody>
      </p:sp>
      <p:pic>
        <p:nvPicPr>
          <p:cNvPr id="2050" name="Picture 2" descr="Resultado de imagen para competencia">
            <a:extLst>
              <a:ext uri="{FF2B5EF4-FFF2-40B4-BE49-F238E27FC236}">
                <a16:creationId xmlns:a16="http://schemas.microsoft.com/office/drawing/2014/main" id="{59340521-6BA4-428B-B339-16ABCC5A94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64" y="1935921"/>
            <a:ext cx="6128671" cy="453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930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D614F-B9BD-4460-99E3-81BEFD6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7C3F7-C144-4BD8-A360-5F372A53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806" y="1964665"/>
            <a:ext cx="2952811" cy="3695136"/>
          </a:xfrm>
        </p:spPr>
        <p:txBody>
          <a:bodyPr/>
          <a:lstStyle/>
          <a:p>
            <a:r>
              <a:rPr lang="es-419" dirty="0"/>
              <a:t>Extranjeros</a:t>
            </a:r>
          </a:p>
          <a:p>
            <a:pPr marL="0" indent="0">
              <a:buNone/>
            </a:pPr>
            <a:endParaRPr lang="es-419" dirty="0"/>
          </a:p>
          <a:p>
            <a:endParaRPr lang="es-419" dirty="0"/>
          </a:p>
        </p:txBody>
      </p:sp>
      <p:pic>
        <p:nvPicPr>
          <p:cNvPr id="5122" name="Picture 2" descr="Resultado de imagen para estudiantes icono">
            <a:extLst>
              <a:ext uri="{FF2B5EF4-FFF2-40B4-BE49-F238E27FC236}">
                <a16:creationId xmlns:a16="http://schemas.microsoft.com/office/drawing/2014/main" id="{2F4A1037-5545-4693-87B2-04992434D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" y="2678743"/>
            <a:ext cx="2952811" cy="29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C6F1100-83E7-41BA-A2F3-BDAC049B4961}"/>
              </a:ext>
            </a:extLst>
          </p:cNvPr>
          <p:cNvSpPr txBox="1"/>
          <p:nvPr/>
        </p:nvSpPr>
        <p:spPr>
          <a:xfrm>
            <a:off x="1977149" y="1995301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Estudiantes</a:t>
            </a:r>
          </a:p>
        </p:txBody>
      </p:sp>
      <p:pic>
        <p:nvPicPr>
          <p:cNvPr id="5128" name="Picture 8" descr="Resultado de imagen para viaje icono sin fondo">
            <a:extLst>
              <a:ext uri="{FF2B5EF4-FFF2-40B4-BE49-F238E27FC236}">
                <a16:creationId xmlns:a16="http://schemas.microsoft.com/office/drawing/2014/main" id="{5124FE18-AACC-4B48-871F-F9EA74CC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325" y="2678742"/>
            <a:ext cx="2952812" cy="295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338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uchas gracias">
            <a:extLst>
              <a:ext uri="{FF2B5EF4-FFF2-40B4-BE49-F238E27FC236}">
                <a16:creationId xmlns:a16="http://schemas.microsoft.com/office/drawing/2014/main" id="{47172BCD-792C-4D06-AB40-D14FDE9ED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1" y="840100"/>
            <a:ext cx="10488537" cy="47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455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54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Linkedliving</vt:lpstr>
      <vt:lpstr>Problema</vt:lpstr>
      <vt:lpstr>Solución</vt:lpstr>
      <vt:lpstr>competencia</vt:lpstr>
      <vt:lpstr>clientes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Linkedliving</dc:title>
  <dc:creator>Alejandro Jesús Manotas Marmolejo</dc:creator>
  <cp:lastModifiedBy>Alejandro Jesús Manotas Marmolejo</cp:lastModifiedBy>
  <cp:revision>8</cp:revision>
  <dcterms:created xsi:type="dcterms:W3CDTF">2019-11-21T03:30:47Z</dcterms:created>
  <dcterms:modified xsi:type="dcterms:W3CDTF">2019-11-21T04:19:31Z</dcterms:modified>
</cp:coreProperties>
</file>