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07BAC-78BB-4485-A44A-86708558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509D94-2AA2-4FB1-8DB5-E60B55E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A2E88-557E-4E86-AD80-61A6BC30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2C0DF-C2CC-46D0-8354-E4CE8620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10C61-2231-4501-AD83-9237500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0DB1A-BEB3-4837-B3FE-5FB878F5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52F87-8EFA-4899-B13F-34863452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433EB-AD50-4554-A9A7-3E938DAC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A1F6E-E186-4E12-81FF-D909A849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CD2BB-FA87-4DB8-9859-FD68A284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4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849585-DE30-4EE7-8DA5-49AD835C0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2B5F1-6D78-44E0-852C-53A2A634D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9C1F1-79F1-4DF7-BD89-A034E86F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BF5F1-E7E9-4698-AC19-3B39E8D0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2B4F0-9E78-4355-95D8-F413B2CF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7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F298F-6015-424A-9A0C-01BFA248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2665F-4505-4885-829C-33F19636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76805-8CA8-4E1C-9C66-C116A58F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0C221-A8D1-4FC5-8E7C-859AF6BD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A2564-C5D6-4344-B110-4522E7D2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6C9C-AB1C-4F96-B5AF-138EE339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C5C5B-6381-4FCC-9F60-1381F6D0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B8753-9E33-4D56-8AA2-05F5FAA4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AF474-A254-4C15-ACAE-9A15C11E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074E1-28D9-4840-9FDA-BBDA162C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8B2AB-F093-4DD6-B5CE-D1B27C60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4F6C7-CC05-4EE7-8F5B-7F1A17516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E155F-904C-43D5-8224-784F9FB0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F36CA-6DAB-43EC-8DBE-78F11359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6E71D-0D89-49DE-91AC-34C6DC2A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4E257-3763-4D4E-BB9D-4923BC34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1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C3C0F-AECB-45E4-ACAC-B979E097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7D2D0-EF3D-4921-9D79-EBAF9F5A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7F174-83C1-437B-A28D-F2C7D954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540C94-EF53-4CEF-9D37-1961BAC70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2E7A2B-5A02-41F0-8E94-1ADFE0E33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18BF6-2E5D-461A-9FB6-27B3D864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72D6CE-C1F8-4254-8ADB-AF2AF6C6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3D3073-0FB7-4011-BC20-05D898D3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0B692-CA45-46E0-98FA-6DD4883A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0A733E-89C5-4033-B2F1-3A9B584C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93D46C-750D-4DE5-B7E9-7724732A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D0C59-53AD-485C-BB8E-9FF131B8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9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DF15A-F101-4A48-9A1F-BD2166D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96261-6F30-4068-BA14-F372577A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05ACF-82D8-402B-B6B1-0B252869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D83EB-FB02-4391-838F-89099241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AE6D7-67CC-46EB-B894-3DD9A566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54055-3F24-4E9C-8F42-964D2C5D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0C648-5AD3-4451-84C4-33EDBB6A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BCC33-9A39-49BB-A71E-608EB2E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1E628-2E49-4160-A67C-8E0DFB6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9FFA5-65FD-45AF-BE59-C8871594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756D01-42ED-421B-A771-B0191EDB1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E2049-853D-456D-A020-A4870ABD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71C2B-C85A-4B40-9A57-C8784952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87A96-7DD4-4A22-A5CC-F054688A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83623-02DD-4740-9896-3C98DA1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67A234-0A87-4753-A77F-A7F5FAE7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B91AB-6912-44F8-8FB3-BE9413BF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CBF5D-B4A2-4D04-B9EC-A179B7B9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CD9E-E1FC-491D-861A-96B7C24034DB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875C0-EA03-4B80-9EE7-EB77C2DD5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6E067-8870-4FFD-A618-3C051BBD5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B121-176F-4132-838A-244E501E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CEF1B-3805-49A2-8A99-7DF18394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投影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87A281-6944-4107-8DC6-D25A3B8F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4" y="2065689"/>
            <a:ext cx="2258349" cy="38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D00861-C040-4B7E-AAFC-7CB1B581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566" y="1925645"/>
            <a:ext cx="1922974" cy="4427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2E0E26-E669-452C-A201-3699A800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147" y="2181271"/>
            <a:ext cx="2168110" cy="2085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07694C-553D-4DC6-82BD-EF30564A980A}"/>
                  </a:ext>
                </a:extLst>
              </p:cNvPr>
              <p:cNvSpPr txBox="1"/>
              <p:nvPr/>
            </p:nvSpPr>
            <p:spPr>
              <a:xfrm>
                <a:off x="3015573" y="4379189"/>
                <a:ext cx="970587" cy="282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07694C-553D-4DC6-82BD-EF30564A9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573" y="4379189"/>
                <a:ext cx="970587" cy="282578"/>
              </a:xfrm>
              <a:prstGeom prst="rect">
                <a:avLst/>
              </a:prstGeom>
              <a:blipFill>
                <a:blip r:embed="rId5"/>
                <a:stretch>
                  <a:fillRect l="-6918" t="-2128" r="-2516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622D1E-D5F7-4722-9248-9ED01C821269}"/>
                  </a:ext>
                </a:extLst>
              </p:cNvPr>
              <p:cNvSpPr txBox="1"/>
              <p:nvPr/>
            </p:nvSpPr>
            <p:spPr>
              <a:xfrm>
                <a:off x="4185648" y="4379189"/>
                <a:ext cx="1213601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622D1E-D5F7-4722-9248-9ED01C821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48" y="4379189"/>
                <a:ext cx="1213601" cy="282578"/>
              </a:xfrm>
              <a:prstGeom prst="rect">
                <a:avLst/>
              </a:prstGeom>
              <a:blipFill>
                <a:blip r:embed="rId6"/>
                <a:stretch>
                  <a:fillRect l="-6030" t="-2128" r="-1005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0017AE61-00A6-42A7-821E-911232D1B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6427" y="2065689"/>
            <a:ext cx="1662739" cy="2514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77FD1D3-0B1A-4B5D-974B-F248BF4B43CB}"/>
                  </a:ext>
                </a:extLst>
              </p:cNvPr>
              <p:cNvSpPr txBox="1"/>
              <p:nvPr/>
            </p:nvSpPr>
            <p:spPr>
              <a:xfrm>
                <a:off x="9176427" y="4681677"/>
                <a:ext cx="970587" cy="282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77FD1D3-0B1A-4B5D-974B-F248BF4B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427" y="4681677"/>
                <a:ext cx="970587" cy="282578"/>
              </a:xfrm>
              <a:prstGeom prst="rect">
                <a:avLst/>
              </a:prstGeom>
              <a:blipFill>
                <a:blip r:embed="rId8"/>
                <a:stretch>
                  <a:fillRect l="-7500" t="-2174" r="-5625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2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0D410-CF40-4728-8D78-8B383A6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Julia</a:t>
            </a:r>
            <a:r>
              <a:rPr lang="zh-CN" altLang="en-US"/>
              <a:t>中加入</a:t>
            </a:r>
            <a:r>
              <a:rPr lang="en-US" altLang="zh-CN"/>
              <a:t>VQE</a:t>
            </a:r>
            <a:r>
              <a:rPr lang="zh-CN" altLang="en-US"/>
              <a:t>优化器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9716E-030E-4A9F-B874-B8462FE0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已有：从文件中读取</a:t>
            </a:r>
            <a:r>
              <a:rPr lang="en-US" altLang="zh-CN"/>
              <a:t>15</a:t>
            </a:r>
            <a:r>
              <a:rPr lang="zh-CN" altLang="en-US"/>
              <a:t>个电路，测量得到</a:t>
            </a:r>
            <a:r>
              <a:rPr lang="en-US" altLang="zh-CN"/>
              <a:t>15</a:t>
            </a:r>
            <a:r>
              <a:rPr lang="zh-CN" altLang="en-US"/>
              <a:t>个</a:t>
            </a:r>
            <a:r>
              <a:rPr lang="en-US" altLang="zh-CN"/>
              <a:t>expectation_values</a:t>
            </a:r>
            <a:r>
              <a:rPr lang="zh-CN" altLang="en-US"/>
              <a:t>，从文件中读取</a:t>
            </a:r>
            <a:r>
              <a:rPr lang="en-US" altLang="zh-CN"/>
              <a:t>hamiltonian_coefficients</a:t>
            </a:r>
            <a:r>
              <a:rPr lang="zh-CN" altLang="en-US"/>
              <a:t>，逐元素乘得到</a:t>
            </a:r>
            <a:r>
              <a:rPr lang="en-US" altLang="zh-CN"/>
              <a:t>energy</a:t>
            </a:r>
          </a:p>
          <a:p>
            <a:endParaRPr lang="en-US" altLang="zh-CN"/>
          </a:p>
          <a:p>
            <a:r>
              <a:rPr lang="zh-CN" altLang="en-US"/>
              <a:t>加入</a:t>
            </a:r>
            <a:r>
              <a:rPr lang="en-US" altLang="zh-CN"/>
              <a:t>amplitudes</a:t>
            </a:r>
            <a:r>
              <a:rPr lang="zh-CN" altLang="en-US"/>
              <a:t>数组，加入</a:t>
            </a:r>
            <a:r>
              <a:rPr lang="en-US" altLang="zh-CN"/>
              <a:t>get_total_energy</a:t>
            </a:r>
            <a:r>
              <a:rPr lang="zh-CN" altLang="en-US"/>
              <a:t>函数。函数的输入为电路和</a:t>
            </a:r>
            <a:r>
              <a:rPr lang="en-US" altLang="zh-CN"/>
              <a:t>amplitudes</a:t>
            </a:r>
            <a:r>
              <a:rPr lang="zh-CN" altLang="en-US"/>
              <a:t>，函数将电路中的</a:t>
            </a:r>
            <a:r>
              <a:rPr lang="en-US" altLang="zh-CN"/>
              <a:t>RZ</a:t>
            </a:r>
            <a:r>
              <a:rPr lang="zh-CN" altLang="en-US"/>
              <a:t>门的值乘以对应的</a:t>
            </a:r>
            <a:r>
              <a:rPr lang="en-US" altLang="zh-CN"/>
              <a:t>amplitude</a:t>
            </a:r>
            <a:r>
              <a:rPr lang="zh-CN" altLang="en-US"/>
              <a:t>，得到新电路，再计算</a:t>
            </a:r>
            <a:r>
              <a:rPr lang="en-US" altLang="zh-CN"/>
              <a:t>energy</a:t>
            </a:r>
            <a:r>
              <a:rPr lang="zh-CN" altLang="en-US"/>
              <a:t>。（使用闭包避免除了</a:t>
            </a:r>
            <a:r>
              <a:rPr lang="en-US" altLang="zh-CN"/>
              <a:t>amplitudes</a:t>
            </a:r>
            <a:r>
              <a:rPr lang="zh-CN" altLang="en-US"/>
              <a:t>还有其他输入参数）</a:t>
            </a:r>
            <a:endParaRPr lang="en-US" altLang="zh-CN"/>
          </a:p>
          <a:p>
            <a:r>
              <a:rPr lang="zh-CN" altLang="en-US"/>
              <a:t>调用</a:t>
            </a:r>
            <a:r>
              <a:rPr lang="en-US" altLang="zh-CN"/>
              <a:t>Julia</a:t>
            </a:r>
            <a:r>
              <a:rPr lang="zh-CN" altLang="en-US"/>
              <a:t>的</a:t>
            </a:r>
            <a:r>
              <a:rPr lang="en-US" altLang="zh-CN"/>
              <a:t>Optim</a:t>
            </a:r>
            <a:r>
              <a:rPr lang="zh-CN" altLang="en-US"/>
              <a:t>包，将</a:t>
            </a:r>
            <a:r>
              <a:rPr lang="en-US" altLang="zh-CN"/>
              <a:t>get_total_energy</a:t>
            </a:r>
            <a:r>
              <a:rPr lang="zh-CN" altLang="en-US"/>
              <a:t>优化得到最小值以及对应的</a:t>
            </a:r>
            <a:r>
              <a:rPr lang="en-US" altLang="zh-CN"/>
              <a:t>amplitudes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011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882BB2-FF81-4A35-92B7-C233A549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9" y="1062680"/>
            <a:ext cx="4341341" cy="51614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DE50E0-C772-4C7D-836B-AFDBFCB91C2D}"/>
              </a:ext>
            </a:extLst>
          </p:cNvPr>
          <p:cNvSpPr txBox="1"/>
          <p:nvPr/>
        </p:nvSpPr>
        <p:spPr>
          <a:xfrm>
            <a:off x="650789" y="519934"/>
            <a:ext cx="345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QCQC</a:t>
            </a:r>
            <a:r>
              <a:rPr lang="zh-CN" altLang="en-US"/>
              <a:t>的模拟结果（</a:t>
            </a:r>
            <a:r>
              <a:rPr lang="en-US" altLang="zh-CN"/>
              <a:t>H2, 4 qubits)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5EC83B-EFBD-4DEE-8B17-70CC845A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25" y="1940857"/>
            <a:ext cx="4102311" cy="3816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65DA59-FC6C-4C89-8E14-EEFADAF9901C}"/>
              </a:ext>
            </a:extLst>
          </p:cNvPr>
          <p:cNvSpPr txBox="1"/>
          <p:nvPr/>
        </p:nvSpPr>
        <p:spPr>
          <a:xfrm>
            <a:off x="6699904" y="915931"/>
            <a:ext cx="377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Julia</a:t>
            </a:r>
            <a:r>
              <a:rPr lang="zh-CN" altLang="en-US"/>
              <a:t>加入</a:t>
            </a:r>
            <a:r>
              <a:rPr lang="en-US" altLang="zh-CN"/>
              <a:t>VQE</a:t>
            </a:r>
            <a:r>
              <a:rPr lang="zh-CN" altLang="en-US"/>
              <a:t>优化器（</a:t>
            </a:r>
            <a:r>
              <a:rPr lang="en-US" altLang="zh-CN"/>
              <a:t>H2, 5 qubits)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8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248D9-BFB5-4829-9E6A-0B69F5A1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7970-C5AD-49D7-BED1-ABE71C91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146"/>
            <a:ext cx="10515600" cy="5067729"/>
          </a:xfrm>
        </p:spPr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H2</a:t>
            </a:r>
            <a:r>
              <a:rPr lang="zh-CN" altLang="en-US"/>
              <a:t>例子中</a:t>
            </a:r>
            <a:r>
              <a:rPr lang="en-US" altLang="zh-CN"/>
              <a:t>amplitudes</a:t>
            </a:r>
            <a:r>
              <a:rPr lang="zh-CN" altLang="en-US"/>
              <a:t>维度为</a:t>
            </a:r>
            <a:r>
              <a:rPr lang="en-US" altLang="zh-CN"/>
              <a:t>2</a:t>
            </a:r>
            <a:r>
              <a:rPr lang="zh-CN" altLang="en-US"/>
              <a:t>，是根据</a:t>
            </a:r>
            <a:r>
              <a:rPr lang="en-US" altLang="zh-CN"/>
              <a:t>QCQC</a:t>
            </a:r>
            <a:r>
              <a:rPr lang="zh-CN" altLang="en-US"/>
              <a:t>执行结果手动确定的，如何根据体系和电路推算出</a:t>
            </a:r>
            <a:r>
              <a:rPr lang="en-US" altLang="zh-CN"/>
              <a:t>amplitudes</a:t>
            </a:r>
            <a:r>
              <a:rPr lang="zh-CN" altLang="en-US"/>
              <a:t>的维度？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VQE</a:t>
            </a:r>
            <a:r>
              <a:rPr lang="zh-CN" altLang="en-US"/>
              <a:t>得到的能量值</a:t>
            </a:r>
            <a:r>
              <a:rPr lang="en-US" altLang="zh-CN"/>
              <a:t>-0.94833</a:t>
            </a:r>
            <a:r>
              <a:rPr lang="zh-CN" altLang="en-US"/>
              <a:t>稍微高于</a:t>
            </a:r>
            <a:r>
              <a:rPr lang="en-US" altLang="zh-CN"/>
              <a:t>FCI</a:t>
            </a:r>
            <a:r>
              <a:rPr lang="zh-CN" altLang="en-US"/>
              <a:t>值</a:t>
            </a:r>
            <a:r>
              <a:rPr lang="en-US" altLang="zh-CN"/>
              <a:t>-0.94864</a:t>
            </a:r>
          </a:p>
          <a:p>
            <a:endParaRPr lang="en-US" altLang="zh-CN"/>
          </a:p>
          <a:p>
            <a:r>
              <a:rPr lang="en-US" altLang="zh-CN"/>
              <a:t>QuamtumSpins(Julia)</a:t>
            </a:r>
            <a:r>
              <a:rPr lang="zh-CN" altLang="en-US"/>
              <a:t>中，</a:t>
            </a:r>
            <a:r>
              <a:rPr lang="en-US" altLang="zh-CN"/>
              <a:t>CY</a:t>
            </a:r>
            <a:r>
              <a:rPr lang="zh-CN" altLang="en-US"/>
              <a:t>门被分解成两个</a:t>
            </a:r>
            <a:r>
              <a:rPr lang="en-US" altLang="zh-CN"/>
              <a:t>RZ</a:t>
            </a:r>
            <a:r>
              <a:rPr lang="zh-CN" altLang="en-US"/>
              <a:t>门和一个</a:t>
            </a:r>
            <a:r>
              <a:rPr lang="en-US" altLang="zh-CN"/>
              <a:t>CX</a:t>
            </a:r>
            <a:r>
              <a:rPr lang="zh-CN" altLang="en-US"/>
              <a:t>门，导致出现了两种</a:t>
            </a:r>
            <a:r>
              <a:rPr lang="en-US" altLang="zh-CN"/>
              <a:t>RZ</a:t>
            </a:r>
            <a:r>
              <a:rPr lang="zh-CN" altLang="en-US"/>
              <a:t>门（但</a:t>
            </a:r>
            <a:r>
              <a:rPr lang="en-US" altLang="zh-CN"/>
              <a:t>position</a:t>
            </a:r>
            <a:r>
              <a:rPr lang="zh-CN" altLang="en-US"/>
              <a:t>不同）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去掉了</a:t>
            </a:r>
            <a:r>
              <a:rPr lang="en-US" altLang="zh-CN"/>
              <a:t>Gate fusion</a:t>
            </a:r>
            <a:r>
              <a:rPr lang="zh-CN" altLang="en-US"/>
              <a:t>和</a:t>
            </a:r>
            <a:r>
              <a:rPr lang="en-US" altLang="zh-CN"/>
              <a:t>MPS truncation</a:t>
            </a:r>
            <a:r>
              <a:rPr lang="zh-CN" altLang="en-US"/>
              <a:t>，但结果相同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148047-7F29-4944-8A9F-B5FE4A47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18" y="4727583"/>
            <a:ext cx="5531134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投影</vt:lpstr>
      <vt:lpstr>Julia中加入VQE优化器</vt:lpstr>
      <vt:lpstr>PowerPoint 演示文稿</vt:lpstr>
      <vt:lpstr>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5315</dc:creator>
  <cp:lastModifiedBy>5315</cp:lastModifiedBy>
  <cp:revision>13</cp:revision>
  <dcterms:created xsi:type="dcterms:W3CDTF">2021-12-05T20:50:03Z</dcterms:created>
  <dcterms:modified xsi:type="dcterms:W3CDTF">2021-12-06T06:58:28Z</dcterms:modified>
</cp:coreProperties>
</file>