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5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9BF71-BC4D-4993-8A64-5AB983B75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33B74F-10BE-4EF9-B90D-5A8DF365E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62B46-3328-44DB-BA57-71DFCF2B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8EE3-411D-4AC7-A108-1BA2658BAC8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912A5-AF70-4ECB-BE7A-C1F252D2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7D056-78EE-4AA5-9701-F429326A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554F-327B-4EB2-AF53-29C7448B1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95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27EE3-B6A9-4A22-A27F-4017779E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487ED-AD95-4A94-9367-63AC7AD26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AD37E-D0D3-42B8-ABA8-BD81B3DE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8EE3-411D-4AC7-A108-1BA2658BAC8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DA975-789E-4B34-9F4E-BED9CE40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D9290-EAEA-4B79-8133-7F74E419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554F-327B-4EB2-AF53-29C7448B1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46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C8EFF7-F8FB-45A7-B3C0-B95364683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1598FE-27E9-494A-B9D9-7DF45DD5B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797EE-FFAD-458F-93A3-7A5B0034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8EE3-411D-4AC7-A108-1BA2658BAC8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83210-7570-40D9-A69F-2BBA5C89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B586C-7EDC-4EDE-98A1-E305CDC2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554F-327B-4EB2-AF53-29C7448B1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7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D5801-A5C1-4CA2-B7BC-610CABE0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27816-7277-4F00-8D0A-FAD1B6E29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3CD6E8-22D2-4F69-BDA3-B4ACA2CB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8EE3-411D-4AC7-A108-1BA2658BAC8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76041-00AE-4E18-B67C-ABF02E82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81590-8A59-4CD3-BF2D-58278BF5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554F-327B-4EB2-AF53-29C7448B1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70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03C2E-C669-4426-912E-FC6A5070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130A72-7B95-4B66-AF70-08650FD6B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4FE21-45F9-4EA1-808B-B1F36BB4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8EE3-411D-4AC7-A108-1BA2658BAC8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01E25-0F31-4F9A-9F9E-E54F19D2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ECA4E-D59D-4899-A5CC-7EBA69D3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554F-327B-4EB2-AF53-29C7448B1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0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E52C9-4D98-4D6B-B73B-04525C7F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1DFFD-C0F0-4A9D-BCE2-1EB2335AE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C40ABE-0B9C-46BC-88DE-DDDFC4376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A696BC-C596-4D30-BE3C-CA0E9C97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8EE3-411D-4AC7-A108-1BA2658BAC8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9BE35A-B429-44DD-A7FC-D867EC6F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9CEBC-3E2E-415F-BDEC-D1DEA33E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554F-327B-4EB2-AF53-29C7448B1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A63C1-448A-4B73-83EF-5E92C9591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272A77-2BB7-4656-B64C-81EDF66A0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AC4240-CA28-4455-906F-9C52B1BA2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5021A4-341B-40E2-9068-DB172DAFB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C5153F-0D88-4928-95D5-0303BF859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561263-233B-471D-83AC-9A245632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8EE3-411D-4AC7-A108-1BA2658BAC8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7FBA79-0823-420D-A807-654DBD28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F636D9-3D3D-46C5-83BF-8C0C8DF4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554F-327B-4EB2-AF53-29C7448B1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6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4234D-670D-4706-A106-E95AD662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D6E726-9BE7-40C5-9F3B-07051E10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8EE3-411D-4AC7-A108-1BA2658BAC8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5DD218-0550-46FC-B33A-3057DA3E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761A5E-76C8-433F-B11C-EB2D0261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554F-327B-4EB2-AF53-29C7448B1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53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B724CD-47BB-4E4C-8E05-5D12E0B8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8EE3-411D-4AC7-A108-1BA2658BAC8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9798A2-4DB4-4183-8A31-921F7594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73346C-A5A3-4CDB-AD3A-92EAF98C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554F-327B-4EB2-AF53-29C7448B1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0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48109-C9F0-46A8-B085-53474043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D128E-C555-460E-9026-EF9D00E4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DD3D5B-B159-4D77-9441-FAEFF5A63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6D65F6-8B3B-4B23-A4AD-B837A69A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8EE3-411D-4AC7-A108-1BA2658BAC8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40D591-F795-4EE4-94B3-5FD27856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F7EE69-4570-4FA4-8E2D-5361F716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554F-327B-4EB2-AF53-29C7448B1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87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6C3FD-9346-4E62-8BBE-7433C196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1E99D2-C169-4518-9F2B-656FB1686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D87817-23C2-4132-BD83-E975DEAF1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6BA2C7-D27C-4ABB-AF14-2A2AD298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8EE3-411D-4AC7-A108-1BA2658BAC8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B344CF-2D73-4DE8-8289-B0EE5A35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D19009-5685-4553-B70B-2C9DDCBF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554F-327B-4EB2-AF53-29C7448B1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952035-73E1-4F54-8FB1-92210AF3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CB6235-DA46-4D68-838A-D2035ED51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AAE95-3F31-4328-A2A9-78958C46F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08EE3-411D-4AC7-A108-1BA2658BAC8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500C7-228A-440A-8848-B5546929B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15C6E-588D-4F4B-B464-E250B9FD9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4554F-327B-4EB2-AF53-29C7448B1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0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3840C-884B-4F30-A475-A9F73FD2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Swsuperlu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3D21B-E5CD-4FEF-8E5D-CA34C9614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有串行版、多线程版、众核分布式版</a:t>
            </a:r>
            <a:endParaRPr lang="en-US" altLang="zh-CN"/>
          </a:p>
          <a:p>
            <a:r>
              <a:rPr lang="zh-CN" altLang="en-US"/>
              <a:t>众核分布式版的数据储存（分布）方式是内部定义的，需要从</a:t>
            </a:r>
            <a:r>
              <a:rPr lang="en-US" altLang="zh-CN"/>
              <a:t>scalapack</a:t>
            </a:r>
            <a:r>
              <a:rPr lang="zh-CN" altLang="en-US"/>
              <a:t>进行转换</a:t>
            </a:r>
            <a:endParaRPr lang="en-US" altLang="zh-CN"/>
          </a:p>
          <a:p>
            <a:r>
              <a:rPr lang="zh-CN" altLang="en-US"/>
              <a:t>众核分布式版的</a:t>
            </a:r>
            <a:r>
              <a:rPr lang="en-US" altLang="zh-CN"/>
              <a:t>block</a:t>
            </a:r>
            <a:r>
              <a:rPr lang="zh-CN" altLang="en-US"/>
              <a:t>内的数据是内部定义的</a:t>
            </a:r>
            <a:r>
              <a:rPr lang="en-US" altLang="zh-CN"/>
              <a:t>CSR</a:t>
            </a:r>
            <a:r>
              <a:rPr lang="zh-CN" altLang="en-US"/>
              <a:t>格式，依然需要转换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D27565-C943-4C0E-B172-F5BFDEE42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80" y="4001294"/>
            <a:ext cx="3187864" cy="23115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DC0F97-5458-4D41-822D-DB12A7175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099" y="4311214"/>
            <a:ext cx="4508732" cy="128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1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28223-B6A7-4DA7-85FD-F7CBCB6F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3D1EE-EDF9-479C-8796-F5AFC8154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078"/>
            <a:ext cx="10515600" cy="4598886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RZ</a:t>
            </a:r>
            <a:r>
              <a:rPr lang="zh-CN" altLang="en-US"/>
              <a:t>门中的</a:t>
            </a:r>
            <a:r>
              <a:rPr lang="en-US" altLang="zh-CN"/>
              <a:t>position</a:t>
            </a:r>
            <a:r>
              <a:rPr lang="zh-CN" altLang="en-US"/>
              <a:t>参数并非对应</a:t>
            </a:r>
            <a:r>
              <a:rPr lang="en-US" altLang="zh-CN"/>
              <a:t>amplitudes</a:t>
            </a:r>
            <a:r>
              <a:rPr lang="zh-CN" altLang="en-US"/>
              <a:t>，只有</a:t>
            </a:r>
            <a:r>
              <a:rPr lang="en-US" altLang="zh-CN"/>
              <a:t>theta</a:t>
            </a:r>
            <a:r>
              <a:rPr lang="zh-CN" altLang="en-US"/>
              <a:t>参数的取值对应</a:t>
            </a:r>
            <a:r>
              <a:rPr lang="en-US" altLang="zh-CN"/>
              <a:t>amplitudes</a:t>
            </a:r>
            <a:r>
              <a:rPr lang="zh-CN" altLang="en-US"/>
              <a:t>。</a:t>
            </a:r>
            <a:r>
              <a:rPr lang="en-US" altLang="zh-CN"/>
              <a:t>Theta</a:t>
            </a:r>
            <a:r>
              <a:rPr lang="zh-CN" altLang="en-US"/>
              <a:t>参数归类（相同或互为相反数为一类）</a:t>
            </a:r>
            <a:endParaRPr lang="en-US" altLang="zh-CN"/>
          </a:p>
          <a:p>
            <a:r>
              <a:rPr lang="en-US" altLang="zh-CN"/>
              <a:t>CY</a:t>
            </a:r>
            <a:r>
              <a:rPr lang="zh-CN" altLang="en-US"/>
              <a:t>分解后的</a:t>
            </a:r>
            <a:r>
              <a:rPr lang="en-US" altLang="zh-CN"/>
              <a:t>RZ</a:t>
            </a:r>
            <a:r>
              <a:rPr lang="zh-CN" altLang="en-US"/>
              <a:t>门</a:t>
            </a:r>
            <a:r>
              <a:rPr lang="en-US" altLang="zh-CN"/>
              <a:t>theta</a:t>
            </a:r>
            <a:r>
              <a:rPr lang="zh-CN" altLang="en-US"/>
              <a:t>参数固定为</a:t>
            </a:r>
            <a:r>
              <a:rPr lang="en-US" altLang="zh-CN"/>
              <a:t>+pi/2</a:t>
            </a:r>
            <a:r>
              <a:rPr lang="zh-CN" altLang="en-US"/>
              <a:t>、</a:t>
            </a:r>
            <a:r>
              <a:rPr lang="en-US" altLang="zh-CN"/>
              <a:t>-pi/2</a:t>
            </a:r>
            <a:r>
              <a:rPr lang="zh-CN" altLang="en-US"/>
              <a:t>，需要排除在外</a:t>
            </a:r>
            <a:endParaRPr lang="en-US" altLang="zh-CN"/>
          </a:p>
          <a:p>
            <a:r>
              <a:rPr lang="en-US" altLang="zh-CN"/>
              <a:t>Julia</a:t>
            </a:r>
            <a:r>
              <a:rPr lang="zh-CN" altLang="en-US"/>
              <a:t>与</a:t>
            </a:r>
            <a:r>
              <a:rPr lang="en-US" altLang="zh-CN"/>
              <a:t>Qcqc</a:t>
            </a:r>
            <a:r>
              <a:rPr lang="zh-CN" altLang="en-US"/>
              <a:t>的</a:t>
            </a:r>
            <a:r>
              <a:rPr lang="en-US" altLang="zh-CN"/>
              <a:t>vqe</a:t>
            </a:r>
            <a:r>
              <a:rPr lang="zh-CN" altLang="en-US"/>
              <a:t>优化器产生的最优化</a:t>
            </a:r>
            <a:r>
              <a:rPr lang="en-US" altLang="zh-CN"/>
              <a:t>amplitudes</a:t>
            </a:r>
            <a:r>
              <a:rPr lang="zh-CN" altLang="en-US"/>
              <a:t>不唯一，而是在一个区间内，</a:t>
            </a:r>
            <a:r>
              <a:rPr lang="en-US" altLang="zh-CN"/>
              <a:t>julia</a:t>
            </a:r>
            <a:r>
              <a:rPr lang="zh-CN" altLang="en-US"/>
              <a:t>的结果与</a:t>
            </a:r>
            <a:r>
              <a:rPr lang="en-US" altLang="zh-CN"/>
              <a:t>FCI</a:t>
            </a:r>
            <a:r>
              <a:rPr lang="zh-CN" altLang="en-US"/>
              <a:t>值更接近（迭代次数更多）</a:t>
            </a:r>
            <a:endParaRPr lang="en-US" altLang="zh-CN"/>
          </a:p>
          <a:p>
            <a:r>
              <a:rPr lang="zh-CN" altLang="en-US"/>
              <a:t>使用新的迭代算法</a:t>
            </a:r>
            <a:r>
              <a:rPr lang="en-US" altLang="zh-CN"/>
              <a:t>(COBYLA)</a:t>
            </a:r>
            <a:r>
              <a:rPr lang="zh-CN" altLang="en-US"/>
              <a:t>，与</a:t>
            </a:r>
            <a:r>
              <a:rPr lang="en-US" altLang="zh-CN"/>
              <a:t>QCQC</a:t>
            </a:r>
            <a:r>
              <a:rPr lang="zh-CN" altLang="en-US"/>
              <a:t>中的算法一致</a:t>
            </a:r>
            <a:endParaRPr lang="en-US" altLang="zh-CN"/>
          </a:p>
          <a:p>
            <a:r>
              <a:rPr lang="en-US" altLang="zh-CN"/>
              <a:t>Julia								Qcqc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FCI</a:t>
            </a:r>
            <a:r>
              <a:rPr lang="zh-CN" altLang="en-US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767DC0-B0B9-4D12-97A6-D7C9F7CF6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03" y="4666518"/>
            <a:ext cx="5578330" cy="5117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27E799-1C18-4AC5-9533-F74B2B1F3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290" y="4663863"/>
            <a:ext cx="3956253" cy="10287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B421D8-E048-4692-934B-2ED022244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181" y="5598458"/>
            <a:ext cx="4402761" cy="29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FF24D-BD61-45F8-BF57-6AA3A611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LiH</a:t>
            </a:r>
            <a:r>
              <a:rPr lang="zh-CN" altLang="en-US"/>
              <a:t>体系</a:t>
            </a:r>
            <a:r>
              <a:rPr lang="en-US" altLang="zh-CN"/>
              <a:t>(13 qubits)</a:t>
            </a:r>
            <a:r>
              <a:rPr lang="zh-CN" altLang="en-US"/>
              <a:t>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719A9B-6C89-4BEC-8EA6-3536FFE77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电路中</a:t>
            </a:r>
            <a:r>
              <a:rPr lang="en-US" altLang="zh-CN"/>
              <a:t>rz</a:t>
            </a:r>
            <a:r>
              <a:rPr lang="zh-CN" altLang="en-US"/>
              <a:t>门的参数全为</a:t>
            </a:r>
            <a:r>
              <a:rPr lang="en-US" altLang="zh-CN"/>
              <a:t>0</a:t>
            </a:r>
            <a:r>
              <a:rPr lang="zh-CN" altLang="en-US"/>
              <a:t>，无法乘上</a:t>
            </a:r>
            <a:r>
              <a:rPr lang="en-US" altLang="zh-CN"/>
              <a:t>amplitudes</a:t>
            </a:r>
          </a:p>
          <a:p>
            <a:r>
              <a:rPr lang="en-US" altLang="zh-CN"/>
              <a:t>Amplitudes</a:t>
            </a:r>
            <a:r>
              <a:rPr lang="zh-CN" altLang="en-US"/>
              <a:t>维度如何确定</a:t>
            </a:r>
          </a:p>
        </p:txBody>
      </p:sp>
    </p:spTree>
    <p:extLst>
      <p:ext uri="{BB962C8B-B14F-4D97-AF65-F5344CB8AC3E}">
        <p14:creationId xmlns:p14="http://schemas.microsoft.com/office/powerpoint/2010/main" val="228422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197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Swsuperlu</vt:lpstr>
      <vt:lpstr>解决的问题</vt:lpstr>
      <vt:lpstr>LiH体系(13 qubits)的问题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5315</dc:creator>
  <cp:lastModifiedBy>5315</cp:lastModifiedBy>
  <cp:revision>9</cp:revision>
  <dcterms:created xsi:type="dcterms:W3CDTF">2021-12-13T05:59:07Z</dcterms:created>
  <dcterms:modified xsi:type="dcterms:W3CDTF">2021-12-13T07:19:30Z</dcterms:modified>
</cp:coreProperties>
</file>