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2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组会</a:t>
            </a:r>
            <a:br>
              <a:rPr lang="zh-CN" altLang="zh-CN"/>
            </a:br>
            <a:r>
              <a:rPr lang="en-US" altLang="zh-CN"/>
              <a:t>2021/11/22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徐磊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openkmc </a:t>
            </a:r>
            <a:r>
              <a:rPr lang="zh-CN" altLang="en-US"/>
              <a:t>神威优化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编译测试删除</a:t>
            </a:r>
            <a:r>
              <a:rPr lang="en-US" altLang="zh-CN"/>
              <a:t>POS_ID</a:t>
            </a:r>
            <a:r>
              <a:rPr lang="zh-CN" altLang="en-US"/>
              <a:t>的</a:t>
            </a:r>
            <a:r>
              <a:rPr lang="zh-CN" altLang="en-US"/>
              <a:t>从核代码；</a:t>
            </a:r>
            <a:endParaRPr lang="zh-CN" altLang="en-US"/>
          </a:p>
          <a:p>
            <a:r>
              <a:rPr lang="en-US" altLang="zh-CN"/>
              <a:t>2.debug</a:t>
            </a:r>
            <a:r>
              <a:rPr lang="zh-CN" altLang="en-US"/>
              <a:t>，</a:t>
            </a:r>
            <a:r>
              <a:rPr lang="en-US" altLang="zh-CN"/>
              <a:t>POS_ID</a:t>
            </a:r>
            <a:r>
              <a:rPr lang="zh-CN" altLang="en-US"/>
              <a:t>从核代码；</a:t>
            </a:r>
            <a:r>
              <a:rPr lang="en-US" altLang="zh-CN"/>
              <a:t>(</a:t>
            </a:r>
            <a:r>
              <a:rPr lang="zh-CN" altLang="en-US"/>
              <a:t>删除</a:t>
            </a:r>
            <a:r>
              <a:rPr lang="en-US" altLang="zh-CN"/>
              <a:t>xyz?)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融合</a:t>
            </a:r>
            <a:r>
              <a:rPr lang="en-US" altLang="zh-CN"/>
              <a:t>POS_ID</a:t>
            </a:r>
            <a:r>
              <a:rPr lang="zh-CN" altLang="en-US"/>
              <a:t>代码中筛选</a:t>
            </a:r>
            <a:r>
              <a:rPr lang="en-US" altLang="zh-CN"/>
              <a:t>loop</a:t>
            </a:r>
            <a:r>
              <a:rPr lang="zh-CN" altLang="en-US"/>
              <a:t>和计算</a:t>
            </a:r>
            <a:r>
              <a:rPr lang="en-US" altLang="zh-CN"/>
              <a:t>loop;</a:t>
            </a:r>
            <a:endParaRPr lang="en-US" altLang="zh-CN"/>
          </a:p>
          <a:p>
            <a:r>
              <a:rPr lang="zh-CN" altLang="en-US"/>
              <a:t>性能测试，发现</a:t>
            </a:r>
            <a:r>
              <a:rPr lang="en-US" altLang="zh-CN"/>
              <a:t>kernel</a:t>
            </a:r>
            <a:r>
              <a:rPr lang="zh-CN" altLang="en-US"/>
              <a:t>加速明显，但是单进程程序</a:t>
            </a:r>
            <a:r>
              <a:rPr lang="zh-CN" altLang="en-US"/>
              <a:t>整体加速</a:t>
            </a:r>
            <a:r>
              <a:rPr lang="zh-CN" altLang="en-US"/>
              <a:t>有限；</a:t>
            </a:r>
            <a:endParaRPr lang="zh-CN" altLang="en-US"/>
          </a:p>
          <a:p>
            <a:r>
              <a:rPr lang="zh-CN" altLang="en-US"/>
              <a:t>发现新的性能瓶颈，由于主核中使用</a:t>
            </a:r>
            <a:r>
              <a:rPr lang="en-US" altLang="zh-CN"/>
              <a:t>c++</a:t>
            </a:r>
            <a:r>
              <a:rPr lang="zh-CN" altLang="en-US"/>
              <a:t>的</a:t>
            </a:r>
            <a:r>
              <a:rPr lang="en-US" altLang="zh-CN"/>
              <a:t>map</a:t>
            </a:r>
            <a:r>
              <a:rPr lang="zh-CN" altLang="en-US"/>
              <a:t>容器，导致进入从核前需要转换成</a:t>
            </a:r>
            <a:r>
              <a:rPr lang="en-US" altLang="zh-CN"/>
              <a:t>c</a:t>
            </a:r>
            <a:r>
              <a:rPr lang="zh-CN" altLang="en-US"/>
              <a:t>语言支持的数据结构，新的数据拷贝导致性能</a:t>
            </a:r>
            <a:r>
              <a:rPr lang="zh-CN" altLang="en-US"/>
              <a:t>瓶颈。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解决问题：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用</a:t>
            </a:r>
            <a:r>
              <a:rPr lang="en-US" altLang="zh-CN"/>
              <a:t>c</a:t>
            </a:r>
            <a:r>
              <a:rPr lang="zh-CN" altLang="en-US"/>
              <a:t>语言实现一个</a:t>
            </a:r>
            <a:r>
              <a:rPr lang="en-US" altLang="zh-CN"/>
              <a:t>&lt;int, int&gt;</a:t>
            </a:r>
            <a:r>
              <a:rPr lang="zh-CN" altLang="en-US"/>
              <a:t>类型的</a:t>
            </a:r>
            <a:r>
              <a:rPr lang="en-US" altLang="zh-CN"/>
              <a:t>map</a:t>
            </a:r>
            <a:r>
              <a:rPr lang="zh-CN" altLang="en-US"/>
              <a:t>，在从核中使用</a:t>
            </a:r>
            <a:r>
              <a:rPr lang="en-US" altLang="zh-CN"/>
              <a:t>map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2.</a:t>
            </a:r>
            <a:r>
              <a:rPr lang="zh-CN" altLang="en-US"/>
              <a:t>将主核</a:t>
            </a:r>
            <a:r>
              <a:rPr lang="en-US" altLang="zh-CN"/>
              <a:t>c++</a:t>
            </a:r>
            <a:r>
              <a:rPr lang="zh-CN" altLang="en-US"/>
              <a:t>代码中</a:t>
            </a:r>
            <a:r>
              <a:rPr lang="en-US" altLang="zh-CN"/>
              <a:t>map</a:t>
            </a:r>
            <a:r>
              <a:rPr lang="zh-CN" altLang="en-US"/>
              <a:t>去掉，用普通数组进行</a:t>
            </a:r>
            <a:r>
              <a:rPr lang="zh-CN" altLang="en-US"/>
              <a:t>存储；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205" y="5785"/>
            <a:ext cx="8226900" cy="705600"/>
          </a:xfrm>
        </p:spPr>
        <p:txBody>
          <a:bodyPr/>
          <a:p>
            <a:r>
              <a:rPr lang="zh-CN" altLang="en-US"/>
              <a:t>用一个动态数组替换</a:t>
            </a:r>
            <a:r>
              <a:rPr lang="en-US" altLang="zh-CN"/>
              <a:t>map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0475" y="3692525"/>
            <a:ext cx="6559550" cy="281305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711200"/>
            <a:ext cx="6591300" cy="239395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326890" y="3244215"/>
            <a:ext cx="490220" cy="36957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-202111212103074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134110"/>
            <a:ext cx="7252970" cy="4744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age-202111212122035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000760"/>
            <a:ext cx="7881620" cy="4742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4515" y="553720"/>
            <a:ext cx="5474970" cy="2627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3499485"/>
            <a:ext cx="3678555" cy="2477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0" y="3499485"/>
            <a:ext cx="4050030" cy="24777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3180" y="217170"/>
            <a:ext cx="6513195" cy="3056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3870960"/>
            <a:ext cx="6794500" cy="2127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960" y="1534795"/>
            <a:ext cx="7244715" cy="3655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4430,&quot;width&quot;:10330}"/>
</p:tagLst>
</file>

<file path=ppt/tags/tag68.xml><?xml version="1.0" encoding="utf-8"?>
<p:tagLst xmlns:p="http://schemas.openxmlformats.org/presentationml/2006/main">
  <p:tag name="KSO_WM_UNIT_PLACING_PICTURE_USER_VIEWPORT" val="{&quot;height&quot;:3770,&quot;width&quot;:1038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演示</Application>
  <PresentationFormat>宽屏</PresentationFormat>
  <Paragraphs>18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徐</cp:lastModifiedBy>
  <cp:revision>174</cp:revision>
  <dcterms:created xsi:type="dcterms:W3CDTF">2019-06-19T02:08:00Z</dcterms:created>
  <dcterms:modified xsi:type="dcterms:W3CDTF">2021-11-22T07:28:18Z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652BE55339504951908113E03A8DBED2</vt:lpwstr>
  </property>
</Properties>
</file>