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53911F-586B-47EA-911B-CC2BABAD726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Lei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200**2</a:t>
            </a:r>
            <a:r>
              <a:rPr lang="zh-CN" altLang="en-US"/>
              <a:t>通信时间加速效果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[工作簿1.xlsx]Sheet1!$A$59</c:f>
              <c:strCache>
                <c:ptCount val="1"/>
                <c:pt idx="0">
                  <c:v>origin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[工作簿1.xlsx]Sheet1!$B$58:$I$58</c:f>
              <c:numCache>
                <c:formatCode>General</c:formatCode>
                <c:ptCount val="8"/>
                <c:pt idx="0">
                  <c:v>8.0000000000000004E-4</c:v>
                </c:pt>
                <c:pt idx="1">
                  <c:v>1.6000000000000001E-3</c:v>
                </c:pt>
                <c:pt idx="2">
                  <c:v>3.2000000000000002E-3</c:v>
                </c:pt>
                <c:pt idx="3">
                  <c:v>6.4000000000000003E-3</c:v>
                </c:pt>
                <c:pt idx="4">
                  <c:v>1.2800000000000001E-2</c:v>
                </c:pt>
                <c:pt idx="5">
                  <c:v>2.5600000000000001E-2</c:v>
                </c:pt>
                <c:pt idx="6">
                  <c:v>5.1200000000000002E-2</c:v>
                </c:pt>
                <c:pt idx="7">
                  <c:v>0.1024</c:v>
                </c:pt>
              </c:numCache>
            </c:numRef>
          </c:cat>
          <c:val>
            <c:numRef>
              <c:f>[工作簿1.xlsx]Sheet1!$B$59:$I$59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A5B-98F5-65D9F0F6257A}"/>
            </c:ext>
          </c:extLst>
        </c:ser>
        <c:ser>
          <c:idx val="1"/>
          <c:order val="1"/>
          <c:tx>
            <c:strRef>
              <c:f>[工作簿1.xlsx]Sheet1!$A$60</c:f>
              <c:strCache>
                <c:ptCount val="1"/>
                <c:pt idx="0">
                  <c:v>CPE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[工作簿1.xlsx]Sheet1!$B$58:$I$58</c:f>
              <c:numCache>
                <c:formatCode>General</c:formatCode>
                <c:ptCount val="8"/>
                <c:pt idx="0">
                  <c:v>8.0000000000000004E-4</c:v>
                </c:pt>
                <c:pt idx="1">
                  <c:v>1.6000000000000001E-3</c:v>
                </c:pt>
                <c:pt idx="2">
                  <c:v>3.2000000000000002E-3</c:v>
                </c:pt>
                <c:pt idx="3">
                  <c:v>6.4000000000000003E-3</c:v>
                </c:pt>
                <c:pt idx="4">
                  <c:v>1.2800000000000001E-2</c:v>
                </c:pt>
                <c:pt idx="5">
                  <c:v>2.5600000000000001E-2</c:v>
                </c:pt>
                <c:pt idx="6">
                  <c:v>5.1200000000000002E-2</c:v>
                </c:pt>
                <c:pt idx="7">
                  <c:v>0.1024</c:v>
                </c:pt>
              </c:numCache>
            </c:numRef>
          </c:cat>
          <c:val>
            <c:numRef>
              <c:f>[工作簿1.xlsx]Sheet1!$B$60:$I$60</c:f>
              <c:numCache>
                <c:formatCode>General</c:formatCode>
                <c:ptCount val="8"/>
                <c:pt idx="0">
                  <c:v>0.18999432856897899</c:v>
                </c:pt>
                <c:pt idx="1">
                  <c:v>0.11708262866800501</c:v>
                </c:pt>
                <c:pt idx="2">
                  <c:v>6.8854176973674505E-2</c:v>
                </c:pt>
                <c:pt idx="3">
                  <c:v>4.3659374159289999E-2</c:v>
                </c:pt>
                <c:pt idx="4">
                  <c:v>3.1807021274877001E-2</c:v>
                </c:pt>
                <c:pt idx="5">
                  <c:v>2.11361571471111E-2</c:v>
                </c:pt>
                <c:pt idx="6">
                  <c:v>1.27296668059732E-2</c:v>
                </c:pt>
                <c:pt idx="7">
                  <c:v>2.31785629626012E-2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69-4A5B-98F5-65D9F0F6257A}"/>
            </c:ext>
          </c:extLst>
        </c:ser>
        <c:ser>
          <c:idx val="2"/>
          <c:order val="2"/>
          <c:tx>
            <c:strRef>
              <c:f>[工作簿1.xlsx]Sheet1!$A$61</c:f>
              <c:strCache>
                <c:ptCount val="1"/>
                <c:pt idx="0">
                  <c:v>OptimizedComm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[工作簿1.xlsx]Sheet1!$B$58:$I$58</c:f>
              <c:numCache>
                <c:formatCode>General</c:formatCode>
                <c:ptCount val="8"/>
                <c:pt idx="0">
                  <c:v>8.0000000000000004E-4</c:v>
                </c:pt>
                <c:pt idx="1">
                  <c:v>1.6000000000000001E-3</c:v>
                </c:pt>
                <c:pt idx="2">
                  <c:v>3.2000000000000002E-3</c:v>
                </c:pt>
                <c:pt idx="3">
                  <c:v>6.4000000000000003E-3</c:v>
                </c:pt>
                <c:pt idx="4">
                  <c:v>1.2800000000000001E-2</c:v>
                </c:pt>
                <c:pt idx="5">
                  <c:v>2.5600000000000001E-2</c:v>
                </c:pt>
                <c:pt idx="6">
                  <c:v>5.1200000000000002E-2</c:v>
                </c:pt>
                <c:pt idx="7">
                  <c:v>0.1024</c:v>
                </c:pt>
              </c:numCache>
            </c:numRef>
          </c:cat>
          <c:val>
            <c:numRef>
              <c:f>[工作簿1.xlsx]Sheet1!$B$61:$I$61</c:f>
              <c:numCache>
                <c:formatCode>General</c:formatCode>
                <c:ptCount val="8"/>
                <c:pt idx="0">
                  <c:v>0.141972507592243</c:v>
                </c:pt>
                <c:pt idx="1">
                  <c:v>9.4021404702400405E-2</c:v>
                </c:pt>
                <c:pt idx="2">
                  <c:v>5.07828558139038E-2</c:v>
                </c:pt>
                <c:pt idx="3">
                  <c:v>3.36884636245013E-2</c:v>
                </c:pt>
                <c:pt idx="4">
                  <c:v>2.2772430774329801E-2</c:v>
                </c:pt>
                <c:pt idx="5">
                  <c:v>1.3982782885871301E-2</c:v>
                </c:pt>
                <c:pt idx="6">
                  <c:v>7.52720032655758E-3</c:v>
                </c:pt>
                <c:pt idx="7">
                  <c:v>4.1234958789993902E-3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69-4A5B-98F5-65D9F0F62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300448"/>
        <c:axId val="979301696"/>
      </c:barChart>
      <c:catAx>
        <c:axId val="979300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vacancy concentration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301696"/>
        <c:crosses val="autoZero"/>
        <c:auto val="1"/>
        <c:lblAlgn val="ctr"/>
        <c:lblOffset val="100"/>
        <c:noMultiLvlLbl val="0"/>
      </c:catAx>
      <c:valAx>
        <c:axId val="97930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30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2237F-9C05-41F5-9420-9DE88887D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5F160-8D6A-4426-8A62-0FBF846FA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080DE-A121-4962-9666-AFA4015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EF89B-43CD-4064-9ABC-22B799E0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35268-C611-4774-A345-0A12670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4706-CD76-41C0-A73D-BAD44382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CB60C-4D48-48E3-9DB1-08C37309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ECCF1-8175-4A71-9AB4-821656EC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514C9-35CC-4B00-AD5A-859530B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03F5-5017-440B-B68C-0E18A4C4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6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4A263B-E654-48BB-BDE3-53E7F0F1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BCF25-3667-4A88-AA7C-ABE812835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94639-F050-43D0-B4F7-D2C0855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6FD04-8EA6-44D8-8E7A-F75DA7E2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3C97-CB0D-4AC9-93B8-B96B923B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08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FF39-A30D-4FDA-B9CE-EB482DA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46678-C17B-4906-8BFC-423D3237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44743-9031-4CD1-A96B-07B20985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45BDA-42BF-44D0-937D-B70106E7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7AC86-B266-4594-A4E3-D745054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792CF-E4F8-474E-AD14-DCF142B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2771B-C727-493A-B29B-5484970D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7E688-3086-4B04-9D73-0FB89926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5E872-0B5D-4CDF-BEF1-1B41B0CD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C65DA-B615-40EE-AFE6-4F189F1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9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93CC-7032-4AAB-974D-0F790F9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A7717-16F0-489D-A890-E62D3227D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BDEAC-D118-4073-82C3-CDFB42F2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1594C-B05E-490B-B20C-965302D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47B42-E9E4-4099-9684-65853AAB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756D8-B8DA-40F9-A395-96236042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3C604-4E29-4628-BB8E-4654C480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23018-857A-4D27-8481-61DDC03A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A0F7C-8616-4B81-A231-BC1806C8D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49BD0-48E1-4EAA-8E41-25500F27B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584076-9C86-41F1-B068-E104879C1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CBA08-A472-4271-A311-9A483615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0C169-0625-432B-B898-08A709AF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9B8C72-7909-4392-89DD-CDB4F22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CFAE-3DCD-4339-ACD3-5BB2C407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DF0FC8-04C8-4F6B-8962-E4704BC7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2C1D9-AD52-452C-A48C-296786A4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90FAA-B151-43B3-B8F4-225CD487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9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7C70C7-ABC8-4814-8094-78711865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05399-062B-415C-8BC1-B258EE39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86FEA-4202-48CF-B243-2A5D2C40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A60D-2DC1-4423-800F-98A687AD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EE232-CFA4-41A7-81C1-98D7701B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F5C35-DD97-430A-8A09-54E694F9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D901F-F511-4BE9-B684-9672ACBB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B8F42-3E65-46F9-AB76-C5CD122C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A06E6-1B47-4211-9700-FB86A1A5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5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B1B9-ED2B-4A70-BA51-47E1223F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5AFD20-7572-4BD1-85F2-2C5CA10C2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4F25D-B24F-437E-A6CF-70DAF94D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6A6A0-2F22-48F8-8C7E-B811A1BF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A86F0-B76E-4E07-B2FD-523FA259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C6436-8E7C-4701-BB81-2FBC65DD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33B429-2C05-43A4-B452-73EB026E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54521-D8B5-4C1F-BBBB-5712C1EA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E06D5-12D9-4477-9E4D-FEA206DA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24A-E333-40EC-B645-E1EC51A0106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5BE7B-A1D6-4F5E-9906-9BEA7E05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CC69E-F380-4B9E-950E-237DEFD83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7FAF-10FC-4AD7-B9E1-54F8B1E21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E6D9-540F-48B2-8058-AC63F9C7A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组会：</a:t>
            </a:r>
            <a:r>
              <a:rPr lang="en-US" altLang="zh-CN" dirty="0" err="1"/>
              <a:t>openkmc</a:t>
            </a:r>
            <a:r>
              <a:rPr lang="zh-CN" altLang="en-US" dirty="0"/>
              <a:t>申威加速进展</a:t>
            </a:r>
            <a:br>
              <a:rPr lang="en-US" altLang="zh-CN" dirty="0"/>
            </a:br>
            <a:r>
              <a:rPr lang="en-US" altLang="zh-CN" dirty="0"/>
              <a:t>2021/12/13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ED337-E028-46C2-B45D-5DDF749F4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徐磊</a:t>
            </a:r>
          </a:p>
        </p:txBody>
      </p:sp>
    </p:spTree>
    <p:extLst>
      <p:ext uri="{BB962C8B-B14F-4D97-AF65-F5344CB8AC3E}">
        <p14:creationId xmlns:p14="http://schemas.microsoft.com/office/powerpoint/2010/main" val="27995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6EDE-5B8B-4DCD-ABDE-D22CB3B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142"/>
            <a:ext cx="10515600" cy="1325563"/>
          </a:xfrm>
        </p:spPr>
        <p:txBody>
          <a:bodyPr/>
          <a:lstStyle/>
          <a:p>
            <a:r>
              <a:rPr lang="en-US" altLang="zh-CN" dirty="0"/>
              <a:t>Bug1</a:t>
            </a:r>
            <a:r>
              <a:rPr lang="zh-CN" altLang="en-US" dirty="0"/>
              <a:t>：幽灵区通信缺失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C1201F-6A5D-444F-B6EE-5293A92B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6701" y="2121347"/>
            <a:ext cx="9278595" cy="2947814"/>
          </a:xfrm>
        </p:spPr>
      </p:pic>
    </p:spTree>
    <p:extLst>
      <p:ext uri="{BB962C8B-B14F-4D97-AF65-F5344CB8AC3E}">
        <p14:creationId xmlns:p14="http://schemas.microsoft.com/office/powerpoint/2010/main" val="30100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DC2FD-7477-41A5-8B86-5649566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BUG2</a:t>
            </a:r>
            <a:r>
              <a:rPr lang="zh-CN" altLang="en-US" dirty="0"/>
              <a:t>：多层调用关系中，从核来不及拷贝销毁的函数栈的数据。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83137A-9A4C-45DA-AE07-486AE7A79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6970" y="577762"/>
            <a:ext cx="5051062" cy="726860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235611-0EC5-4F6D-9ECB-46B8BA648C6F}"/>
              </a:ext>
            </a:extLst>
          </p:cNvPr>
          <p:cNvSpPr txBox="1"/>
          <p:nvPr/>
        </p:nvSpPr>
        <p:spPr>
          <a:xfrm>
            <a:off x="9127374" y="2667432"/>
            <a:ext cx="2576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解决办法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全局变量</a:t>
            </a:r>
            <a:r>
              <a:rPr lang="en-US" altLang="zh-CN" sz="2800" dirty="0" err="1"/>
              <a:t>arg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同步</a:t>
            </a:r>
            <a:endParaRPr lang="en-US" altLang="zh-CN" sz="2800" dirty="0"/>
          </a:p>
          <a:p>
            <a:r>
              <a:rPr lang="en-US" altLang="zh-CN" sz="2800" dirty="0"/>
              <a:t>3.malloc(</a:t>
            </a:r>
            <a:r>
              <a:rPr lang="en-US" altLang="zh-CN" sz="2800" dirty="0" err="1"/>
              <a:t>arg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EB74C-30B6-42A2-A791-F2395D49AFF1}"/>
              </a:ext>
            </a:extLst>
          </p:cNvPr>
          <p:cNvSpPr txBox="1"/>
          <p:nvPr/>
        </p:nvSpPr>
        <p:spPr>
          <a:xfrm>
            <a:off x="5827223" y="4738254"/>
            <a:ext cx="37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2D4B-876D-4E61-907B-6C4EBF14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通信优化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033AD61-1D6A-4CE2-A39F-0959F3B524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6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DE0E-DEB0-47DA-9513-A4F963ED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下一步的优化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6A97F2-AE79-4402-AC82-A3F46286C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52" y="2315282"/>
            <a:ext cx="6712295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组会：openkmc申威加速进展 2021/12/13</vt:lpstr>
      <vt:lpstr>Bug1：幽灵区通信缺失</vt:lpstr>
      <vt:lpstr>BUG2：多层调用关系中，从核来不及拷贝销毁的函数栈的数据。</vt:lpstr>
      <vt:lpstr>通信优化</vt:lpstr>
      <vt:lpstr>下一步的优化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组会：openkmc申威加速进展 2021/12/13</dc:title>
  <dc:creator>徐 磊</dc:creator>
  <cp:lastModifiedBy>徐 磊</cp:lastModifiedBy>
  <cp:revision>1</cp:revision>
  <dcterms:created xsi:type="dcterms:W3CDTF">2021-12-13T07:47:53Z</dcterms:created>
  <dcterms:modified xsi:type="dcterms:W3CDTF">2021-12-13T07:48:10Z</dcterms:modified>
</cp:coreProperties>
</file>