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6C0033-60DF-401D-B84E-EC282DBB8849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85B92C6-F938-4AD0-AFD4-DC5D6C8E07D2}">
      <dgm:prSet phldrT="[文本]"/>
      <dgm:spPr/>
      <dgm:t>
        <a:bodyPr/>
        <a:lstStyle/>
        <a:p>
          <a:r>
            <a:rPr lang="en-US" altLang="zh-CN"/>
            <a:t>Title</a:t>
          </a:r>
          <a:endParaRPr lang="zh-CN" altLang="en-US"/>
        </a:p>
      </dgm:t>
    </dgm:pt>
    <dgm:pt modelId="{349427CF-CA89-4A0E-86EC-77B2220BD260}" type="parTrans" cxnId="{E3FF942B-666F-4D3B-B54C-D814BB284FBF}">
      <dgm:prSet/>
      <dgm:spPr/>
      <dgm:t>
        <a:bodyPr/>
        <a:lstStyle/>
        <a:p>
          <a:endParaRPr lang="zh-CN" altLang="en-US"/>
        </a:p>
      </dgm:t>
    </dgm:pt>
    <dgm:pt modelId="{6E4EC04C-5C3D-405A-8EB2-D51A77B7378A}" type="sibTrans" cxnId="{E3FF942B-666F-4D3B-B54C-D814BB284FBF}">
      <dgm:prSet/>
      <dgm:spPr/>
      <dgm:t>
        <a:bodyPr/>
        <a:lstStyle/>
        <a:p>
          <a:endParaRPr lang="zh-CN" altLang="en-US"/>
        </a:p>
      </dgm:t>
    </dgm:pt>
    <dgm:pt modelId="{5527CBC5-2AB7-47EA-ACC1-BF90936397CB}">
      <dgm:prSet phldrT="[文本]"/>
      <dgm:spPr/>
      <dgm:t>
        <a:bodyPr/>
        <a:lstStyle/>
        <a:p>
          <a:r>
            <a:rPr lang="en-US" altLang="zh-CN"/>
            <a:t>Introduction</a:t>
          </a:r>
          <a:endParaRPr lang="zh-CN" altLang="en-US"/>
        </a:p>
      </dgm:t>
    </dgm:pt>
    <dgm:pt modelId="{A5CA9E88-D617-48F1-A109-90942F24C029}" type="parTrans" cxnId="{A618D8A5-1A78-4CB8-89CB-B4ACAFC2F0C1}">
      <dgm:prSet/>
      <dgm:spPr/>
      <dgm:t>
        <a:bodyPr/>
        <a:lstStyle/>
        <a:p>
          <a:endParaRPr lang="zh-CN" altLang="en-US"/>
        </a:p>
      </dgm:t>
    </dgm:pt>
    <dgm:pt modelId="{87427795-26E8-4AD6-90A5-A619EBD5BD1E}" type="sibTrans" cxnId="{A618D8A5-1A78-4CB8-89CB-B4ACAFC2F0C1}">
      <dgm:prSet/>
      <dgm:spPr/>
      <dgm:t>
        <a:bodyPr/>
        <a:lstStyle/>
        <a:p>
          <a:endParaRPr lang="zh-CN" altLang="en-US"/>
        </a:p>
      </dgm:t>
    </dgm:pt>
    <dgm:pt modelId="{0F0A2629-2B76-4A77-AA5E-48C4EA4BAB3E}">
      <dgm:prSet phldrT="[文本]"/>
      <dgm:spPr/>
      <dgm:t>
        <a:bodyPr/>
        <a:lstStyle/>
        <a:p>
          <a:r>
            <a:rPr lang="en-US" altLang="zh-CN"/>
            <a:t>Motivation</a:t>
          </a:r>
          <a:endParaRPr lang="zh-CN" altLang="en-US"/>
        </a:p>
      </dgm:t>
    </dgm:pt>
    <dgm:pt modelId="{6A2C8FBF-B898-453F-8C32-C7A7A76C958E}" type="parTrans" cxnId="{E61C7266-AA8F-4FDF-AABD-16D0EA99AD57}">
      <dgm:prSet/>
      <dgm:spPr/>
      <dgm:t>
        <a:bodyPr/>
        <a:lstStyle/>
        <a:p>
          <a:endParaRPr lang="zh-CN" altLang="en-US"/>
        </a:p>
      </dgm:t>
    </dgm:pt>
    <dgm:pt modelId="{DB5B0EEB-104C-4376-A443-BA587A8B3FDD}" type="sibTrans" cxnId="{E61C7266-AA8F-4FDF-AABD-16D0EA99AD57}">
      <dgm:prSet/>
      <dgm:spPr/>
      <dgm:t>
        <a:bodyPr/>
        <a:lstStyle/>
        <a:p>
          <a:endParaRPr lang="zh-CN" altLang="en-US"/>
        </a:p>
      </dgm:t>
    </dgm:pt>
    <dgm:pt modelId="{C43A0005-8A98-43A7-8036-B440C875A76C}">
      <dgm:prSet phldrT="[文本]"/>
      <dgm:spPr/>
      <dgm:t>
        <a:bodyPr/>
        <a:lstStyle/>
        <a:p>
          <a:r>
            <a:rPr lang="en-US" altLang="zh-CN"/>
            <a:t>Problem statement</a:t>
          </a:r>
          <a:endParaRPr lang="zh-CN" altLang="en-US"/>
        </a:p>
      </dgm:t>
    </dgm:pt>
    <dgm:pt modelId="{E525DE3E-CBB0-4F30-9548-74C592939A77}" type="parTrans" cxnId="{AEFD53AF-8038-4B07-8650-1B9AFF8C401B}">
      <dgm:prSet/>
      <dgm:spPr/>
      <dgm:t>
        <a:bodyPr/>
        <a:lstStyle/>
        <a:p>
          <a:endParaRPr lang="zh-CN" altLang="en-US"/>
        </a:p>
      </dgm:t>
    </dgm:pt>
    <dgm:pt modelId="{F240EBD4-1D32-4E57-A9E6-F0C0841C5EC1}" type="sibTrans" cxnId="{AEFD53AF-8038-4B07-8650-1B9AFF8C401B}">
      <dgm:prSet/>
      <dgm:spPr/>
      <dgm:t>
        <a:bodyPr/>
        <a:lstStyle/>
        <a:p>
          <a:endParaRPr lang="zh-CN" altLang="en-US"/>
        </a:p>
      </dgm:t>
    </dgm:pt>
    <dgm:pt modelId="{40586D87-C1E4-4A33-82F2-0EDAB105DAE9}">
      <dgm:prSet phldrT="[文本]"/>
      <dgm:spPr/>
      <dgm:t>
        <a:bodyPr/>
        <a:lstStyle/>
        <a:p>
          <a:r>
            <a:rPr lang="en-US" altLang="zh-CN"/>
            <a:t>Methods</a:t>
          </a:r>
          <a:endParaRPr lang="zh-CN" altLang="en-US"/>
        </a:p>
      </dgm:t>
    </dgm:pt>
    <dgm:pt modelId="{7DF87684-CCA7-4A52-A5C4-AA0868E5FC92}" type="parTrans" cxnId="{00658EC1-B2FD-483D-84C9-85C65F1DD169}">
      <dgm:prSet/>
      <dgm:spPr/>
      <dgm:t>
        <a:bodyPr/>
        <a:lstStyle/>
        <a:p>
          <a:endParaRPr lang="zh-CN" altLang="en-US"/>
        </a:p>
      </dgm:t>
    </dgm:pt>
    <dgm:pt modelId="{9B286871-7747-47CE-86E7-D09FA1545AA5}" type="sibTrans" cxnId="{00658EC1-B2FD-483D-84C9-85C65F1DD169}">
      <dgm:prSet/>
      <dgm:spPr/>
      <dgm:t>
        <a:bodyPr/>
        <a:lstStyle/>
        <a:p>
          <a:endParaRPr lang="zh-CN" altLang="en-US"/>
        </a:p>
      </dgm:t>
    </dgm:pt>
    <dgm:pt modelId="{DB9D0DB0-3312-4C1E-8CCC-A6C2CCDB4E84}">
      <dgm:prSet phldrT="[文本]"/>
      <dgm:spPr/>
      <dgm:t>
        <a:bodyPr/>
        <a:lstStyle/>
        <a:p>
          <a:r>
            <a:rPr lang="en-US" altLang="zh-CN"/>
            <a:t>Basic idea</a:t>
          </a:r>
          <a:endParaRPr lang="zh-CN" altLang="en-US"/>
        </a:p>
      </dgm:t>
    </dgm:pt>
    <dgm:pt modelId="{49A4F324-82EF-47D8-A647-1E0909290E0F}" type="parTrans" cxnId="{95FA7AC3-6181-4765-AA6E-B3680084A6FB}">
      <dgm:prSet/>
      <dgm:spPr/>
      <dgm:t>
        <a:bodyPr/>
        <a:lstStyle/>
        <a:p>
          <a:endParaRPr lang="zh-CN" altLang="en-US"/>
        </a:p>
      </dgm:t>
    </dgm:pt>
    <dgm:pt modelId="{28C807DB-A78E-4E81-9ADF-C54036744535}" type="sibTrans" cxnId="{95FA7AC3-6181-4765-AA6E-B3680084A6FB}">
      <dgm:prSet/>
      <dgm:spPr/>
      <dgm:t>
        <a:bodyPr/>
        <a:lstStyle/>
        <a:p>
          <a:endParaRPr lang="zh-CN" altLang="en-US"/>
        </a:p>
      </dgm:t>
    </dgm:pt>
    <dgm:pt modelId="{48612EAA-F861-4ED4-B467-D207CB40ABB2}">
      <dgm:prSet/>
      <dgm:spPr/>
      <dgm:t>
        <a:bodyPr/>
        <a:lstStyle/>
        <a:p>
          <a:r>
            <a:rPr lang="en-US" altLang="zh-CN"/>
            <a:t>Results &amp; discussion</a:t>
          </a:r>
          <a:endParaRPr lang="zh-CN" altLang="en-US"/>
        </a:p>
      </dgm:t>
    </dgm:pt>
    <dgm:pt modelId="{B53B5083-5C57-4DCA-85C2-FC60AF2BAB92}" type="parTrans" cxnId="{19A244F7-8ABA-41B5-841A-CE9AA4CA3594}">
      <dgm:prSet/>
      <dgm:spPr/>
      <dgm:t>
        <a:bodyPr/>
        <a:lstStyle/>
        <a:p>
          <a:endParaRPr lang="zh-CN" altLang="en-US"/>
        </a:p>
      </dgm:t>
    </dgm:pt>
    <dgm:pt modelId="{5D722BEA-13E8-4B59-8494-FE9AC076FCEC}" type="sibTrans" cxnId="{19A244F7-8ABA-41B5-841A-CE9AA4CA3594}">
      <dgm:prSet/>
      <dgm:spPr/>
      <dgm:t>
        <a:bodyPr/>
        <a:lstStyle/>
        <a:p>
          <a:endParaRPr lang="zh-CN" altLang="en-US"/>
        </a:p>
      </dgm:t>
    </dgm:pt>
    <dgm:pt modelId="{AA97B25F-2B8B-4DC0-A35B-E064D822063F}">
      <dgm:prSet/>
      <dgm:spPr/>
      <dgm:t>
        <a:bodyPr/>
        <a:lstStyle/>
        <a:p>
          <a:r>
            <a:rPr lang="en-US" altLang="zh-CN"/>
            <a:t>Conclusion</a:t>
          </a:r>
          <a:endParaRPr lang="zh-CN" altLang="en-US"/>
        </a:p>
      </dgm:t>
    </dgm:pt>
    <dgm:pt modelId="{CB786CE7-F2A0-4187-9E44-E19ED41727D6}" type="parTrans" cxnId="{0004C746-FADC-4E1F-926D-40FD21BC9CCB}">
      <dgm:prSet/>
      <dgm:spPr/>
      <dgm:t>
        <a:bodyPr/>
        <a:lstStyle/>
        <a:p>
          <a:endParaRPr lang="zh-CN" altLang="en-US"/>
        </a:p>
      </dgm:t>
    </dgm:pt>
    <dgm:pt modelId="{058AA106-67E7-4672-8003-60A9C324F55B}" type="sibTrans" cxnId="{0004C746-FADC-4E1F-926D-40FD21BC9CCB}">
      <dgm:prSet/>
      <dgm:spPr/>
      <dgm:t>
        <a:bodyPr/>
        <a:lstStyle/>
        <a:p>
          <a:endParaRPr lang="zh-CN" altLang="en-US"/>
        </a:p>
      </dgm:t>
    </dgm:pt>
    <dgm:pt modelId="{7CF03B01-E6DF-4EF0-A897-F609D00D1E26}">
      <dgm:prSet/>
      <dgm:spPr/>
      <dgm:t>
        <a:bodyPr/>
        <a:lstStyle/>
        <a:p>
          <a:r>
            <a:rPr lang="en-US" altLang="zh-CN"/>
            <a:t>Related work</a:t>
          </a:r>
          <a:endParaRPr lang="zh-CN" altLang="en-US"/>
        </a:p>
      </dgm:t>
    </dgm:pt>
    <dgm:pt modelId="{B9B207F2-FCB4-480E-8DB0-27197EAE7B49}" type="parTrans" cxnId="{79844305-63BD-4078-973E-B9D79595DAF2}">
      <dgm:prSet/>
      <dgm:spPr/>
      <dgm:t>
        <a:bodyPr/>
        <a:lstStyle/>
        <a:p>
          <a:endParaRPr lang="zh-CN" altLang="en-US"/>
        </a:p>
      </dgm:t>
    </dgm:pt>
    <dgm:pt modelId="{0E151AD2-9EF9-4797-99D2-E8BD7650A5A7}" type="sibTrans" cxnId="{79844305-63BD-4078-973E-B9D79595DAF2}">
      <dgm:prSet/>
      <dgm:spPr/>
      <dgm:t>
        <a:bodyPr/>
        <a:lstStyle/>
        <a:p>
          <a:endParaRPr lang="zh-CN" altLang="en-US"/>
        </a:p>
      </dgm:t>
    </dgm:pt>
    <dgm:pt modelId="{D5FD9D4A-C4B9-484E-97B3-E0747EF1356E}">
      <dgm:prSet/>
      <dgm:spPr/>
      <dgm:t>
        <a:bodyPr/>
        <a:lstStyle/>
        <a:p>
          <a:r>
            <a:rPr lang="en-US" altLang="zh-CN"/>
            <a:t>Notations</a:t>
          </a:r>
          <a:endParaRPr lang="zh-CN" altLang="en-US"/>
        </a:p>
      </dgm:t>
    </dgm:pt>
    <dgm:pt modelId="{F3EA6FB8-3EEA-4E0D-8BD6-1756480D752E}" type="parTrans" cxnId="{198B673C-4BE7-4063-8BD9-864DA12AF362}">
      <dgm:prSet/>
      <dgm:spPr/>
      <dgm:t>
        <a:bodyPr/>
        <a:lstStyle/>
        <a:p>
          <a:endParaRPr lang="zh-CN" altLang="en-US"/>
        </a:p>
      </dgm:t>
    </dgm:pt>
    <dgm:pt modelId="{60349EF4-28D8-429A-AE96-BF263CE5773E}" type="sibTrans" cxnId="{198B673C-4BE7-4063-8BD9-864DA12AF362}">
      <dgm:prSet/>
      <dgm:spPr/>
      <dgm:t>
        <a:bodyPr/>
        <a:lstStyle/>
        <a:p>
          <a:endParaRPr lang="zh-CN" altLang="en-US"/>
        </a:p>
      </dgm:t>
    </dgm:pt>
    <dgm:pt modelId="{CF79E77E-6E89-4AD2-B9A8-056FBFECD4D9}">
      <dgm:prSet/>
      <dgm:spPr/>
      <dgm:t>
        <a:bodyPr/>
        <a:lstStyle/>
        <a:p>
          <a:r>
            <a:rPr lang="en-US" altLang="zh-CN"/>
            <a:t>Algorithms</a:t>
          </a:r>
          <a:endParaRPr lang="zh-CN" altLang="en-US"/>
        </a:p>
      </dgm:t>
    </dgm:pt>
    <dgm:pt modelId="{8EB6E6B5-127F-49DB-BFD4-F011122BA890}" type="parTrans" cxnId="{2A5121AF-BF2A-47B4-8BAC-5B47D55C2A6C}">
      <dgm:prSet/>
      <dgm:spPr/>
      <dgm:t>
        <a:bodyPr/>
        <a:lstStyle/>
        <a:p>
          <a:endParaRPr lang="zh-CN" altLang="en-US"/>
        </a:p>
      </dgm:t>
    </dgm:pt>
    <dgm:pt modelId="{816F2410-D543-4977-95C5-9D7EF2BF96CA}" type="sibTrans" cxnId="{2A5121AF-BF2A-47B4-8BAC-5B47D55C2A6C}">
      <dgm:prSet/>
      <dgm:spPr/>
      <dgm:t>
        <a:bodyPr/>
        <a:lstStyle/>
        <a:p>
          <a:endParaRPr lang="zh-CN" altLang="en-US"/>
        </a:p>
      </dgm:t>
    </dgm:pt>
    <dgm:pt modelId="{BADA561A-E693-49FA-BB45-978C10AFAFB6}">
      <dgm:prSet/>
      <dgm:spPr/>
      <dgm:t>
        <a:bodyPr/>
        <a:lstStyle/>
        <a:p>
          <a:r>
            <a:rPr lang="en-US" altLang="zh-CN"/>
            <a:t>Result 1</a:t>
          </a:r>
          <a:endParaRPr lang="zh-CN" altLang="en-US"/>
        </a:p>
      </dgm:t>
    </dgm:pt>
    <dgm:pt modelId="{CB9D7061-A765-47C5-A720-64AF2475296A}" type="parTrans" cxnId="{18E69C17-93B9-4B09-AA90-92181D2227C7}">
      <dgm:prSet/>
      <dgm:spPr/>
      <dgm:t>
        <a:bodyPr/>
        <a:lstStyle/>
        <a:p>
          <a:endParaRPr lang="zh-CN" altLang="en-US"/>
        </a:p>
      </dgm:t>
    </dgm:pt>
    <dgm:pt modelId="{C7E9790D-11A5-4E34-9975-A60FECD05A47}" type="sibTrans" cxnId="{18E69C17-93B9-4B09-AA90-92181D2227C7}">
      <dgm:prSet/>
      <dgm:spPr/>
      <dgm:t>
        <a:bodyPr/>
        <a:lstStyle/>
        <a:p>
          <a:endParaRPr lang="zh-CN" altLang="en-US"/>
        </a:p>
      </dgm:t>
    </dgm:pt>
    <dgm:pt modelId="{705ECD7C-EE35-4106-B29E-560E6F3D34FE}">
      <dgm:prSet/>
      <dgm:spPr/>
      <dgm:t>
        <a:bodyPr/>
        <a:lstStyle/>
        <a:p>
          <a:r>
            <a:rPr lang="en-US" altLang="zh-CN"/>
            <a:t>Motivation</a:t>
          </a:r>
          <a:endParaRPr lang="zh-CN" altLang="en-US"/>
        </a:p>
      </dgm:t>
    </dgm:pt>
    <dgm:pt modelId="{A6192855-3A2D-49EB-81C3-1E7472FB7592}" type="parTrans" cxnId="{FA0CC9CB-96B6-4776-93A3-8868EB1603CF}">
      <dgm:prSet/>
      <dgm:spPr/>
      <dgm:t>
        <a:bodyPr/>
        <a:lstStyle/>
        <a:p>
          <a:endParaRPr lang="zh-CN" altLang="en-US"/>
        </a:p>
      </dgm:t>
    </dgm:pt>
    <dgm:pt modelId="{FEBDA4C9-00A8-407A-915C-0E09B766DBA8}" type="sibTrans" cxnId="{FA0CC9CB-96B6-4776-93A3-8868EB1603CF}">
      <dgm:prSet/>
      <dgm:spPr/>
      <dgm:t>
        <a:bodyPr/>
        <a:lstStyle/>
        <a:p>
          <a:endParaRPr lang="zh-CN" altLang="en-US"/>
        </a:p>
      </dgm:t>
    </dgm:pt>
    <dgm:pt modelId="{F91D4AA9-DC0B-4573-90BA-8F8D35975ACD}">
      <dgm:prSet/>
      <dgm:spPr/>
      <dgm:t>
        <a:bodyPr/>
        <a:lstStyle/>
        <a:p>
          <a:r>
            <a:rPr lang="en-US" altLang="zh-CN"/>
            <a:t>Fact</a:t>
          </a:r>
          <a:endParaRPr lang="zh-CN" altLang="en-US"/>
        </a:p>
      </dgm:t>
    </dgm:pt>
    <dgm:pt modelId="{4CC48DA3-5219-4B58-831E-2C85D3A06A35}" type="parTrans" cxnId="{8C5ED735-9036-4D13-B165-0F6408645319}">
      <dgm:prSet/>
      <dgm:spPr/>
      <dgm:t>
        <a:bodyPr/>
        <a:lstStyle/>
        <a:p>
          <a:endParaRPr lang="zh-CN" altLang="en-US"/>
        </a:p>
      </dgm:t>
    </dgm:pt>
    <dgm:pt modelId="{B42F3B17-5062-41F6-975B-48BADA298B1A}" type="sibTrans" cxnId="{8C5ED735-9036-4D13-B165-0F6408645319}">
      <dgm:prSet/>
      <dgm:spPr/>
      <dgm:t>
        <a:bodyPr/>
        <a:lstStyle/>
        <a:p>
          <a:endParaRPr lang="zh-CN" altLang="en-US"/>
        </a:p>
      </dgm:t>
    </dgm:pt>
    <dgm:pt modelId="{906E163D-B77B-4F35-8338-E194ED309D74}">
      <dgm:prSet/>
      <dgm:spPr/>
      <dgm:t>
        <a:bodyPr/>
        <a:lstStyle/>
        <a:p>
          <a:r>
            <a:rPr lang="en-US" altLang="zh-CN"/>
            <a:t>Opinion</a:t>
          </a:r>
          <a:endParaRPr lang="zh-CN" altLang="en-US"/>
        </a:p>
      </dgm:t>
    </dgm:pt>
    <dgm:pt modelId="{45A4DA74-001E-4FAD-A7C2-09CB1CDBA068}" type="parTrans" cxnId="{6A466A3C-9B42-4177-A2F3-FEC50A3BBBA4}">
      <dgm:prSet/>
      <dgm:spPr/>
      <dgm:t>
        <a:bodyPr/>
        <a:lstStyle/>
        <a:p>
          <a:endParaRPr lang="zh-CN" altLang="en-US"/>
        </a:p>
      </dgm:t>
    </dgm:pt>
    <dgm:pt modelId="{9ACED7AA-92B7-4F62-9562-ADD381A39506}" type="sibTrans" cxnId="{6A466A3C-9B42-4177-A2F3-FEC50A3BBBA4}">
      <dgm:prSet/>
      <dgm:spPr/>
      <dgm:t>
        <a:bodyPr/>
        <a:lstStyle/>
        <a:p>
          <a:endParaRPr lang="zh-CN" altLang="en-US"/>
        </a:p>
      </dgm:t>
    </dgm:pt>
    <dgm:pt modelId="{02D093A9-6DDE-459D-97ED-9D7FB6CDF349}">
      <dgm:prSet/>
      <dgm:spPr/>
      <dgm:t>
        <a:bodyPr/>
        <a:lstStyle/>
        <a:p>
          <a:r>
            <a:rPr lang="en-US" altLang="zh-CN"/>
            <a:t>Brief summary</a:t>
          </a:r>
          <a:endParaRPr lang="zh-CN" altLang="en-US"/>
        </a:p>
      </dgm:t>
    </dgm:pt>
    <dgm:pt modelId="{73E0B581-6085-4BBC-84C7-F99491A336D9}" type="parTrans" cxnId="{6DEB81E3-342F-4A2D-B1FB-AF1815E75DBD}">
      <dgm:prSet/>
      <dgm:spPr/>
      <dgm:t>
        <a:bodyPr/>
        <a:lstStyle/>
        <a:p>
          <a:endParaRPr lang="zh-CN" altLang="en-US"/>
        </a:p>
      </dgm:t>
    </dgm:pt>
    <dgm:pt modelId="{93015994-5932-4747-8C04-51CCD609CBEA}" type="sibTrans" cxnId="{6DEB81E3-342F-4A2D-B1FB-AF1815E75DBD}">
      <dgm:prSet/>
      <dgm:spPr/>
      <dgm:t>
        <a:bodyPr/>
        <a:lstStyle/>
        <a:p>
          <a:endParaRPr lang="zh-CN" altLang="en-US"/>
        </a:p>
      </dgm:t>
    </dgm:pt>
    <dgm:pt modelId="{8776EBED-1140-420C-B9C2-E3077C9857BE}">
      <dgm:prSet/>
      <dgm:spPr/>
      <dgm:t>
        <a:bodyPr/>
        <a:lstStyle/>
        <a:p>
          <a:r>
            <a:rPr lang="en-US" altLang="zh-CN"/>
            <a:t>Extensions</a:t>
          </a:r>
          <a:endParaRPr lang="zh-CN" altLang="en-US"/>
        </a:p>
      </dgm:t>
    </dgm:pt>
    <dgm:pt modelId="{078DEFA9-F6A5-4DCC-B035-8F5EC440B061}" type="parTrans" cxnId="{9E325894-32F5-4C60-99A7-CA68E899213B}">
      <dgm:prSet/>
      <dgm:spPr/>
      <dgm:t>
        <a:bodyPr/>
        <a:lstStyle/>
        <a:p>
          <a:endParaRPr lang="zh-CN" altLang="en-US"/>
        </a:p>
      </dgm:t>
    </dgm:pt>
    <dgm:pt modelId="{01C99BD9-5960-417A-B1F3-36CA0FD7ABF8}" type="sibTrans" cxnId="{9E325894-32F5-4C60-99A7-CA68E899213B}">
      <dgm:prSet/>
      <dgm:spPr/>
      <dgm:t>
        <a:bodyPr/>
        <a:lstStyle/>
        <a:p>
          <a:endParaRPr lang="zh-CN" altLang="en-US"/>
        </a:p>
      </dgm:t>
    </dgm:pt>
    <dgm:pt modelId="{75C9826E-EC3B-4DD9-BD1D-6C3182FB77B7}">
      <dgm:prSet/>
      <dgm:spPr/>
      <dgm:t>
        <a:bodyPr/>
        <a:lstStyle/>
        <a:p>
          <a:r>
            <a:rPr lang="en-US" altLang="zh-CN"/>
            <a:t>Limitations &amp; future studies</a:t>
          </a:r>
          <a:endParaRPr lang="zh-CN" altLang="en-US"/>
        </a:p>
      </dgm:t>
    </dgm:pt>
    <dgm:pt modelId="{5AD9FA96-F4C1-4D0F-AB94-CA3F1686C434}" type="parTrans" cxnId="{74BAEBEF-161A-4765-8234-4292931A9CF4}">
      <dgm:prSet/>
      <dgm:spPr/>
      <dgm:t>
        <a:bodyPr/>
        <a:lstStyle/>
        <a:p>
          <a:endParaRPr lang="zh-CN" altLang="en-US"/>
        </a:p>
      </dgm:t>
    </dgm:pt>
    <dgm:pt modelId="{1C88E1AA-8600-4A01-BCBA-CF5AA7BA082D}" type="sibTrans" cxnId="{74BAEBEF-161A-4765-8234-4292931A9CF4}">
      <dgm:prSet/>
      <dgm:spPr/>
      <dgm:t>
        <a:bodyPr/>
        <a:lstStyle/>
        <a:p>
          <a:endParaRPr lang="zh-CN" altLang="en-US"/>
        </a:p>
      </dgm:t>
    </dgm:pt>
    <dgm:pt modelId="{96E2B83A-DCB7-4B99-B1D9-5CD12BE68370}">
      <dgm:prSet/>
      <dgm:spPr/>
      <dgm:t>
        <a:bodyPr/>
        <a:lstStyle/>
        <a:p>
          <a:r>
            <a:rPr lang="en-US" altLang="zh-CN"/>
            <a:t>Concluding marks</a:t>
          </a:r>
          <a:endParaRPr lang="zh-CN" altLang="en-US"/>
        </a:p>
      </dgm:t>
    </dgm:pt>
    <dgm:pt modelId="{0954C071-8751-4A03-B8BB-36E044FFC33A}" type="parTrans" cxnId="{1B9C59BA-03CB-4A86-8FF3-85C2EB9E7771}">
      <dgm:prSet/>
      <dgm:spPr/>
      <dgm:t>
        <a:bodyPr/>
        <a:lstStyle/>
        <a:p>
          <a:endParaRPr lang="zh-CN" altLang="en-US"/>
        </a:p>
      </dgm:t>
    </dgm:pt>
    <dgm:pt modelId="{9CD4A1FE-2C75-4A80-AA3B-BD2D23736D24}" type="sibTrans" cxnId="{1B9C59BA-03CB-4A86-8FF3-85C2EB9E7771}">
      <dgm:prSet/>
      <dgm:spPr/>
      <dgm:t>
        <a:bodyPr/>
        <a:lstStyle/>
        <a:p>
          <a:endParaRPr lang="zh-CN" altLang="en-US"/>
        </a:p>
      </dgm:t>
    </dgm:pt>
    <dgm:pt modelId="{00EC4B9D-0D06-4E3E-B8A9-61CD3C9F4FC1}" type="pres">
      <dgm:prSet presAssocID="{D36C0033-60DF-401D-B84E-EC282DBB88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F387057-9FBD-4B24-B57E-01C84A9EB1DC}" type="pres">
      <dgm:prSet presAssocID="{C85B92C6-F938-4AD0-AFD4-DC5D6C8E07D2}" presName="hierRoot1" presStyleCnt="0">
        <dgm:presLayoutVars>
          <dgm:hierBranch val="init"/>
        </dgm:presLayoutVars>
      </dgm:prSet>
      <dgm:spPr/>
    </dgm:pt>
    <dgm:pt modelId="{9C13BF4A-858B-455E-8881-5442FABB3FF5}" type="pres">
      <dgm:prSet presAssocID="{C85B92C6-F938-4AD0-AFD4-DC5D6C8E07D2}" presName="rootComposite1" presStyleCnt="0"/>
      <dgm:spPr/>
    </dgm:pt>
    <dgm:pt modelId="{D42DAEAE-A046-42EE-8DB7-35B408CB1F4A}" type="pres">
      <dgm:prSet presAssocID="{C85B92C6-F938-4AD0-AFD4-DC5D6C8E07D2}" presName="rootText1" presStyleLbl="node0" presStyleIdx="0" presStyleCnt="1">
        <dgm:presLayoutVars>
          <dgm:chPref val="3"/>
        </dgm:presLayoutVars>
      </dgm:prSet>
      <dgm:spPr/>
    </dgm:pt>
    <dgm:pt modelId="{4B84B6D6-9F73-4B02-8450-3BBE6CCADC35}" type="pres">
      <dgm:prSet presAssocID="{C85B92C6-F938-4AD0-AFD4-DC5D6C8E07D2}" presName="rootConnector1" presStyleLbl="node1" presStyleIdx="0" presStyleCnt="0"/>
      <dgm:spPr/>
    </dgm:pt>
    <dgm:pt modelId="{CAEF6271-835E-4748-943C-377BFA39AF51}" type="pres">
      <dgm:prSet presAssocID="{C85B92C6-F938-4AD0-AFD4-DC5D6C8E07D2}" presName="hierChild2" presStyleCnt="0"/>
      <dgm:spPr/>
    </dgm:pt>
    <dgm:pt modelId="{7C8875F4-03DA-4207-913B-952940A5D474}" type="pres">
      <dgm:prSet presAssocID="{A5CA9E88-D617-48F1-A109-90942F24C029}" presName="Name37" presStyleLbl="parChTrans1D2" presStyleIdx="0" presStyleCnt="4"/>
      <dgm:spPr/>
    </dgm:pt>
    <dgm:pt modelId="{871EC0B7-F419-40B5-B046-EA216DCDCE7E}" type="pres">
      <dgm:prSet presAssocID="{5527CBC5-2AB7-47EA-ACC1-BF90936397CB}" presName="hierRoot2" presStyleCnt="0">
        <dgm:presLayoutVars>
          <dgm:hierBranch val="init"/>
        </dgm:presLayoutVars>
      </dgm:prSet>
      <dgm:spPr/>
    </dgm:pt>
    <dgm:pt modelId="{3C52DE2D-3162-4A9C-A6DB-189A597F89D9}" type="pres">
      <dgm:prSet presAssocID="{5527CBC5-2AB7-47EA-ACC1-BF90936397CB}" presName="rootComposite" presStyleCnt="0"/>
      <dgm:spPr/>
    </dgm:pt>
    <dgm:pt modelId="{A653B9B9-A363-4252-88BF-BC800AF71DE8}" type="pres">
      <dgm:prSet presAssocID="{5527CBC5-2AB7-47EA-ACC1-BF90936397CB}" presName="rootText" presStyleLbl="node2" presStyleIdx="0" presStyleCnt="4">
        <dgm:presLayoutVars>
          <dgm:chPref val="3"/>
        </dgm:presLayoutVars>
      </dgm:prSet>
      <dgm:spPr/>
    </dgm:pt>
    <dgm:pt modelId="{D6203457-1B1F-49ED-89A2-25529045D3C4}" type="pres">
      <dgm:prSet presAssocID="{5527CBC5-2AB7-47EA-ACC1-BF90936397CB}" presName="rootConnector" presStyleLbl="node2" presStyleIdx="0" presStyleCnt="4"/>
      <dgm:spPr/>
    </dgm:pt>
    <dgm:pt modelId="{13461C4D-7D54-4148-9527-0AD480533882}" type="pres">
      <dgm:prSet presAssocID="{5527CBC5-2AB7-47EA-ACC1-BF90936397CB}" presName="hierChild4" presStyleCnt="0"/>
      <dgm:spPr/>
    </dgm:pt>
    <dgm:pt modelId="{35411179-4BA8-41CF-A13E-5E0166A00731}" type="pres">
      <dgm:prSet presAssocID="{6A2C8FBF-B898-453F-8C32-C7A7A76C958E}" presName="Name37" presStyleLbl="parChTrans1D3" presStyleIdx="0" presStyleCnt="11"/>
      <dgm:spPr/>
    </dgm:pt>
    <dgm:pt modelId="{8057F505-05E4-49AE-98A9-04B8DA371D92}" type="pres">
      <dgm:prSet presAssocID="{0F0A2629-2B76-4A77-AA5E-48C4EA4BAB3E}" presName="hierRoot2" presStyleCnt="0">
        <dgm:presLayoutVars>
          <dgm:hierBranch val="init"/>
        </dgm:presLayoutVars>
      </dgm:prSet>
      <dgm:spPr/>
    </dgm:pt>
    <dgm:pt modelId="{DFE05293-E53C-417D-8B3F-CE2154E1D54F}" type="pres">
      <dgm:prSet presAssocID="{0F0A2629-2B76-4A77-AA5E-48C4EA4BAB3E}" presName="rootComposite" presStyleCnt="0"/>
      <dgm:spPr/>
    </dgm:pt>
    <dgm:pt modelId="{A9CC2CA3-A9BC-4B8E-BDB8-081E82CC41D8}" type="pres">
      <dgm:prSet presAssocID="{0F0A2629-2B76-4A77-AA5E-48C4EA4BAB3E}" presName="rootText" presStyleLbl="node3" presStyleIdx="0" presStyleCnt="11">
        <dgm:presLayoutVars>
          <dgm:chPref val="3"/>
        </dgm:presLayoutVars>
      </dgm:prSet>
      <dgm:spPr/>
    </dgm:pt>
    <dgm:pt modelId="{78247976-8B82-439A-B31C-00C87F48C4D8}" type="pres">
      <dgm:prSet presAssocID="{0F0A2629-2B76-4A77-AA5E-48C4EA4BAB3E}" presName="rootConnector" presStyleLbl="node3" presStyleIdx="0" presStyleCnt="11"/>
      <dgm:spPr/>
    </dgm:pt>
    <dgm:pt modelId="{D2786924-9D45-4356-A21E-C148895AEC4A}" type="pres">
      <dgm:prSet presAssocID="{0F0A2629-2B76-4A77-AA5E-48C4EA4BAB3E}" presName="hierChild4" presStyleCnt="0"/>
      <dgm:spPr/>
    </dgm:pt>
    <dgm:pt modelId="{9D99CB5C-6D93-4453-BF86-584555D26251}" type="pres">
      <dgm:prSet presAssocID="{0F0A2629-2B76-4A77-AA5E-48C4EA4BAB3E}" presName="hierChild5" presStyleCnt="0"/>
      <dgm:spPr/>
    </dgm:pt>
    <dgm:pt modelId="{B9E46B19-0BEC-4EEF-B207-F8964DEE7E76}" type="pres">
      <dgm:prSet presAssocID="{E525DE3E-CBB0-4F30-9548-74C592939A77}" presName="Name37" presStyleLbl="parChTrans1D3" presStyleIdx="1" presStyleCnt="11"/>
      <dgm:spPr/>
    </dgm:pt>
    <dgm:pt modelId="{CC8AB3B2-DE07-481C-87AC-5EDCA242FDD8}" type="pres">
      <dgm:prSet presAssocID="{C43A0005-8A98-43A7-8036-B440C875A76C}" presName="hierRoot2" presStyleCnt="0">
        <dgm:presLayoutVars>
          <dgm:hierBranch val="init"/>
        </dgm:presLayoutVars>
      </dgm:prSet>
      <dgm:spPr/>
    </dgm:pt>
    <dgm:pt modelId="{B9B456B4-BFE6-440D-91A9-1B0C884DFF28}" type="pres">
      <dgm:prSet presAssocID="{C43A0005-8A98-43A7-8036-B440C875A76C}" presName="rootComposite" presStyleCnt="0"/>
      <dgm:spPr/>
    </dgm:pt>
    <dgm:pt modelId="{734037F1-1590-4431-A702-B912E78B2B0C}" type="pres">
      <dgm:prSet presAssocID="{C43A0005-8A98-43A7-8036-B440C875A76C}" presName="rootText" presStyleLbl="node3" presStyleIdx="1" presStyleCnt="11">
        <dgm:presLayoutVars>
          <dgm:chPref val="3"/>
        </dgm:presLayoutVars>
      </dgm:prSet>
      <dgm:spPr/>
    </dgm:pt>
    <dgm:pt modelId="{5B990AB8-124A-4AED-A0C6-2F39161F160C}" type="pres">
      <dgm:prSet presAssocID="{C43A0005-8A98-43A7-8036-B440C875A76C}" presName="rootConnector" presStyleLbl="node3" presStyleIdx="1" presStyleCnt="11"/>
      <dgm:spPr/>
    </dgm:pt>
    <dgm:pt modelId="{4717FFAC-5825-4251-B796-83587315B00E}" type="pres">
      <dgm:prSet presAssocID="{C43A0005-8A98-43A7-8036-B440C875A76C}" presName="hierChild4" presStyleCnt="0"/>
      <dgm:spPr/>
    </dgm:pt>
    <dgm:pt modelId="{C055CB2E-2C80-4CE3-8C1C-7DFA04A9A8FB}" type="pres">
      <dgm:prSet presAssocID="{C43A0005-8A98-43A7-8036-B440C875A76C}" presName="hierChild5" presStyleCnt="0"/>
      <dgm:spPr/>
    </dgm:pt>
    <dgm:pt modelId="{23D314D0-6B3D-4AC0-944D-7916E68C9449}" type="pres">
      <dgm:prSet presAssocID="{B9B207F2-FCB4-480E-8DB0-27197EAE7B49}" presName="Name37" presStyleLbl="parChTrans1D3" presStyleIdx="2" presStyleCnt="11"/>
      <dgm:spPr/>
    </dgm:pt>
    <dgm:pt modelId="{23B5BF55-FE68-4B65-926C-697A2B74B767}" type="pres">
      <dgm:prSet presAssocID="{7CF03B01-E6DF-4EF0-A897-F609D00D1E26}" presName="hierRoot2" presStyleCnt="0">
        <dgm:presLayoutVars>
          <dgm:hierBranch val="init"/>
        </dgm:presLayoutVars>
      </dgm:prSet>
      <dgm:spPr/>
    </dgm:pt>
    <dgm:pt modelId="{0CB31B74-4E78-49AE-B285-20148E077DED}" type="pres">
      <dgm:prSet presAssocID="{7CF03B01-E6DF-4EF0-A897-F609D00D1E26}" presName="rootComposite" presStyleCnt="0"/>
      <dgm:spPr/>
    </dgm:pt>
    <dgm:pt modelId="{CDBAF8F8-9C0F-47D1-B3EA-FF797094FEBA}" type="pres">
      <dgm:prSet presAssocID="{7CF03B01-E6DF-4EF0-A897-F609D00D1E26}" presName="rootText" presStyleLbl="node3" presStyleIdx="2" presStyleCnt="11">
        <dgm:presLayoutVars>
          <dgm:chPref val="3"/>
        </dgm:presLayoutVars>
      </dgm:prSet>
      <dgm:spPr/>
    </dgm:pt>
    <dgm:pt modelId="{E398333E-0D57-4291-9BC4-E9F5D45AC05F}" type="pres">
      <dgm:prSet presAssocID="{7CF03B01-E6DF-4EF0-A897-F609D00D1E26}" presName="rootConnector" presStyleLbl="node3" presStyleIdx="2" presStyleCnt="11"/>
      <dgm:spPr/>
    </dgm:pt>
    <dgm:pt modelId="{182A1257-2766-42AD-9008-8F4FB72B7F31}" type="pres">
      <dgm:prSet presAssocID="{7CF03B01-E6DF-4EF0-A897-F609D00D1E26}" presName="hierChild4" presStyleCnt="0"/>
      <dgm:spPr/>
    </dgm:pt>
    <dgm:pt modelId="{CAE1781E-9D96-4D05-927C-B3B2575BA3F0}" type="pres">
      <dgm:prSet presAssocID="{7CF03B01-E6DF-4EF0-A897-F609D00D1E26}" presName="hierChild5" presStyleCnt="0"/>
      <dgm:spPr/>
    </dgm:pt>
    <dgm:pt modelId="{95A57114-4711-427A-B952-7223528AD43A}" type="pres">
      <dgm:prSet presAssocID="{5527CBC5-2AB7-47EA-ACC1-BF90936397CB}" presName="hierChild5" presStyleCnt="0"/>
      <dgm:spPr/>
    </dgm:pt>
    <dgm:pt modelId="{5E59160B-4A38-4902-8985-09A3B47A0158}" type="pres">
      <dgm:prSet presAssocID="{7DF87684-CCA7-4A52-A5C4-AA0868E5FC92}" presName="Name37" presStyleLbl="parChTrans1D2" presStyleIdx="1" presStyleCnt="4"/>
      <dgm:spPr/>
    </dgm:pt>
    <dgm:pt modelId="{C03545E2-540F-4FA3-B5E6-44CEED7DA29A}" type="pres">
      <dgm:prSet presAssocID="{40586D87-C1E4-4A33-82F2-0EDAB105DAE9}" presName="hierRoot2" presStyleCnt="0">
        <dgm:presLayoutVars>
          <dgm:hierBranch val="init"/>
        </dgm:presLayoutVars>
      </dgm:prSet>
      <dgm:spPr/>
    </dgm:pt>
    <dgm:pt modelId="{E0A98BCD-85D5-4F50-9FEF-EFA12E324BF9}" type="pres">
      <dgm:prSet presAssocID="{40586D87-C1E4-4A33-82F2-0EDAB105DAE9}" presName="rootComposite" presStyleCnt="0"/>
      <dgm:spPr/>
    </dgm:pt>
    <dgm:pt modelId="{BFBC8B3C-A05A-49B4-B39A-00E2D59E3C93}" type="pres">
      <dgm:prSet presAssocID="{40586D87-C1E4-4A33-82F2-0EDAB105DAE9}" presName="rootText" presStyleLbl="node2" presStyleIdx="1" presStyleCnt="4">
        <dgm:presLayoutVars>
          <dgm:chPref val="3"/>
        </dgm:presLayoutVars>
      </dgm:prSet>
      <dgm:spPr/>
    </dgm:pt>
    <dgm:pt modelId="{A1C2697A-9691-428C-BCA0-EAE8283957B6}" type="pres">
      <dgm:prSet presAssocID="{40586D87-C1E4-4A33-82F2-0EDAB105DAE9}" presName="rootConnector" presStyleLbl="node2" presStyleIdx="1" presStyleCnt="4"/>
      <dgm:spPr/>
    </dgm:pt>
    <dgm:pt modelId="{47C35FF6-7C53-45EA-B682-24AEAC14CF9B}" type="pres">
      <dgm:prSet presAssocID="{40586D87-C1E4-4A33-82F2-0EDAB105DAE9}" presName="hierChild4" presStyleCnt="0"/>
      <dgm:spPr/>
    </dgm:pt>
    <dgm:pt modelId="{96A7C327-31B0-4B22-B16D-B622A43988DD}" type="pres">
      <dgm:prSet presAssocID="{49A4F324-82EF-47D8-A647-1E0909290E0F}" presName="Name37" presStyleLbl="parChTrans1D3" presStyleIdx="3" presStyleCnt="11"/>
      <dgm:spPr/>
    </dgm:pt>
    <dgm:pt modelId="{BAED720D-111D-4AA9-8D24-31DA438D549B}" type="pres">
      <dgm:prSet presAssocID="{DB9D0DB0-3312-4C1E-8CCC-A6C2CCDB4E84}" presName="hierRoot2" presStyleCnt="0">
        <dgm:presLayoutVars>
          <dgm:hierBranch val="init"/>
        </dgm:presLayoutVars>
      </dgm:prSet>
      <dgm:spPr/>
    </dgm:pt>
    <dgm:pt modelId="{5CCA3BCC-92B7-40F2-8E72-537E4BFF78D6}" type="pres">
      <dgm:prSet presAssocID="{DB9D0DB0-3312-4C1E-8CCC-A6C2CCDB4E84}" presName="rootComposite" presStyleCnt="0"/>
      <dgm:spPr/>
    </dgm:pt>
    <dgm:pt modelId="{14FFDEBC-1732-4374-A587-CEE1FC3CB295}" type="pres">
      <dgm:prSet presAssocID="{DB9D0DB0-3312-4C1E-8CCC-A6C2CCDB4E84}" presName="rootText" presStyleLbl="node3" presStyleIdx="3" presStyleCnt="11">
        <dgm:presLayoutVars>
          <dgm:chPref val="3"/>
        </dgm:presLayoutVars>
      </dgm:prSet>
      <dgm:spPr/>
    </dgm:pt>
    <dgm:pt modelId="{FFBCE5E2-3ECA-4D7F-B10D-A1D22FF3FCB1}" type="pres">
      <dgm:prSet presAssocID="{DB9D0DB0-3312-4C1E-8CCC-A6C2CCDB4E84}" presName="rootConnector" presStyleLbl="node3" presStyleIdx="3" presStyleCnt="11"/>
      <dgm:spPr/>
    </dgm:pt>
    <dgm:pt modelId="{42E4B8E8-2FAC-46B0-84EA-D51F65E81BBD}" type="pres">
      <dgm:prSet presAssocID="{DB9D0DB0-3312-4C1E-8CCC-A6C2CCDB4E84}" presName="hierChild4" presStyleCnt="0"/>
      <dgm:spPr/>
    </dgm:pt>
    <dgm:pt modelId="{C5CE9F40-9C44-496C-A18B-8482BAE98199}" type="pres">
      <dgm:prSet presAssocID="{DB9D0DB0-3312-4C1E-8CCC-A6C2CCDB4E84}" presName="hierChild5" presStyleCnt="0"/>
      <dgm:spPr/>
    </dgm:pt>
    <dgm:pt modelId="{1F15A442-DB9B-4641-AF32-691B301D6449}" type="pres">
      <dgm:prSet presAssocID="{F3EA6FB8-3EEA-4E0D-8BD6-1756480D752E}" presName="Name37" presStyleLbl="parChTrans1D3" presStyleIdx="4" presStyleCnt="11"/>
      <dgm:spPr/>
    </dgm:pt>
    <dgm:pt modelId="{C1C5588F-B90E-4F21-87C4-63D2BC7E7F87}" type="pres">
      <dgm:prSet presAssocID="{D5FD9D4A-C4B9-484E-97B3-E0747EF1356E}" presName="hierRoot2" presStyleCnt="0">
        <dgm:presLayoutVars>
          <dgm:hierBranch val="init"/>
        </dgm:presLayoutVars>
      </dgm:prSet>
      <dgm:spPr/>
    </dgm:pt>
    <dgm:pt modelId="{17FFBDA3-ED63-4DAB-B238-E0A80247EA12}" type="pres">
      <dgm:prSet presAssocID="{D5FD9D4A-C4B9-484E-97B3-E0747EF1356E}" presName="rootComposite" presStyleCnt="0"/>
      <dgm:spPr/>
    </dgm:pt>
    <dgm:pt modelId="{1FF15B8A-945F-4E11-968A-56257114F5E4}" type="pres">
      <dgm:prSet presAssocID="{D5FD9D4A-C4B9-484E-97B3-E0747EF1356E}" presName="rootText" presStyleLbl="node3" presStyleIdx="4" presStyleCnt="11">
        <dgm:presLayoutVars>
          <dgm:chPref val="3"/>
        </dgm:presLayoutVars>
      </dgm:prSet>
      <dgm:spPr/>
    </dgm:pt>
    <dgm:pt modelId="{C1F280E4-0053-4A97-961E-350966D5B137}" type="pres">
      <dgm:prSet presAssocID="{D5FD9D4A-C4B9-484E-97B3-E0747EF1356E}" presName="rootConnector" presStyleLbl="node3" presStyleIdx="4" presStyleCnt="11"/>
      <dgm:spPr/>
    </dgm:pt>
    <dgm:pt modelId="{50DD92BA-06AC-4245-9475-F3192B12B627}" type="pres">
      <dgm:prSet presAssocID="{D5FD9D4A-C4B9-484E-97B3-E0747EF1356E}" presName="hierChild4" presStyleCnt="0"/>
      <dgm:spPr/>
    </dgm:pt>
    <dgm:pt modelId="{7EFDE6FB-498F-46BB-96D7-C02ACB6028A3}" type="pres">
      <dgm:prSet presAssocID="{D5FD9D4A-C4B9-484E-97B3-E0747EF1356E}" presName="hierChild5" presStyleCnt="0"/>
      <dgm:spPr/>
    </dgm:pt>
    <dgm:pt modelId="{687B7AEC-62FF-4196-88BE-03CFC8B56B47}" type="pres">
      <dgm:prSet presAssocID="{8EB6E6B5-127F-49DB-BFD4-F011122BA890}" presName="Name37" presStyleLbl="parChTrans1D3" presStyleIdx="5" presStyleCnt="11"/>
      <dgm:spPr/>
    </dgm:pt>
    <dgm:pt modelId="{DF7DD965-B065-48E9-B5E4-85BA18E076D2}" type="pres">
      <dgm:prSet presAssocID="{CF79E77E-6E89-4AD2-B9A8-056FBFECD4D9}" presName="hierRoot2" presStyleCnt="0">
        <dgm:presLayoutVars>
          <dgm:hierBranch val="init"/>
        </dgm:presLayoutVars>
      </dgm:prSet>
      <dgm:spPr/>
    </dgm:pt>
    <dgm:pt modelId="{3248BE0C-DF8B-47F9-8516-B4C1B25BF647}" type="pres">
      <dgm:prSet presAssocID="{CF79E77E-6E89-4AD2-B9A8-056FBFECD4D9}" presName="rootComposite" presStyleCnt="0"/>
      <dgm:spPr/>
    </dgm:pt>
    <dgm:pt modelId="{2DC89FCD-38A8-4E44-B42A-37FA9AA5E91B}" type="pres">
      <dgm:prSet presAssocID="{CF79E77E-6E89-4AD2-B9A8-056FBFECD4D9}" presName="rootText" presStyleLbl="node3" presStyleIdx="5" presStyleCnt="11">
        <dgm:presLayoutVars>
          <dgm:chPref val="3"/>
        </dgm:presLayoutVars>
      </dgm:prSet>
      <dgm:spPr/>
    </dgm:pt>
    <dgm:pt modelId="{255BF998-D224-4842-A997-D58A344DB165}" type="pres">
      <dgm:prSet presAssocID="{CF79E77E-6E89-4AD2-B9A8-056FBFECD4D9}" presName="rootConnector" presStyleLbl="node3" presStyleIdx="5" presStyleCnt="11"/>
      <dgm:spPr/>
    </dgm:pt>
    <dgm:pt modelId="{23121D09-EEAA-48DA-8976-83F7746C9537}" type="pres">
      <dgm:prSet presAssocID="{CF79E77E-6E89-4AD2-B9A8-056FBFECD4D9}" presName="hierChild4" presStyleCnt="0"/>
      <dgm:spPr/>
    </dgm:pt>
    <dgm:pt modelId="{64F3D23A-F694-449D-A987-1B7DF9383CFD}" type="pres">
      <dgm:prSet presAssocID="{CF79E77E-6E89-4AD2-B9A8-056FBFECD4D9}" presName="hierChild5" presStyleCnt="0"/>
      <dgm:spPr/>
    </dgm:pt>
    <dgm:pt modelId="{D491C016-13C9-40B3-8378-DAE3EB3D7CAB}" type="pres">
      <dgm:prSet presAssocID="{40586D87-C1E4-4A33-82F2-0EDAB105DAE9}" presName="hierChild5" presStyleCnt="0"/>
      <dgm:spPr/>
    </dgm:pt>
    <dgm:pt modelId="{32E6F53D-8B14-416A-B9AA-F9FEC9DCA97F}" type="pres">
      <dgm:prSet presAssocID="{B53B5083-5C57-4DCA-85C2-FC60AF2BAB92}" presName="Name37" presStyleLbl="parChTrans1D2" presStyleIdx="2" presStyleCnt="4"/>
      <dgm:spPr/>
    </dgm:pt>
    <dgm:pt modelId="{0D7912F1-3723-4703-B325-C6AF207EFD43}" type="pres">
      <dgm:prSet presAssocID="{48612EAA-F861-4ED4-B467-D207CB40ABB2}" presName="hierRoot2" presStyleCnt="0">
        <dgm:presLayoutVars>
          <dgm:hierBranch val="init"/>
        </dgm:presLayoutVars>
      </dgm:prSet>
      <dgm:spPr/>
    </dgm:pt>
    <dgm:pt modelId="{47D3D695-B112-4922-AE9E-1E6D3A529747}" type="pres">
      <dgm:prSet presAssocID="{48612EAA-F861-4ED4-B467-D207CB40ABB2}" presName="rootComposite" presStyleCnt="0"/>
      <dgm:spPr/>
    </dgm:pt>
    <dgm:pt modelId="{33A296EE-53F1-4A7A-80C6-5F508DF512A6}" type="pres">
      <dgm:prSet presAssocID="{48612EAA-F861-4ED4-B467-D207CB40ABB2}" presName="rootText" presStyleLbl="node2" presStyleIdx="2" presStyleCnt="4">
        <dgm:presLayoutVars>
          <dgm:chPref val="3"/>
        </dgm:presLayoutVars>
      </dgm:prSet>
      <dgm:spPr/>
    </dgm:pt>
    <dgm:pt modelId="{E71099BE-D505-43B1-9714-46953BE98064}" type="pres">
      <dgm:prSet presAssocID="{48612EAA-F861-4ED4-B467-D207CB40ABB2}" presName="rootConnector" presStyleLbl="node2" presStyleIdx="2" presStyleCnt="4"/>
      <dgm:spPr/>
    </dgm:pt>
    <dgm:pt modelId="{441804E7-6CE6-4A04-BA2A-2D110A8C9D53}" type="pres">
      <dgm:prSet presAssocID="{48612EAA-F861-4ED4-B467-D207CB40ABB2}" presName="hierChild4" presStyleCnt="0"/>
      <dgm:spPr/>
    </dgm:pt>
    <dgm:pt modelId="{41C92774-8AC9-4934-A4DC-C551E7EF1540}" type="pres">
      <dgm:prSet presAssocID="{CB9D7061-A765-47C5-A720-64AF2475296A}" presName="Name37" presStyleLbl="parChTrans1D3" presStyleIdx="6" presStyleCnt="11"/>
      <dgm:spPr/>
    </dgm:pt>
    <dgm:pt modelId="{756BCE75-465A-460F-8D72-95E4E3EF0A78}" type="pres">
      <dgm:prSet presAssocID="{BADA561A-E693-49FA-BB45-978C10AFAFB6}" presName="hierRoot2" presStyleCnt="0">
        <dgm:presLayoutVars>
          <dgm:hierBranch val="init"/>
        </dgm:presLayoutVars>
      </dgm:prSet>
      <dgm:spPr/>
    </dgm:pt>
    <dgm:pt modelId="{4F547A35-826D-484E-BA77-BB2016B156D4}" type="pres">
      <dgm:prSet presAssocID="{BADA561A-E693-49FA-BB45-978C10AFAFB6}" presName="rootComposite" presStyleCnt="0"/>
      <dgm:spPr/>
    </dgm:pt>
    <dgm:pt modelId="{05B60359-68B9-4EC7-9708-0D92D9975ED8}" type="pres">
      <dgm:prSet presAssocID="{BADA561A-E693-49FA-BB45-978C10AFAFB6}" presName="rootText" presStyleLbl="node3" presStyleIdx="6" presStyleCnt="11">
        <dgm:presLayoutVars>
          <dgm:chPref val="3"/>
        </dgm:presLayoutVars>
      </dgm:prSet>
      <dgm:spPr/>
    </dgm:pt>
    <dgm:pt modelId="{42C7E3B1-5BE9-4924-ACC7-3B0F75941282}" type="pres">
      <dgm:prSet presAssocID="{BADA561A-E693-49FA-BB45-978C10AFAFB6}" presName="rootConnector" presStyleLbl="node3" presStyleIdx="6" presStyleCnt="11"/>
      <dgm:spPr/>
    </dgm:pt>
    <dgm:pt modelId="{1D4B21A1-4304-461C-A09A-08F66251DE71}" type="pres">
      <dgm:prSet presAssocID="{BADA561A-E693-49FA-BB45-978C10AFAFB6}" presName="hierChild4" presStyleCnt="0"/>
      <dgm:spPr/>
    </dgm:pt>
    <dgm:pt modelId="{8249F3C5-0241-4B02-B4F1-7B4172F9FA38}" type="pres">
      <dgm:prSet presAssocID="{A6192855-3A2D-49EB-81C3-1E7472FB7592}" presName="Name37" presStyleLbl="parChTrans1D4" presStyleIdx="0" presStyleCnt="3"/>
      <dgm:spPr/>
    </dgm:pt>
    <dgm:pt modelId="{9049234C-1556-4E75-A9B2-7872579A57CB}" type="pres">
      <dgm:prSet presAssocID="{705ECD7C-EE35-4106-B29E-560E6F3D34FE}" presName="hierRoot2" presStyleCnt="0">
        <dgm:presLayoutVars>
          <dgm:hierBranch val="init"/>
        </dgm:presLayoutVars>
      </dgm:prSet>
      <dgm:spPr/>
    </dgm:pt>
    <dgm:pt modelId="{B92AC9BC-67E0-4E0B-98F2-3B9444C83118}" type="pres">
      <dgm:prSet presAssocID="{705ECD7C-EE35-4106-B29E-560E6F3D34FE}" presName="rootComposite" presStyleCnt="0"/>
      <dgm:spPr/>
    </dgm:pt>
    <dgm:pt modelId="{6B704942-F4B2-44DD-8588-781555D70A6B}" type="pres">
      <dgm:prSet presAssocID="{705ECD7C-EE35-4106-B29E-560E6F3D34FE}" presName="rootText" presStyleLbl="node4" presStyleIdx="0" presStyleCnt="3">
        <dgm:presLayoutVars>
          <dgm:chPref val="3"/>
        </dgm:presLayoutVars>
      </dgm:prSet>
      <dgm:spPr/>
    </dgm:pt>
    <dgm:pt modelId="{1FF88E33-A19A-44FE-9975-A15FC36468D6}" type="pres">
      <dgm:prSet presAssocID="{705ECD7C-EE35-4106-B29E-560E6F3D34FE}" presName="rootConnector" presStyleLbl="node4" presStyleIdx="0" presStyleCnt="3"/>
      <dgm:spPr/>
    </dgm:pt>
    <dgm:pt modelId="{3E54DC5C-944B-4E8A-A887-EB2F14720E33}" type="pres">
      <dgm:prSet presAssocID="{705ECD7C-EE35-4106-B29E-560E6F3D34FE}" presName="hierChild4" presStyleCnt="0"/>
      <dgm:spPr/>
    </dgm:pt>
    <dgm:pt modelId="{8D132F8D-2B89-4DCB-8ACB-16152B8C84C1}" type="pres">
      <dgm:prSet presAssocID="{705ECD7C-EE35-4106-B29E-560E6F3D34FE}" presName="hierChild5" presStyleCnt="0"/>
      <dgm:spPr/>
    </dgm:pt>
    <dgm:pt modelId="{AFAD63F4-653E-45E7-A36E-24BFE86EFAA1}" type="pres">
      <dgm:prSet presAssocID="{4CC48DA3-5219-4B58-831E-2C85D3A06A35}" presName="Name37" presStyleLbl="parChTrans1D4" presStyleIdx="1" presStyleCnt="3"/>
      <dgm:spPr/>
    </dgm:pt>
    <dgm:pt modelId="{E6451F36-A01F-4249-83F4-6A349BE8B21F}" type="pres">
      <dgm:prSet presAssocID="{F91D4AA9-DC0B-4573-90BA-8F8D35975ACD}" presName="hierRoot2" presStyleCnt="0">
        <dgm:presLayoutVars>
          <dgm:hierBranch val="init"/>
        </dgm:presLayoutVars>
      </dgm:prSet>
      <dgm:spPr/>
    </dgm:pt>
    <dgm:pt modelId="{261C6CC1-861D-4944-AB6D-8F4B160AF96D}" type="pres">
      <dgm:prSet presAssocID="{F91D4AA9-DC0B-4573-90BA-8F8D35975ACD}" presName="rootComposite" presStyleCnt="0"/>
      <dgm:spPr/>
    </dgm:pt>
    <dgm:pt modelId="{0B196ABC-3EC2-4948-A252-9F9A9FDA5D6E}" type="pres">
      <dgm:prSet presAssocID="{F91D4AA9-DC0B-4573-90BA-8F8D35975ACD}" presName="rootText" presStyleLbl="node4" presStyleIdx="1" presStyleCnt="3">
        <dgm:presLayoutVars>
          <dgm:chPref val="3"/>
        </dgm:presLayoutVars>
      </dgm:prSet>
      <dgm:spPr/>
    </dgm:pt>
    <dgm:pt modelId="{4693A0A5-3839-4D98-B351-42A39D031F4F}" type="pres">
      <dgm:prSet presAssocID="{F91D4AA9-DC0B-4573-90BA-8F8D35975ACD}" presName="rootConnector" presStyleLbl="node4" presStyleIdx="1" presStyleCnt="3"/>
      <dgm:spPr/>
    </dgm:pt>
    <dgm:pt modelId="{35157820-6E03-4E6A-B928-390A550A9B60}" type="pres">
      <dgm:prSet presAssocID="{F91D4AA9-DC0B-4573-90BA-8F8D35975ACD}" presName="hierChild4" presStyleCnt="0"/>
      <dgm:spPr/>
    </dgm:pt>
    <dgm:pt modelId="{7D198745-49E8-4756-B4DB-286FC5271073}" type="pres">
      <dgm:prSet presAssocID="{F91D4AA9-DC0B-4573-90BA-8F8D35975ACD}" presName="hierChild5" presStyleCnt="0"/>
      <dgm:spPr/>
    </dgm:pt>
    <dgm:pt modelId="{9E615553-1080-4889-80B4-9E9FF1CB18A0}" type="pres">
      <dgm:prSet presAssocID="{45A4DA74-001E-4FAD-A7C2-09CB1CDBA068}" presName="Name37" presStyleLbl="parChTrans1D4" presStyleIdx="2" presStyleCnt="3"/>
      <dgm:spPr/>
    </dgm:pt>
    <dgm:pt modelId="{9D6BE7F6-DDC9-4793-AA86-D15900A106A7}" type="pres">
      <dgm:prSet presAssocID="{906E163D-B77B-4F35-8338-E194ED309D74}" presName="hierRoot2" presStyleCnt="0">
        <dgm:presLayoutVars>
          <dgm:hierBranch val="init"/>
        </dgm:presLayoutVars>
      </dgm:prSet>
      <dgm:spPr/>
    </dgm:pt>
    <dgm:pt modelId="{B0B66C37-1F7C-4701-A56E-638C6173664A}" type="pres">
      <dgm:prSet presAssocID="{906E163D-B77B-4F35-8338-E194ED309D74}" presName="rootComposite" presStyleCnt="0"/>
      <dgm:spPr/>
    </dgm:pt>
    <dgm:pt modelId="{923FE1DF-870C-44FF-84A6-78CBE502D847}" type="pres">
      <dgm:prSet presAssocID="{906E163D-B77B-4F35-8338-E194ED309D74}" presName="rootText" presStyleLbl="node4" presStyleIdx="2" presStyleCnt="3">
        <dgm:presLayoutVars>
          <dgm:chPref val="3"/>
        </dgm:presLayoutVars>
      </dgm:prSet>
      <dgm:spPr/>
    </dgm:pt>
    <dgm:pt modelId="{4BE90C2C-82F0-4CAF-A26F-151F4E29850A}" type="pres">
      <dgm:prSet presAssocID="{906E163D-B77B-4F35-8338-E194ED309D74}" presName="rootConnector" presStyleLbl="node4" presStyleIdx="2" presStyleCnt="3"/>
      <dgm:spPr/>
    </dgm:pt>
    <dgm:pt modelId="{E71AFEE1-6F7C-4C96-A782-A300887527CE}" type="pres">
      <dgm:prSet presAssocID="{906E163D-B77B-4F35-8338-E194ED309D74}" presName="hierChild4" presStyleCnt="0"/>
      <dgm:spPr/>
    </dgm:pt>
    <dgm:pt modelId="{244ADE6D-10DF-4BD5-A41C-C772D73B77DD}" type="pres">
      <dgm:prSet presAssocID="{906E163D-B77B-4F35-8338-E194ED309D74}" presName="hierChild5" presStyleCnt="0"/>
      <dgm:spPr/>
    </dgm:pt>
    <dgm:pt modelId="{E86A17D1-48F4-48DF-95B0-BE66C6062202}" type="pres">
      <dgm:prSet presAssocID="{BADA561A-E693-49FA-BB45-978C10AFAFB6}" presName="hierChild5" presStyleCnt="0"/>
      <dgm:spPr/>
    </dgm:pt>
    <dgm:pt modelId="{F5A86AAC-BAD8-4941-8399-115700CC27A9}" type="pres">
      <dgm:prSet presAssocID="{48612EAA-F861-4ED4-B467-D207CB40ABB2}" presName="hierChild5" presStyleCnt="0"/>
      <dgm:spPr/>
    </dgm:pt>
    <dgm:pt modelId="{161CA713-9C8B-4546-A4BE-7F44F0DC6C48}" type="pres">
      <dgm:prSet presAssocID="{CB786CE7-F2A0-4187-9E44-E19ED41727D6}" presName="Name37" presStyleLbl="parChTrans1D2" presStyleIdx="3" presStyleCnt="4"/>
      <dgm:spPr/>
    </dgm:pt>
    <dgm:pt modelId="{3C8C69B6-FADB-4A32-B435-06A64DD513CB}" type="pres">
      <dgm:prSet presAssocID="{AA97B25F-2B8B-4DC0-A35B-E064D822063F}" presName="hierRoot2" presStyleCnt="0">
        <dgm:presLayoutVars>
          <dgm:hierBranch val="init"/>
        </dgm:presLayoutVars>
      </dgm:prSet>
      <dgm:spPr/>
    </dgm:pt>
    <dgm:pt modelId="{7A4A64B6-2ED6-4659-94D7-1715A3BF2DA3}" type="pres">
      <dgm:prSet presAssocID="{AA97B25F-2B8B-4DC0-A35B-E064D822063F}" presName="rootComposite" presStyleCnt="0"/>
      <dgm:spPr/>
    </dgm:pt>
    <dgm:pt modelId="{5FDC144A-534E-41CC-9FFE-DD90154200EA}" type="pres">
      <dgm:prSet presAssocID="{AA97B25F-2B8B-4DC0-A35B-E064D822063F}" presName="rootText" presStyleLbl="node2" presStyleIdx="3" presStyleCnt="4">
        <dgm:presLayoutVars>
          <dgm:chPref val="3"/>
        </dgm:presLayoutVars>
      </dgm:prSet>
      <dgm:spPr/>
    </dgm:pt>
    <dgm:pt modelId="{939BAF6E-BB64-47B7-9C23-471CF208E383}" type="pres">
      <dgm:prSet presAssocID="{AA97B25F-2B8B-4DC0-A35B-E064D822063F}" presName="rootConnector" presStyleLbl="node2" presStyleIdx="3" presStyleCnt="4"/>
      <dgm:spPr/>
    </dgm:pt>
    <dgm:pt modelId="{81786098-E256-49B2-87A2-08FE216CFDDF}" type="pres">
      <dgm:prSet presAssocID="{AA97B25F-2B8B-4DC0-A35B-E064D822063F}" presName="hierChild4" presStyleCnt="0"/>
      <dgm:spPr/>
    </dgm:pt>
    <dgm:pt modelId="{E4C3D002-9943-4659-A52E-299C18C6638F}" type="pres">
      <dgm:prSet presAssocID="{73E0B581-6085-4BBC-84C7-F99491A336D9}" presName="Name37" presStyleLbl="parChTrans1D3" presStyleIdx="7" presStyleCnt="11"/>
      <dgm:spPr/>
    </dgm:pt>
    <dgm:pt modelId="{F531E2B5-48FF-418D-9A85-D8EEB199FBA8}" type="pres">
      <dgm:prSet presAssocID="{02D093A9-6DDE-459D-97ED-9D7FB6CDF349}" presName="hierRoot2" presStyleCnt="0">
        <dgm:presLayoutVars>
          <dgm:hierBranch val="init"/>
        </dgm:presLayoutVars>
      </dgm:prSet>
      <dgm:spPr/>
    </dgm:pt>
    <dgm:pt modelId="{2C4FDE86-5D23-40C0-B1C8-F913D2A4C825}" type="pres">
      <dgm:prSet presAssocID="{02D093A9-6DDE-459D-97ED-9D7FB6CDF349}" presName="rootComposite" presStyleCnt="0"/>
      <dgm:spPr/>
    </dgm:pt>
    <dgm:pt modelId="{C9715058-EDF1-49F8-8681-8D54C5988881}" type="pres">
      <dgm:prSet presAssocID="{02D093A9-6DDE-459D-97ED-9D7FB6CDF349}" presName="rootText" presStyleLbl="node3" presStyleIdx="7" presStyleCnt="11">
        <dgm:presLayoutVars>
          <dgm:chPref val="3"/>
        </dgm:presLayoutVars>
      </dgm:prSet>
      <dgm:spPr/>
    </dgm:pt>
    <dgm:pt modelId="{74808932-6B5B-4C37-B314-A8057620CE97}" type="pres">
      <dgm:prSet presAssocID="{02D093A9-6DDE-459D-97ED-9D7FB6CDF349}" presName="rootConnector" presStyleLbl="node3" presStyleIdx="7" presStyleCnt="11"/>
      <dgm:spPr/>
    </dgm:pt>
    <dgm:pt modelId="{96ED5D9E-8D88-4B5E-B1B1-3CFAFF359971}" type="pres">
      <dgm:prSet presAssocID="{02D093A9-6DDE-459D-97ED-9D7FB6CDF349}" presName="hierChild4" presStyleCnt="0"/>
      <dgm:spPr/>
    </dgm:pt>
    <dgm:pt modelId="{703E52DC-FA79-407B-925D-A35F703FC40B}" type="pres">
      <dgm:prSet presAssocID="{02D093A9-6DDE-459D-97ED-9D7FB6CDF349}" presName="hierChild5" presStyleCnt="0"/>
      <dgm:spPr/>
    </dgm:pt>
    <dgm:pt modelId="{10593C90-EBED-45E8-B858-373021A74ED4}" type="pres">
      <dgm:prSet presAssocID="{078DEFA9-F6A5-4DCC-B035-8F5EC440B061}" presName="Name37" presStyleLbl="parChTrans1D3" presStyleIdx="8" presStyleCnt="11"/>
      <dgm:spPr/>
    </dgm:pt>
    <dgm:pt modelId="{918B5697-FD48-42FA-843B-6D2962444806}" type="pres">
      <dgm:prSet presAssocID="{8776EBED-1140-420C-B9C2-E3077C9857BE}" presName="hierRoot2" presStyleCnt="0">
        <dgm:presLayoutVars>
          <dgm:hierBranch val="init"/>
        </dgm:presLayoutVars>
      </dgm:prSet>
      <dgm:spPr/>
    </dgm:pt>
    <dgm:pt modelId="{415D1C58-B551-42FA-9C76-ABFCB661F4DF}" type="pres">
      <dgm:prSet presAssocID="{8776EBED-1140-420C-B9C2-E3077C9857BE}" presName="rootComposite" presStyleCnt="0"/>
      <dgm:spPr/>
    </dgm:pt>
    <dgm:pt modelId="{82553453-A0F7-459C-9F0D-58B3207A0016}" type="pres">
      <dgm:prSet presAssocID="{8776EBED-1140-420C-B9C2-E3077C9857BE}" presName="rootText" presStyleLbl="node3" presStyleIdx="8" presStyleCnt="11">
        <dgm:presLayoutVars>
          <dgm:chPref val="3"/>
        </dgm:presLayoutVars>
      </dgm:prSet>
      <dgm:spPr/>
    </dgm:pt>
    <dgm:pt modelId="{02F13A93-9B75-4BDB-82CE-F2846F65782C}" type="pres">
      <dgm:prSet presAssocID="{8776EBED-1140-420C-B9C2-E3077C9857BE}" presName="rootConnector" presStyleLbl="node3" presStyleIdx="8" presStyleCnt="11"/>
      <dgm:spPr/>
    </dgm:pt>
    <dgm:pt modelId="{F7917C4C-D7C2-4147-9D72-11B007D9601E}" type="pres">
      <dgm:prSet presAssocID="{8776EBED-1140-420C-B9C2-E3077C9857BE}" presName="hierChild4" presStyleCnt="0"/>
      <dgm:spPr/>
    </dgm:pt>
    <dgm:pt modelId="{77BE79E1-87BA-45B0-9380-554522FE8789}" type="pres">
      <dgm:prSet presAssocID="{8776EBED-1140-420C-B9C2-E3077C9857BE}" presName="hierChild5" presStyleCnt="0"/>
      <dgm:spPr/>
    </dgm:pt>
    <dgm:pt modelId="{1555BC30-D376-4AF3-9372-F9CA5CB96DCA}" type="pres">
      <dgm:prSet presAssocID="{5AD9FA96-F4C1-4D0F-AB94-CA3F1686C434}" presName="Name37" presStyleLbl="parChTrans1D3" presStyleIdx="9" presStyleCnt="11"/>
      <dgm:spPr/>
    </dgm:pt>
    <dgm:pt modelId="{7598C9CC-AF16-47F2-940C-5DCA76897C57}" type="pres">
      <dgm:prSet presAssocID="{75C9826E-EC3B-4DD9-BD1D-6C3182FB77B7}" presName="hierRoot2" presStyleCnt="0">
        <dgm:presLayoutVars>
          <dgm:hierBranch val="init"/>
        </dgm:presLayoutVars>
      </dgm:prSet>
      <dgm:spPr/>
    </dgm:pt>
    <dgm:pt modelId="{7E38D8E6-8715-441E-B7B7-4D195DF40F28}" type="pres">
      <dgm:prSet presAssocID="{75C9826E-EC3B-4DD9-BD1D-6C3182FB77B7}" presName="rootComposite" presStyleCnt="0"/>
      <dgm:spPr/>
    </dgm:pt>
    <dgm:pt modelId="{BAE6ECD5-4DDA-4A86-B234-609AB530EC43}" type="pres">
      <dgm:prSet presAssocID="{75C9826E-EC3B-4DD9-BD1D-6C3182FB77B7}" presName="rootText" presStyleLbl="node3" presStyleIdx="9" presStyleCnt="11">
        <dgm:presLayoutVars>
          <dgm:chPref val="3"/>
        </dgm:presLayoutVars>
      </dgm:prSet>
      <dgm:spPr/>
    </dgm:pt>
    <dgm:pt modelId="{8A6803EA-3827-4FC8-BF27-F8A9EE60B4C8}" type="pres">
      <dgm:prSet presAssocID="{75C9826E-EC3B-4DD9-BD1D-6C3182FB77B7}" presName="rootConnector" presStyleLbl="node3" presStyleIdx="9" presStyleCnt="11"/>
      <dgm:spPr/>
    </dgm:pt>
    <dgm:pt modelId="{47F4C9C3-0EE8-44DA-AFEC-629E1419D28F}" type="pres">
      <dgm:prSet presAssocID="{75C9826E-EC3B-4DD9-BD1D-6C3182FB77B7}" presName="hierChild4" presStyleCnt="0"/>
      <dgm:spPr/>
    </dgm:pt>
    <dgm:pt modelId="{94C5F7AB-0A03-4D46-88AC-F7A804B535D6}" type="pres">
      <dgm:prSet presAssocID="{75C9826E-EC3B-4DD9-BD1D-6C3182FB77B7}" presName="hierChild5" presStyleCnt="0"/>
      <dgm:spPr/>
    </dgm:pt>
    <dgm:pt modelId="{1A5056C9-BE98-46E0-AAD4-5EDB721DED34}" type="pres">
      <dgm:prSet presAssocID="{0954C071-8751-4A03-B8BB-36E044FFC33A}" presName="Name37" presStyleLbl="parChTrans1D3" presStyleIdx="10" presStyleCnt="11"/>
      <dgm:spPr/>
    </dgm:pt>
    <dgm:pt modelId="{54BEB015-C45A-4B35-A160-5CA19F6F5637}" type="pres">
      <dgm:prSet presAssocID="{96E2B83A-DCB7-4B99-B1D9-5CD12BE68370}" presName="hierRoot2" presStyleCnt="0">
        <dgm:presLayoutVars>
          <dgm:hierBranch val="init"/>
        </dgm:presLayoutVars>
      </dgm:prSet>
      <dgm:spPr/>
    </dgm:pt>
    <dgm:pt modelId="{E78BBB9E-4FE8-485F-8AC0-8884E4502C19}" type="pres">
      <dgm:prSet presAssocID="{96E2B83A-DCB7-4B99-B1D9-5CD12BE68370}" presName="rootComposite" presStyleCnt="0"/>
      <dgm:spPr/>
    </dgm:pt>
    <dgm:pt modelId="{9FC11FE2-E8CB-467A-9410-A6E8E1716F46}" type="pres">
      <dgm:prSet presAssocID="{96E2B83A-DCB7-4B99-B1D9-5CD12BE68370}" presName="rootText" presStyleLbl="node3" presStyleIdx="10" presStyleCnt="11">
        <dgm:presLayoutVars>
          <dgm:chPref val="3"/>
        </dgm:presLayoutVars>
      </dgm:prSet>
      <dgm:spPr/>
    </dgm:pt>
    <dgm:pt modelId="{86793BB0-A6EF-4B6D-86F0-58F0789410AE}" type="pres">
      <dgm:prSet presAssocID="{96E2B83A-DCB7-4B99-B1D9-5CD12BE68370}" presName="rootConnector" presStyleLbl="node3" presStyleIdx="10" presStyleCnt="11"/>
      <dgm:spPr/>
    </dgm:pt>
    <dgm:pt modelId="{D47324DC-717C-4CEC-BCF1-50C61888E9AD}" type="pres">
      <dgm:prSet presAssocID="{96E2B83A-DCB7-4B99-B1D9-5CD12BE68370}" presName="hierChild4" presStyleCnt="0"/>
      <dgm:spPr/>
    </dgm:pt>
    <dgm:pt modelId="{BC87F584-CD35-4114-AC75-0F837E219733}" type="pres">
      <dgm:prSet presAssocID="{96E2B83A-DCB7-4B99-B1D9-5CD12BE68370}" presName="hierChild5" presStyleCnt="0"/>
      <dgm:spPr/>
    </dgm:pt>
    <dgm:pt modelId="{3DC5847A-2000-4225-B504-919F1A9A3249}" type="pres">
      <dgm:prSet presAssocID="{AA97B25F-2B8B-4DC0-A35B-E064D822063F}" presName="hierChild5" presStyleCnt="0"/>
      <dgm:spPr/>
    </dgm:pt>
    <dgm:pt modelId="{DAD2787B-8833-4596-A84E-E9A5B093406B}" type="pres">
      <dgm:prSet presAssocID="{C85B92C6-F938-4AD0-AFD4-DC5D6C8E07D2}" presName="hierChild3" presStyleCnt="0"/>
      <dgm:spPr/>
    </dgm:pt>
  </dgm:ptLst>
  <dgm:cxnLst>
    <dgm:cxn modelId="{423B5302-D729-4ED3-A14C-5B20A1F1B629}" type="presOf" srcId="{F91D4AA9-DC0B-4573-90BA-8F8D35975ACD}" destId="{0B196ABC-3EC2-4948-A252-9F9A9FDA5D6E}" srcOrd="0" destOrd="0" presId="urn:microsoft.com/office/officeart/2005/8/layout/orgChart1"/>
    <dgm:cxn modelId="{79844305-63BD-4078-973E-B9D79595DAF2}" srcId="{5527CBC5-2AB7-47EA-ACC1-BF90936397CB}" destId="{7CF03B01-E6DF-4EF0-A897-F609D00D1E26}" srcOrd="2" destOrd="0" parTransId="{B9B207F2-FCB4-480E-8DB0-27197EAE7B49}" sibTransId="{0E151AD2-9EF9-4797-99D2-E8BD7650A5A7}"/>
    <dgm:cxn modelId="{3A8CB305-A78E-4B79-92E3-195B3418DE43}" type="presOf" srcId="{5527CBC5-2AB7-47EA-ACC1-BF90936397CB}" destId="{D6203457-1B1F-49ED-89A2-25529045D3C4}" srcOrd="1" destOrd="0" presId="urn:microsoft.com/office/officeart/2005/8/layout/orgChart1"/>
    <dgm:cxn modelId="{83E4F305-18F7-479F-93F4-389AFD4AAC1F}" type="presOf" srcId="{0F0A2629-2B76-4A77-AA5E-48C4EA4BAB3E}" destId="{A9CC2CA3-A9BC-4B8E-BDB8-081E82CC41D8}" srcOrd="0" destOrd="0" presId="urn:microsoft.com/office/officeart/2005/8/layout/orgChart1"/>
    <dgm:cxn modelId="{382A4015-331B-40CB-BA6B-194518ED637C}" type="presOf" srcId="{0F0A2629-2B76-4A77-AA5E-48C4EA4BAB3E}" destId="{78247976-8B82-439A-B31C-00C87F48C4D8}" srcOrd="1" destOrd="0" presId="urn:microsoft.com/office/officeart/2005/8/layout/orgChart1"/>
    <dgm:cxn modelId="{898FAD15-8DF6-48FC-BF7A-57FF48C5BDEF}" type="presOf" srcId="{CB786CE7-F2A0-4187-9E44-E19ED41727D6}" destId="{161CA713-9C8B-4546-A4BE-7F44F0DC6C48}" srcOrd="0" destOrd="0" presId="urn:microsoft.com/office/officeart/2005/8/layout/orgChart1"/>
    <dgm:cxn modelId="{6A917316-4BC1-4D7B-A71E-3B2FD062B96A}" type="presOf" srcId="{8EB6E6B5-127F-49DB-BFD4-F011122BA890}" destId="{687B7AEC-62FF-4196-88BE-03CFC8B56B47}" srcOrd="0" destOrd="0" presId="urn:microsoft.com/office/officeart/2005/8/layout/orgChart1"/>
    <dgm:cxn modelId="{18E69C17-93B9-4B09-AA90-92181D2227C7}" srcId="{48612EAA-F861-4ED4-B467-D207CB40ABB2}" destId="{BADA561A-E693-49FA-BB45-978C10AFAFB6}" srcOrd="0" destOrd="0" parTransId="{CB9D7061-A765-47C5-A720-64AF2475296A}" sibTransId="{C7E9790D-11A5-4E34-9975-A60FECD05A47}"/>
    <dgm:cxn modelId="{128C6E1B-B382-4F4D-A663-15A4F6983169}" type="presOf" srcId="{02D093A9-6DDE-459D-97ED-9D7FB6CDF349}" destId="{74808932-6B5B-4C37-B314-A8057620CE97}" srcOrd="1" destOrd="0" presId="urn:microsoft.com/office/officeart/2005/8/layout/orgChart1"/>
    <dgm:cxn modelId="{04E29521-131F-4111-B303-BE3630898C90}" type="presOf" srcId="{5527CBC5-2AB7-47EA-ACC1-BF90936397CB}" destId="{A653B9B9-A363-4252-88BF-BC800AF71DE8}" srcOrd="0" destOrd="0" presId="urn:microsoft.com/office/officeart/2005/8/layout/orgChart1"/>
    <dgm:cxn modelId="{48469E24-858C-4605-A8F7-025FC5D7C285}" type="presOf" srcId="{02D093A9-6DDE-459D-97ED-9D7FB6CDF349}" destId="{C9715058-EDF1-49F8-8681-8D54C5988881}" srcOrd="0" destOrd="0" presId="urn:microsoft.com/office/officeart/2005/8/layout/orgChart1"/>
    <dgm:cxn modelId="{3B10C725-802A-4D07-BF07-8CFEAA8FFF25}" type="presOf" srcId="{705ECD7C-EE35-4106-B29E-560E6F3D34FE}" destId="{6B704942-F4B2-44DD-8588-781555D70A6B}" srcOrd="0" destOrd="0" presId="urn:microsoft.com/office/officeart/2005/8/layout/orgChart1"/>
    <dgm:cxn modelId="{E3FF942B-666F-4D3B-B54C-D814BB284FBF}" srcId="{D36C0033-60DF-401D-B84E-EC282DBB8849}" destId="{C85B92C6-F938-4AD0-AFD4-DC5D6C8E07D2}" srcOrd="0" destOrd="0" parTransId="{349427CF-CA89-4A0E-86EC-77B2220BD260}" sibTransId="{6E4EC04C-5C3D-405A-8EB2-D51A77B7378A}"/>
    <dgm:cxn modelId="{69FBA12F-361E-4D6F-A197-AC1A5208F18E}" type="presOf" srcId="{B9B207F2-FCB4-480E-8DB0-27197EAE7B49}" destId="{23D314D0-6B3D-4AC0-944D-7916E68C9449}" srcOrd="0" destOrd="0" presId="urn:microsoft.com/office/officeart/2005/8/layout/orgChart1"/>
    <dgm:cxn modelId="{047E8833-C9A4-47AF-8E4C-2987D421E8B0}" type="presOf" srcId="{C43A0005-8A98-43A7-8036-B440C875A76C}" destId="{5B990AB8-124A-4AED-A0C6-2F39161F160C}" srcOrd="1" destOrd="0" presId="urn:microsoft.com/office/officeart/2005/8/layout/orgChart1"/>
    <dgm:cxn modelId="{1B08AC33-86B6-420A-AE7E-EE319054E417}" type="presOf" srcId="{96E2B83A-DCB7-4B99-B1D9-5CD12BE68370}" destId="{86793BB0-A6EF-4B6D-86F0-58F0789410AE}" srcOrd="1" destOrd="0" presId="urn:microsoft.com/office/officeart/2005/8/layout/orgChart1"/>
    <dgm:cxn modelId="{0F7D8B34-FC6E-43D9-B193-FA39B585E814}" type="presOf" srcId="{CB9D7061-A765-47C5-A720-64AF2475296A}" destId="{41C92774-8AC9-4934-A4DC-C551E7EF1540}" srcOrd="0" destOrd="0" presId="urn:microsoft.com/office/officeart/2005/8/layout/orgChart1"/>
    <dgm:cxn modelId="{8C5ED735-9036-4D13-B165-0F6408645319}" srcId="{BADA561A-E693-49FA-BB45-978C10AFAFB6}" destId="{F91D4AA9-DC0B-4573-90BA-8F8D35975ACD}" srcOrd="1" destOrd="0" parTransId="{4CC48DA3-5219-4B58-831E-2C85D3A06A35}" sibTransId="{B42F3B17-5062-41F6-975B-48BADA298B1A}"/>
    <dgm:cxn modelId="{11031636-220F-45E5-97AC-045384F66F8D}" type="presOf" srcId="{078DEFA9-F6A5-4DCC-B035-8F5EC440B061}" destId="{10593C90-EBED-45E8-B858-373021A74ED4}" srcOrd="0" destOrd="0" presId="urn:microsoft.com/office/officeart/2005/8/layout/orgChart1"/>
    <dgm:cxn modelId="{70971937-9D2D-41DD-B829-2A79B9494B56}" type="presOf" srcId="{8776EBED-1140-420C-B9C2-E3077C9857BE}" destId="{82553453-A0F7-459C-9F0D-58B3207A0016}" srcOrd="0" destOrd="0" presId="urn:microsoft.com/office/officeart/2005/8/layout/orgChart1"/>
    <dgm:cxn modelId="{198B673C-4BE7-4063-8BD9-864DA12AF362}" srcId="{40586D87-C1E4-4A33-82F2-0EDAB105DAE9}" destId="{D5FD9D4A-C4B9-484E-97B3-E0747EF1356E}" srcOrd="1" destOrd="0" parTransId="{F3EA6FB8-3EEA-4E0D-8BD6-1756480D752E}" sibTransId="{60349EF4-28D8-429A-AE96-BF263CE5773E}"/>
    <dgm:cxn modelId="{6A466A3C-9B42-4177-A2F3-FEC50A3BBBA4}" srcId="{BADA561A-E693-49FA-BB45-978C10AFAFB6}" destId="{906E163D-B77B-4F35-8338-E194ED309D74}" srcOrd="2" destOrd="0" parTransId="{45A4DA74-001E-4FAD-A7C2-09CB1CDBA068}" sibTransId="{9ACED7AA-92B7-4F62-9562-ADD381A39506}"/>
    <dgm:cxn modelId="{6AA0313F-CA3C-4CAF-BE24-F0E1C5D7305B}" type="presOf" srcId="{DB9D0DB0-3312-4C1E-8CCC-A6C2CCDB4E84}" destId="{FFBCE5E2-3ECA-4D7F-B10D-A1D22FF3FCB1}" srcOrd="1" destOrd="0" presId="urn:microsoft.com/office/officeart/2005/8/layout/orgChart1"/>
    <dgm:cxn modelId="{FF5BC53F-EC61-4C11-B2B0-41E9383F309A}" type="presOf" srcId="{906E163D-B77B-4F35-8338-E194ED309D74}" destId="{923FE1DF-870C-44FF-84A6-78CBE502D847}" srcOrd="0" destOrd="0" presId="urn:microsoft.com/office/officeart/2005/8/layout/orgChart1"/>
    <dgm:cxn modelId="{8FDA7240-4D49-49F3-B5F4-B3F0677D4427}" type="presOf" srcId="{40586D87-C1E4-4A33-82F2-0EDAB105DAE9}" destId="{BFBC8B3C-A05A-49B4-B39A-00E2D59E3C93}" srcOrd="0" destOrd="0" presId="urn:microsoft.com/office/officeart/2005/8/layout/orgChart1"/>
    <dgm:cxn modelId="{09D7C55E-22FF-409E-A7B7-799ECE0883F4}" type="presOf" srcId="{75C9826E-EC3B-4DD9-BD1D-6C3182FB77B7}" destId="{BAE6ECD5-4DDA-4A86-B234-609AB530EC43}" srcOrd="0" destOrd="0" presId="urn:microsoft.com/office/officeart/2005/8/layout/orgChart1"/>
    <dgm:cxn modelId="{D37A7F5F-5678-4570-9F14-15E5437CFA1C}" type="presOf" srcId="{96E2B83A-DCB7-4B99-B1D9-5CD12BE68370}" destId="{9FC11FE2-E8CB-467A-9410-A6E8E1716F46}" srcOrd="0" destOrd="0" presId="urn:microsoft.com/office/officeart/2005/8/layout/orgChart1"/>
    <dgm:cxn modelId="{2BE84762-55D6-4646-A9B0-77053704E424}" type="presOf" srcId="{E525DE3E-CBB0-4F30-9548-74C592939A77}" destId="{B9E46B19-0BEC-4EEF-B207-F8964DEE7E76}" srcOrd="0" destOrd="0" presId="urn:microsoft.com/office/officeart/2005/8/layout/orgChart1"/>
    <dgm:cxn modelId="{83BEDE65-FB56-4D4E-B49D-0FD0D85B3A78}" type="presOf" srcId="{7CF03B01-E6DF-4EF0-A897-F609D00D1E26}" destId="{E398333E-0D57-4291-9BC4-E9F5D45AC05F}" srcOrd="1" destOrd="0" presId="urn:microsoft.com/office/officeart/2005/8/layout/orgChart1"/>
    <dgm:cxn modelId="{E61C7266-AA8F-4FDF-AABD-16D0EA99AD57}" srcId="{5527CBC5-2AB7-47EA-ACC1-BF90936397CB}" destId="{0F0A2629-2B76-4A77-AA5E-48C4EA4BAB3E}" srcOrd="0" destOrd="0" parTransId="{6A2C8FBF-B898-453F-8C32-C7A7A76C958E}" sibTransId="{DB5B0EEB-104C-4376-A443-BA587A8B3FDD}"/>
    <dgm:cxn modelId="{0004C746-FADC-4E1F-926D-40FD21BC9CCB}" srcId="{C85B92C6-F938-4AD0-AFD4-DC5D6C8E07D2}" destId="{AA97B25F-2B8B-4DC0-A35B-E064D822063F}" srcOrd="3" destOrd="0" parTransId="{CB786CE7-F2A0-4187-9E44-E19ED41727D6}" sibTransId="{058AA106-67E7-4672-8003-60A9C324F55B}"/>
    <dgm:cxn modelId="{13043247-BE1A-4C19-95EB-C19571B4479F}" type="presOf" srcId="{CF79E77E-6E89-4AD2-B9A8-056FBFECD4D9}" destId="{255BF998-D224-4842-A997-D58A344DB165}" srcOrd="1" destOrd="0" presId="urn:microsoft.com/office/officeart/2005/8/layout/orgChart1"/>
    <dgm:cxn modelId="{4EC41B6A-2D89-4963-B4CD-748387186C2A}" type="presOf" srcId="{BADA561A-E693-49FA-BB45-978C10AFAFB6}" destId="{42C7E3B1-5BE9-4924-ACC7-3B0F75941282}" srcOrd="1" destOrd="0" presId="urn:microsoft.com/office/officeart/2005/8/layout/orgChart1"/>
    <dgm:cxn modelId="{C8C8F44B-66FA-4C8A-8105-F7BBEAC58336}" type="presOf" srcId="{A6192855-3A2D-49EB-81C3-1E7472FB7592}" destId="{8249F3C5-0241-4B02-B4F1-7B4172F9FA38}" srcOrd="0" destOrd="0" presId="urn:microsoft.com/office/officeart/2005/8/layout/orgChart1"/>
    <dgm:cxn modelId="{BAAE7B4D-8357-48D7-8821-F7F47BD940C6}" type="presOf" srcId="{AA97B25F-2B8B-4DC0-A35B-E064D822063F}" destId="{939BAF6E-BB64-47B7-9C23-471CF208E383}" srcOrd="1" destOrd="0" presId="urn:microsoft.com/office/officeart/2005/8/layout/orgChart1"/>
    <dgm:cxn modelId="{55CFA96D-E310-4FA3-AB05-DD22CC43FB43}" type="presOf" srcId="{B53B5083-5C57-4DCA-85C2-FC60AF2BAB92}" destId="{32E6F53D-8B14-416A-B9AA-F9FEC9DCA97F}" srcOrd="0" destOrd="0" presId="urn:microsoft.com/office/officeart/2005/8/layout/orgChart1"/>
    <dgm:cxn modelId="{2A490C71-4595-4A88-B634-DA546DCD7732}" type="presOf" srcId="{F3EA6FB8-3EEA-4E0D-8BD6-1756480D752E}" destId="{1F15A442-DB9B-4641-AF32-691B301D6449}" srcOrd="0" destOrd="0" presId="urn:microsoft.com/office/officeart/2005/8/layout/orgChart1"/>
    <dgm:cxn modelId="{66135671-4EB5-4974-80DD-7053CB7F5FF8}" type="presOf" srcId="{49A4F324-82EF-47D8-A647-1E0909290E0F}" destId="{96A7C327-31B0-4B22-B16D-B622A43988DD}" srcOrd="0" destOrd="0" presId="urn:microsoft.com/office/officeart/2005/8/layout/orgChart1"/>
    <dgm:cxn modelId="{BE43EA71-E91F-4310-BFCC-E27B8B5D856C}" type="presOf" srcId="{75C9826E-EC3B-4DD9-BD1D-6C3182FB77B7}" destId="{8A6803EA-3827-4FC8-BF27-F8A9EE60B4C8}" srcOrd="1" destOrd="0" presId="urn:microsoft.com/office/officeart/2005/8/layout/orgChart1"/>
    <dgm:cxn modelId="{2AB43C57-0143-4ED3-AEED-BDCB3B9F36EF}" type="presOf" srcId="{CF79E77E-6E89-4AD2-B9A8-056FBFECD4D9}" destId="{2DC89FCD-38A8-4E44-B42A-37FA9AA5E91B}" srcOrd="0" destOrd="0" presId="urn:microsoft.com/office/officeart/2005/8/layout/orgChart1"/>
    <dgm:cxn modelId="{D68B8579-7CE2-4269-AAB3-9CEAB394C149}" type="presOf" srcId="{C85B92C6-F938-4AD0-AFD4-DC5D6C8E07D2}" destId="{4B84B6D6-9F73-4B02-8450-3BBE6CCADC35}" srcOrd="1" destOrd="0" presId="urn:microsoft.com/office/officeart/2005/8/layout/orgChart1"/>
    <dgm:cxn modelId="{8E52AD7E-3584-4322-8205-46B9B6A67C27}" type="presOf" srcId="{73E0B581-6085-4BBC-84C7-F99491A336D9}" destId="{E4C3D002-9943-4659-A52E-299C18C6638F}" srcOrd="0" destOrd="0" presId="urn:microsoft.com/office/officeart/2005/8/layout/orgChart1"/>
    <dgm:cxn modelId="{7AB85F81-D109-43A9-B1D4-19CE6A5032E3}" type="presOf" srcId="{5AD9FA96-F4C1-4D0F-AB94-CA3F1686C434}" destId="{1555BC30-D376-4AF3-9372-F9CA5CB96DCA}" srcOrd="0" destOrd="0" presId="urn:microsoft.com/office/officeart/2005/8/layout/orgChart1"/>
    <dgm:cxn modelId="{44842A84-7A80-4002-95C4-CD4802B6CBF9}" type="presOf" srcId="{48612EAA-F861-4ED4-B467-D207CB40ABB2}" destId="{33A296EE-53F1-4A7A-80C6-5F508DF512A6}" srcOrd="0" destOrd="0" presId="urn:microsoft.com/office/officeart/2005/8/layout/orgChart1"/>
    <dgm:cxn modelId="{99693086-B89B-4E56-8C6A-C671CFCE35EF}" type="presOf" srcId="{7DF87684-CCA7-4A52-A5C4-AA0868E5FC92}" destId="{5E59160B-4A38-4902-8985-09A3B47A0158}" srcOrd="0" destOrd="0" presId="urn:microsoft.com/office/officeart/2005/8/layout/orgChart1"/>
    <dgm:cxn modelId="{CDCB1B88-741B-4EBA-A528-6226E1F516B8}" type="presOf" srcId="{AA97B25F-2B8B-4DC0-A35B-E064D822063F}" destId="{5FDC144A-534E-41CC-9FFE-DD90154200EA}" srcOrd="0" destOrd="0" presId="urn:microsoft.com/office/officeart/2005/8/layout/orgChart1"/>
    <dgm:cxn modelId="{9E325894-32F5-4C60-99A7-CA68E899213B}" srcId="{AA97B25F-2B8B-4DC0-A35B-E064D822063F}" destId="{8776EBED-1140-420C-B9C2-E3077C9857BE}" srcOrd="1" destOrd="0" parTransId="{078DEFA9-F6A5-4DCC-B035-8F5EC440B061}" sibTransId="{01C99BD9-5960-417A-B1F3-36CA0FD7ABF8}"/>
    <dgm:cxn modelId="{25A1FB94-06A0-4014-B5D7-2636227EAEFD}" type="presOf" srcId="{45A4DA74-001E-4FAD-A7C2-09CB1CDBA068}" destId="{9E615553-1080-4889-80B4-9E9FF1CB18A0}" srcOrd="0" destOrd="0" presId="urn:microsoft.com/office/officeart/2005/8/layout/orgChart1"/>
    <dgm:cxn modelId="{A618D8A5-1A78-4CB8-89CB-B4ACAFC2F0C1}" srcId="{C85B92C6-F938-4AD0-AFD4-DC5D6C8E07D2}" destId="{5527CBC5-2AB7-47EA-ACC1-BF90936397CB}" srcOrd="0" destOrd="0" parTransId="{A5CA9E88-D617-48F1-A109-90942F24C029}" sibTransId="{87427795-26E8-4AD6-90A5-A619EBD5BD1E}"/>
    <dgm:cxn modelId="{2A5121AF-BF2A-47B4-8BAC-5B47D55C2A6C}" srcId="{40586D87-C1E4-4A33-82F2-0EDAB105DAE9}" destId="{CF79E77E-6E89-4AD2-B9A8-056FBFECD4D9}" srcOrd="2" destOrd="0" parTransId="{8EB6E6B5-127F-49DB-BFD4-F011122BA890}" sibTransId="{816F2410-D543-4977-95C5-9D7EF2BF96CA}"/>
    <dgm:cxn modelId="{AEFD53AF-8038-4B07-8650-1B9AFF8C401B}" srcId="{5527CBC5-2AB7-47EA-ACC1-BF90936397CB}" destId="{C43A0005-8A98-43A7-8036-B440C875A76C}" srcOrd="1" destOrd="0" parTransId="{E525DE3E-CBB0-4F30-9548-74C592939A77}" sibTransId="{F240EBD4-1D32-4E57-A9E6-F0C0841C5EC1}"/>
    <dgm:cxn modelId="{2ABC0DB8-03D3-4601-ACAE-1DA0D1896155}" type="presOf" srcId="{C85B92C6-F938-4AD0-AFD4-DC5D6C8E07D2}" destId="{D42DAEAE-A046-42EE-8DB7-35B408CB1F4A}" srcOrd="0" destOrd="0" presId="urn:microsoft.com/office/officeart/2005/8/layout/orgChart1"/>
    <dgm:cxn modelId="{1B9C59BA-03CB-4A86-8FF3-85C2EB9E7771}" srcId="{AA97B25F-2B8B-4DC0-A35B-E064D822063F}" destId="{96E2B83A-DCB7-4B99-B1D9-5CD12BE68370}" srcOrd="3" destOrd="0" parTransId="{0954C071-8751-4A03-B8BB-36E044FFC33A}" sibTransId="{9CD4A1FE-2C75-4A80-AA3B-BD2D23736D24}"/>
    <dgm:cxn modelId="{B17E49BC-F236-4C0E-9A91-7C5EDDA8A752}" type="presOf" srcId="{48612EAA-F861-4ED4-B467-D207CB40ABB2}" destId="{E71099BE-D505-43B1-9714-46953BE98064}" srcOrd="1" destOrd="0" presId="urn:microsoft.com/office/officeart/2005/8/layout/orgChart1"/>
    <dgm:cxn modelId="{00658EC1-B2FD-483D-84C9-85C65F1DD169}" srcId="{C85B92C6-F938-4AD0-AFD4-DC5D6C8E07D2}" destId="{40586D87-C1E4-4A33-82F2-0EDAB105DAE9}" srcOrd="1" destOrd="0" parTransId="{7DF87684-CCA7-4A52-A5C4-AA0868E5FC92}" sibTransId="{9B286871-7747-47CE-86E7-D09FA1545AA5}"/>
    <dgm:cxn modelId="{129D2FC2-DFA1-43ED-A666-94E0B1351E9C}" type="presOf" srcId="{906E163D-B77B-4F35-8338-E194ED309D74}" destId="{4BE90C2C-82F0-4CAF-A26F-151F4E29850A}" srcOrd="1" destOrd="0" presId="urn:microsoft.com/office/officeart/2005/8/layout/orgChart1"/>
    <dgm:cxn modelId="{95FA7AC3-6181-4765-AA6E-B3680084A6FB}" srcId="{40586D87-C1E4-4A33-82F2-0EDAB105DAE9}" destId="{DB9D0DB0-3312-4C1E-8CCC-A6C2CCDB4E84}" srcOrd="0" destOrd="0" parTransId="{49A4F324-82EF-47D8-A647-1E0909290E0F}" sibTransId="{28C807DB-A78E-4E81-9ADF-C54036744535}"/>
    <dgm:cxn modelId="{8A0DE4C9-C0FE-479C-A71F-6F65857EA094}" type="presOf" srcId="{D5FD9D4A-C4B9-484E-97B3-E0747EF1356E}" destId="{C1F280E4-0053-4A97-961E-350966D5B137}" srcOrd="1" destOrd="0" presId="urn:microsoft.com/office/officeart/2005/8/layout/orgChart1"/>
    <dgm:cxn modelId="{FA0CC9CB-96B6-4776-93A3-8868EB1603CF}" srcId="{BADA561A-E693-49FA-BB45-978C10AFAFB6}" destId="{705ECD7C-EE35-4106-B29E-560E6F3D34FE}" srcOrd="0" destOrd="0" parTransId="{A6192855-3A2D-49EB-81C3-1E7472FB7592}" sibTransId="{FEBDA4C9-00A8-407A-915C-0E09B766DBA8}"/>
    <dgm:cxn modelId="{793416CD-80DD-4A7A-8233-71B3A25BB7F5}" type="presOf" srcId="{0954C071-8751-4A03-B8BB-36E044FFC33A}" destId="{1A5056C9-BE98-46E0-AAD4-5EDB721DED34}" srcOrd="0" destOrd="0" presId="urn:microsoft.com/office/officeart/2005/8/layout/orgChart1"/>
    <dgm:cxn modelId="{00F01CD8-5FB9-4CB1-A903-6DC197A90E12}" type="presOf" srcId="{A5CA9E88-D617-48F1-A109-90942F24C029}" destId="{7C8875F4-03DA-4207-913B-952940A5D474}" srcOrd="0" destOrd="0" presId="urn:microsoft.com/office/officeart/2005/8/layout/orgChart1"/>
    <dgm:cxn modelId="{08527BDC-63E8-4052-8502-CB4A43876A23}" type="presOf" srcId="{D36C0033-60DF-401D-B84E-EC282DBB8849}" destId="{00EC4B9D-0D06-4E3E-B8A9-61CD3C9F4FC1}" srcOrd="0" destOrd="0" presId="urn:microsoft.com/office/officeart/2005/8/layout/orgChart1"/>
    <dgm:cxn modelId="{06303EE0-BCC9-4D22-B7D5-96A580C6BDFC}" type="presOf" srcId="{40586D87-C1E4-4A33-82F2-0EDAB105DAE9}" destId="{A1C2697A-9691-428C-BCA0-EAE8283957B6}" srcOrd="1" destOrd="0" presId="urn:microsoft.com/office/officeart/2005/8/layout/orgChart1"/>
    <dgm:cxn modelId="{6DEB81E3-342F-4A2D-B1FB-AF1815E75DBD}" srcId="{AA97B25F-2B8B-4DC0-A35B-E064D822063F}" destId="{02D093A9-6DDE-459D-97ED-9D7FB6CDF349}" srcOrd="0" destOrd="0" parTransId="{73E0B581-6085-4BBC-84C7-F99491A336D9}" sibTransId="{93015994-5932-4747-8C04-51CCD609CBEA}"/>
    <dgm:cxn modelId="{FDF30CE6-2F19-4400-8125-036F2621F10A}" type="presOf" srcId="{705ECD7C-EE35-4106-B29E-560E6F3D34FE}" destId="{1FF88E33-A19A-44FE-9975-A15FC36468D6}" srcOrd="1" destOrd="0" presId="urn:microsoft.com/office/officeart/2005/8/layout/orgChart1"/>
    <dgm:cxn modelId="{29F85FE9-C599-4F3B-A37A-1D2955E7AAA9}" type="presOf" srcId="{D5FD9D4A-C4B9-484E-97B3-E0747EF1356E}" destId="{1FF15B8A-945F-4E11-968A-56257114F5E4}" srcOrd="0" destOrd="0" presId="urn:microsoft.com/office/officeart/2005/8/layout/orgChart1"/>
    <dgm:cxn modelId="{1D647DEE-0F6E-4EC4-A44A-1244ED27D431}" type="presOf" srcId="{BADA561A-E693-49FA-BB45-978C10AFAFB6}" destId="{05B60359-68B9-4EC7-9708-0D92D9975ED8}" srcOrd="0" destOrd="0" presId="urn:microsoft.com/office/officeart/2005/8/layout/orgChart1"/>
    <dgm:cxn modelId="{74BAEBEF-161A-4765-8234-4292931A9CF4}" srcId="{AA97B25F-2B8B-4DC0-A35B-E064D822063F}" destId="{75C9826E-EC3B-4DD9-BD1D-6C3182FB77B7}" srcOrd="2" destOrd="0" parTransId="{5AD9FA96-F4C1-4D0F-AB94-CA3F1686C434}" sibTransId="{1C88E1AA-8600-4A01-BCBA-CF5AA7BA082D}"/>
    <dgm:cxn modelId="{DD39EDF0-7AAA-42BB-B850-859806369672}" type="presOf" srcId="{8776EBED-1140-420C-B9C2-E3077C9857BE}" destId="{02F13A93-9B75-4BDB-82CE-F2846F65782C}" srcOrd="1" destOrd="0" presId="urn:microsoft.com/office/officeart/2005/8/layout/orgChart1"/>
    <dgm:cxn modelId="{8D93F8F0-6B0B-4D6D-B44D-749997B3DB1A}" type="presOf" srcId="{4CC48DA3-5219-4B58-831E-2C85D3A06A35}" destId="{AFAD63F4-653E-45E7-A36E-24BFE86EFAA1}" srcOrd="0" destOrd="0" presId="urn:microsoft.com/office/officeart/2005/8/layout/orgChart1"/>
    <dgm:cxn modelId="{FD9EFBF1-C66E-476D-A524-952D9C0C0348}" type="presOf" srcId="{C43A0005-8A98-43A7-8036-B440C875A76C}" destId="{734037F1-1590-4431-A702-B912E78B2B0C}" srcOrd="0" destOrd="0" presId="urn:microsoft.com/office/officeart/2005/8/layout/orgChart1"/>
    <dgm:cxn modelId="{19A244F7-8ABA-41B5-841A-CE9AA4CA3594}" srcId="{C85B92C6-F938-4AD0-AFD4-DC5D6C8E07D2}" destId="{48612EAA-F861-4ED4-B467-D207CB40ABB2}" srcOrd="2" destOrd="0" parTransId="{B53B5083-5C57-4DCA-85C2-FC60AF2BAB92}" sibTransId="{5D722BEA-13E8-4B59-8494-FE9AC076FCEC}"/>
    <dgm:cxn modelId="{951780FA-0E6E-4394-875D-2294CDA9E7DE}" type="presOf" srcId="{DB9D0DB0-3312-4C1E-8CCC-A6C2CCDB4E84}" destId="{14FFDEBC-1732-4374-A587-CEE1FC3CB295}" srcOrd="0" destOrd="0" presId="urn:microsoft.com/office/officeart/2005/8/layout/orgChart1"/>
    <dgm:cxn modelId="{071534FB-88CE-4AA6-BC41-B8A5DDBCA8A7}" type="presOf" srcId="{7CF03B01-E6DF-4EF0-A897-F609D00D1E26}" destId="{CDBAF8F8-9C0F-47D1-B3EA-FF797094FEBA}" srcOrd="0" destOrd="0" presId="urn:microsoft.com/office/officeart/2005/8/layout/orgChart1"/>
    <dgm:cxn modelId="{421834FD-54EE-491A-ADFD-52EB894BD9AB}" type="presOf" srcId="{6A2C8FBF-B898-453F-8C32-C7A7A76C958E}" destId="{35411179-4BA8-41CF-A13E-5E0166A00731}" srcOrd="0" destOrd="0" presId="urn:microsoft.com/office/officeart/2005/8/layout/orgChart1"/>
    <dgm:cxn modelId="{264493FE-6ECB-452D-B445-881B0F2DEAFD}" type="presOf" srcId="{F91D4AA9-DC0B-4573-90BA-8F8D35975ACD}" destId="{4693A0A5-3839-4D98-B351-42A39D031F4F}" srcOrd="1" destOrd="0" presId="urn:microsoft.com/office/officeart/2005/8/layout/orgChart1"/>
    <dgm:cxn modelId="{7B4C05AB-FA62-45EF-B365-4407A3D540D6}" type="presParOf" srcId="{00EC4B9D-0D06-4E3E-B8A9-61CD3C9F4FC1}" destId="{CF387057-9FBD-4B24-B57E-01C84A9EB1DC}" srcOrd="0" destOrd="0" presId="urn:microsoft.com/office/officeart/2005/8/layout/orgChart1"/>
    <dgm:cxn modelId="{ED1B556C-D916-49B4-968A-ECF72DF5E031}" type="presParOf" srcId="{CF387057-9FBD-4B24-B57E-01C84A9EB1DC}" destId="{9C13BF4A-858B-455E-8881-5442FABB3FF5}" srcOrd="0" destOrd="0" presId="urn:microsoft.com/office/officeart/2005/8/layout/orgChart1"/>
    <dgm:cxn modelId="{85848940-8DA1-4F03-B617-CA23284E009F}" type="presParOf" srcId="{9C13BF4A-858B-455E-8881-5442FABB3FF5}" destId="{D42DAEAE-A046-42EE-8DB7-35B408CB1F4A}" srcOrd="0" destOrd="0" presId="urn:microsoft.com/office/officeart/2005/8/layout/orgChart1"/>
    <dgm:cxn modelId="{DDF2FF0E-A61A-4964-8525-423CADD7F52E}" type="presParOf" srcId="{9C13BF4A-858B-455E-8881-5442FABB3FF5}" destId="{4B84B6D6-9F73-4B02-8450-3BBE6CCADC35}" srcOrd="1" destOrd="0" presId="urn:microsoft.com/office/officeart/2005/8/layout/orgChart1"/>
    <dgm:cxn modelId="{8AC6E427-FEA8-4CA8-8ADE-3C5B9BF27433}" type="presParOf" srcId="{CF387057-9FBD-4B24-B57E-01C84A9EB1DC}" destId="{CAEF6271-835E-4748-943C-377BFA39AF51}" srcOrd="1" destOrd="0" presId="urn:microsoft.com/office/officeart/2005/8/layout/orgChart1"/>
    <dgm:cxn modelId="{E198B3D0-E389-45EF-A7A3-EF4D8E452295}" type="presParOf" srcId="{CAEF6271-835E-4748-943C-377BFA39AF51}" destId="{7C8875F4-03DA-4207-913B-952940A5D474}" srcOrd="0" destOrd="0" presId="urn:microsoft.com/office/officeart/2005/8/layout/orgChart1"/>
    <dgm:cxn modelId="{B1788DF2-7D6A-467E-9CA3-B92CCB5F3A10}" type="presParOf" srcId="{CAEF6271-835E-4748-943C-377BFA39AF51}" destId="{871EC0B7-F419-40B5-B046-EA216DCDCE7E}" srcOrd="1" destOrd="0" presId="urn:microsoft.com/office/officeart/2005/8/layout/orgChart1"/>
    <dgm:cxn modelId="{A1B29257-0833-42B6-BB1C-38A7C41845E4}" type="presParOf" srcId="{871EC0B7-F419-40B5-B046-EA216DCDCE7E}" destId="{3C52DE2D-3162-4A9C-A6DB-189A597F89D9}" srcOrd="0" destOrd="0" presId="urn:microsoft.com/office/officeart/2005/8/layout/orgChart1"/>
    <dgm:cxn modelId="{6319A3AB-4250-46F9-AEE8-66A7A357FD99}" type="presParOf" srcId="{3C52DE2D-3162-4A9C-A6DB-189A597F89D9}" destId="{A653B9B9-A363-4252-88BF-BC800AF71DE8}" srcOrd="0" destOrd="0" presId="urn:microsoft.com/office/officeart/2005/8/layout/orgChart1"/>
    <dgm:cxn modelId="{322A5BC1-22BE-4E31-AF71-2BEFC2A3EFA9}" type="presParOf" srcId="{3C52DE2D-3162-4A9C-A6DB-189A597F89D9}" destId="{D6203457-1B1F-49ED-89A2-25529045D3C4}" srcOrd="1" destOrd="0" presId="urn:microsoft.com/office/officeart/2005/8/layout/orgChart1"/>
    <dgm:cxn modelId="{EE780D68-5954-40D5-B918-34E4A2DB9962}" type="presParOf" srcId="{871EC0B7-F419-40B5-B046-EA216DCDCE7E}" destId="{13461C4D-7D54-4148-9527-0AD480533882}" srcOrd="1" destOrd="0" presId="urn:microsoft.com/office/officeart/2005/8/layout/orgChart1"/>
    <dgm:cxn modelId="{D1BBAA5D-E0F5-4114-9AB0-6FEBD19EFD77}" type="presParOf" srcId="{13461C4D-7D54-4148-9527-0AD480533882}" destId="{35411179-4BA8-41CF-A13E-5E0166A00731}" srcOrd="0" destOrd="0" presId="urn:microsoft.com/office/officeart/2005/8/layout/orgChart1"/>
    <dgm:cxn modelId="{B0EC985E-7090-4E38-9F29-08BC170D7D44}" type="presParOf" srcId="{13461C4D-7D54-4148-9527-0AD480533882}" destId="{8057F505-05E4-49AE-98A9-04B8DA371D92}" srcOrd="1" destOrd="0" presId="urn:microsoft.com/office/officeart/2005/8/layout/orgChart1"/>
    <dgm:cxn modelId="{78CC53EC-0EA0-46D0-AD34-64C4DF3D511D}" type="presParOf" srcId="{8057F505-05E4-49AE-98A9-04B8DA371D92}" destId="{DFE05293-E53C-417D-8B3F-CE2154E1D54F}" srcOrd="0" destOrd="0" presId="urn:microsoft.com/office/officeart/2005/8/layout/orgChart1"/>
    <dgm:cxn modelId="{53B38498-965F-4FA5-93CC-F4E3E535CEE8}" type="presParOf" srcId="{DFE05293-E53C-417D-8B3F-CE2154E1D54F}" destId="{A9CC2CA3-A9BC-4B8E-BDB8-081E82CC41D8}" srcOrd="0" destOrd="0" presId="urn:microsoft.com/office/officeart/2005/8/layout/orgChart1"/>
    <dgm:cxn modelId="{DC5AA52B-EC24-4DF3-86B5-E05DDC543A60}" type="presParOf" srcId="{DFE05293-E53C-417D-8B3F-CE2154E1D54F}" destId="{78247976-8B82-439A-B31C-00C87F48C4D8}" srcOrd="1" destOrd="0" presId="urn:microsoft.com/office/officeart/2005/8/layout/orgChart1"/>
    <dgm:cxn modelId="{8DF8BE58-BA58-44BA-BBEA-8AC977AD756E}" type="presParOf" srcId="{8057F505-05E4-49AE-98A9-04B8DA371D92}" destId="{D2786924-9D45-4356-A21E-C148895AEC4A}" srcOrd="1" destOrd="0" presId="urn:microsoft.com/office/officeart/2005/8/layout/orgChart1"/>
    <dgm:cxn modelId="{80A259C3-1E8E-4BFB-AE34-35347ACA116F}" type="presParOf" srcId="{8057F505-05E4-49AE-98A9-04B8DA371D92}" destId="{9D99CB5C-6D93-4453-BF86-584555D26251}" srcOrd="2" destOrd="0" presId="urn:microsoft.com/office/officeart/2005/8/layout/orgChart1"/>
    <dgm:cxn modelId="{C1C9A4F6-9E9F-4064-A5B0-97C2FFEC7E2B}" type="presParOf" srcId="{13461C4D-7D54-4148-9527-0AD480533882}" destId="{B9E46B19-0BEC-4EEF-B207-F8964DEE7E76}" srcOrd="2" destOrd="0" presId="urn:microsoft.com/office/officeart/2005/8/layout/orgChart1"/>
    <dgm:cxn modelId="{AA6875C8-4F10-43B7-9B62-33DFC7BDA4B4}" type="presParOf" srcId="{13461C4D-7D54-4148-9527-0AD480533882}" destId="{CC8AB3B2-DE07-481C-87AC-5EDCA242FDD8}" srcOrd="3" destOrd="0" presId="urn:microsoft.com/office/officeart/2005/8/layout/orgChart1"/>
    <dgm:cxn modelId="{786BA993-6550-4260-9D67-19EBFA14B047}" type="presParOf" srcId="{CC8AB3B2-DE07-481C-87AC-5EDCA242FDD8}" destId="{B9B456B4-BFE6-440D-91A9-1B0C884DFF28}" srcOrd="0" destOrd="0" presId="urn:microsoft.com/office/officeart/2005/8/layout/orgChart1"/>
    <dgm:cxn modelId="{5F4B2703-C878-461A-B798-268C1D32258C}" type="presParOf" srcId="{B9B456B4-BFE6-440D-91A9-1B0C884DFF28}" destId="{734037F1-1590-4431-A702-B912E78B2B0C}" srcOrd="0" destOrd="0" presId="urn:microsoft.com/office/officeart/2005/8/layout/orgChart1"/>
    <dgm:cxn modelId="{0FCA8D2E-8B10-49B2-B620-01E7E195C71F}" type="presParOf" srcId="{B9B456B4-BFE6-440D-91A9-1B0C884DFF28}" destId="{5B990AB8-124A-4AED-A0C6-2F39161F160C}" srcOrd="1" destOrd="0" presId="urn:microsoft.com/office/officeart/2005/8/layout/orgChart1"/>
    <dgm:cxn modelId="{5A088F9E-7C80-4219-852A-58D6E7411C1B}" type="presParOf" srcId="{CC8AB3B2-DE07-481C-87AC-5EDCA242FDD8}" destId="{4717FFAC-5825-4251-B796-83587315B00E}" srcOrd="1" destOrd="0" presId="urn:microsoft.com/office/officeart/2005/8/layout/orgChart1"/>
    <dgm:cxn modelId="{321AB314-A5C6-4D4F-9F53-8B03796380B0}" type="presParOf" srcId="{CC8AB3B2-DE07-481C-87AC-5EDCA242FDD8}" destId="{C055CB2E-2C80-4CE3-8C1C-7DFA04A9A8FB}" srcOrd="2" destOrd="0" presId="urn:microsoft.com/office/officeart/2005/8/layout/orgChart1"/>
    <dgm:cxn modelId="{4B641E59-CC76-4EE0-84C4-216E009955F4}" type="presParOf" srcId="{13461C4D-7D54-4148-9527-0AD480533882}" destId="{23D314D0-6B3D-4AC0-944D-7916E68C9449}" srcOrd="4" destOrd="0" presId="urn:microsoft.com/office/officeart/2005/8/layout/orgChart1"/>
    <dgm:cxn modelId="{A319E296-E521-4949-ACE6-8462E44107C8}" type="presParOf" srcId="{13461C4D-7D54-4148-9527-0AD480533882}" destId="{23B5BF55-FE68-4B65-926C-697A2B74B767}" srcOrd="5" destOrd="0" presId="urn:microsoft.com/office/officeart/2005/8/layout/orgChart1"/>
    <dgm:cxn modelId="{EB7B2C5C-4CA9-4967-980C-5A6A22EA0E6C}" type="presParOf" srcId="{23B5BF55-FE68-4B65-926C-697A2B74B767}" destId="{0CB31B74-4E78-49AE-B285-20148E077DED}" srcOrd="0" destOrd="0" presId="urn:microsoft.com/office/officeart/2005/8/layout/orgChart1"/>
    <dgm:cxn modelId="{BDC2A9DE-F3B5-4514-8CED-F9786BA09DDE}" type="presParOf" srcId="{0CB31B74-4E78-49AE-B285-20148E077DED}" destId="{CDBAF8F8-9C0F-47D1-B3EA-FF797094FEBA}" srcOrd="0" destOrd="0" presId="urn:microsoft.com/office/officeart/2005/8/layout/orgChart1"/>
    <dgm:cxn modelId="{0ADE2CA3-4D8D-49AE-9E68-98E8F9772E0B}" type="presParOf" srcId="{0CB31B74-4E78-49AE-B285-20148E077DED}" destId="{E398333E-0D57-4291-9BC4-E9F5D45AC05F}" srcOrd="1" destOrd="0" presId="urn:microsoft.com/office/officeart/2005/8/layout/orgChart1"/>
    <dgm:cxn modelId="{E2AB28BE-E7E4-4852-B2D5-A3A6C9D77AC3}" type="presParOf" srcId="{23B5BF55-FE68-4B65-926C-697A2B74B767}" destId="{182A1257-2766-42AD-9008-8F4FB72B7F31}" srcOrd="1" destOrd="0" presId="urn:microsoft.com/office/officeart/2005/8/layout/orgChart1"/>
    <dgm:cxn modelId="{20A3BC5C-D865-40D0-8E30-97497424D2E3}" type="presParOf" srcId="{23B5BF55-FE68-4B65-926C-697A2B74B767}" destId="{CAE1781E-9D96-4D05-927C-B3B2575BA3F0}" srcOrd="2" destOrd="0" presId="urn:microsoft.com/office/officeart/2005/8/layout/orgChart1"/>
    <dgm:cxn modelId="{FF415303-9D88-47A1-A10B-9F886C2F6E6C}" type="presParOf" srcId="{871EC0B7-F419-40B5-B046-EA216DCDCE7E}" destId="{95A57114-4711-427A-B952-7223528AD43A}" srcOrd="2" destOrd="0" presId="urn:microsoft.com/office/officeart/2005/8/layout/orgChart1"/>
    <dgm:cxn modelId="{3096F6C4-C0EA-4176-90B2-2B990B33E5FE}" type="presParOf" srcId="{CAEF6271-835E-4748-943C-377BFA39AF51}" destId="{5E59160B-4A38-4902-8985-09A3B47A0158}" srcOrd="2" destOrd="0" presId="urn:microsoft.com/office/officeart/2005/8/layout/orgChart1"/>
    <dgm:cxn modelId="{65AAFFA9-59C1-4FCD-9661-A730C8BEBB41}" type="presParOf" srcId="{CAEF6271-835E-4748-943C-377BFA39AF51}" destId="{C03545E2-540F-4FA3-B5E6-44CEED7DA29A}" srcOrd="3" destOrd="0" presId="urn:microsoft.com/office/officeart/2005/8/layout/orgChart1"/>
    <dgm:cxn modelId="{2565F811-066D-43EB-843C-3754985EDBD7}" type="presParOf" srcId="{C03545E2-540F-4FA3-B5E6-44CEED7DA29A}" destId="{E0A98BCD-85D5-4F50-9FEF-EFA12E324BF9}" srcOrd="0" destOrd="0" presId="urn:microsoft.com/office/officeart/2005/8/layout/orgChart1"/>
    <dgm:cxn modelId="{D49C4E37-58A3-4108-88DF-BF002DFF29BD}" type="presParOf" srcId="{E0A98BCD-85D5-4F50-9FEF-EFA12E324BF9}" destId="{BFBC8B3C-A05A-49B4-B39A-00E2D59E3C93}" srcOrd="0" destOrd="0" presId="urn:microsoft.com/office/officeart/2005/8/layout/orgChart1"/>
    <dgm:cxn modelId="{3B15C822-4694-4473-A260-89030E6FACEC}" type="presParOf" srcId="{E0A98BCD-85D5-4F50-9FEF-EFA12E324BF9}" destId="{A1C2697A-9691-428C-BCA0-EAE8283957B6}" srcOrd="1" destOrd="0" presId="urn:microsoft.com/office/officeart/2005/8/layout/orgChart1"/>
    <dgm:cxn modelId="{ED78B9EE-6C62-435E-943B-96C83D7DAEB2}" type="presParOf" srcId="{C03545E2-540F-4FA3-B5E6-44CEED7DA29A}" destId="{47C35FF6-7C53-45EA-B682-24AEAC14CF9B}" srcOrd="1" destOrd="0" presId="urn:microsoft.com/office/officeart/2005/8/layout/orgChart1"/>
    <dgm:cxn modelId="{54248C76-EE52-4FA7-B39A-68AA934BADFE}" type="presParOf" srcId="{47C35FF6-7C53-45EA-B682-24AEAC14CF9B}" destId="{96A7C327-31B0-4B22-B16D-B622A43988DD}" srcOrd="0" destOrd="0" presId="urn:microsoft.com/office/officeart/2005/8/layout/orgChart1"/>
    <dgm:cxn modelId="{6A6E923E-50D0-4CFA-9BC6-7263A0AFC31F}" type="presParOf" srcId="{47C35FF6-7C53-45EA-B682-24AEAC14CF9B}" destId="{BAED720D-111D-4AA9-8D24-31DA438D549B}" srcOrd="1" destOrd="0" presId="urn:microsoft.com/office/officeart/2005/8/layout/orgChart1"/>
    <dgm:cxn modelId="{1723FB90-F9A0-4BB4-AEE3-294DB21547E5}" type="presParOf" srcId="{BAED720D-111D-4AA9-8D24-31DA438D549B}" destId="{5CCA3BCC-92B7-40F2-8E72-537E4BFF78D6}" srcOrd="0" destOrd="0" presId="urn:microsoft.com/office/officeart/2005/8/layout/orgChart1"/>
    <dgm:cxn modelId="{ADB1B0B3-A881-403C-B8C3-A8728BC8B25B}" type="presParOf" srcId="{5CCA3BCC-92B7-40F2-8E72-537E4BFF78D6}" destId="{14FFDEBC-1732-4374-A587-CEE1FC3CB295}" srcOrd="0" destOrd="0" presId="urn:microsoft.com/office/officeart/2005/8/layout/orgChart1"/>
    <dgm:cxn modelId="{AB24F237-D7C3-4EFF-B0A7-12C4A5C56791}" type="presParOf" srcId="{5CCA3BCC-92B7-40F2-8E72-537E4BFF78D6}" destId="{FFBCE5E2-3ECA-4D7F-B10D-A1D22FF3FCB1}" srcOrd="1" destOrd="0" presId="urn:microsoft.com/office/officeart/2005/8/layout/orgChart1"/>
    <dgm:cxn modelId="{FAA46A0D-F8B7-42BD-A1B4-AF135FC37391}" type="presParOf" srcId="{BAED720D-111D-4AA9-8D24-31DA438D549B}" destId="{42E4B8E8-2FAC-46B0-84EA-D51F65E81BBD}" srcOrd="1" destOrd="0" presId="urn:microsoft.com/office/officeart/2005/8/layout/orgChart1"/>
    <dgm:cxn modelId="{4CFE7F03-8C38-4383-B86F-1478C69A3396}" type="presParOf" srcId="{BAED720D-111D-4AA9-8D24-31DA438D549B}" destId="{C5CE9F40-9C44-496C-A18B-8482BAE98199}" srcOrd="2" destOrd="0" presId="urn:microsoft.com/office/officeart/2005/8/layout/orgChart1"/>
    <dgm:cxn modelId="{98FB4D2A-3D25-42C3-9DCF-FD4531A280BB}" type="presParOf" srcId="{47C35FF6-7C53-45EA-B682-24AEAC14CF9B}" destId="{1F15A442-DB9B-4641-AF32-691B301D6449}" srcOrd="2" destOrd="0" presId="urn:microsoft.com/office/officeart/2005/8/layout/orgChart1"/>
    <dgm:cxn modelId="{6991C054-4267-4188-AAD1-5D1CDA5AA74A}" type="presParOf" srcId="{47C35FF6-7C53-45EA-B682-24AEAC14CF9B}" destId="{C1C5588F-B90E-4F21-87C4-63D2BC7E7F87}" srcOrd="3" destOrd="0" presId="urn:microsoft.com/office/officeart/2005/8/layout/orgChart1"/>
    <dgm:cxn modelId="{F491C825-BD22-4F84-B4B0-6CB2878AB8C5}" type="presParOf" srcId="{C1C5588F-B90E-4F21-87C4-63D2BC7E7F87}" destId="{17FFBDA3-ED63-4DAB-B238-E0A80247EA12}" srcOrd="0" destOrd="0" presId="urn:microsoft.com/office/officeart/2005/8/layout/orgChart1"/>
    <dgm:cxn modelId="{70A1D7D2-FDA2-4440-AB7B-9C6E43BEBD56}" type="presParOf" srcId="{17FFBDA3-ED63-4DAB-B238-E0A80247EA12}" destId="{1FF15B8A-945F-4E11-968A-56257114F5E4}" srcOrd="0" destOrd="0" presId="urn:microsoft.com/office/officeart/2005/8/layout/orgChart1"/>
    <dgm:cxn modelId="{715DF844-FECF-418C-8D39-C9C0A2234080}" type="presParOf" srcId="{17FFBDA3-ED63-4DAB-B238-E0A80247EA12}" destId="{C1F280E4-0053-4A97-961E-350966D5B137}" srcOrd="1" destOrd="0" presId="urn:microsoft.com/office/officeart/2005/8/layout/orgChart1"/>
    <dgm:cxn modelId="{4123B18C-AFD3-456E-A8F2-6D3637B44365}" type="presParOf" srcId="{C1C5588F-B90E-4F21-87C4-63D2BC7E7F87}" destId="{50DD92BA-06AC-4245-9475-F3192B12B627}" srcOrd="1" destOrd="0" presId="urn:microsoft.com/office/officeart/2005/8/layout/orgChart1"/>
    <dgm:cxn modelId="{8C493AEB-ED65-4D32-8A2F-37867ABC9A99}" type="presParOf" srcId="{C1C5588F-B90E-4F21-87C4-63D2BC7E7F87}" destId="{7EFDE6FB-498F-46BB-96D7-C02ACB6028A3}" srcOrd="2" destOrd="0" presId="urn:microsoft.com/office/officeart/2005/8/layout/orgChart1"/>
    <dgm:cxn modelId="{17136444-1F9F-4132-9632-D25C564918B7}" type="presParOf" srcId="{47C35FF6-7C53-45EA-B682-24AEAC14CF9B}" destId="{687B7AEC-62FF-4196-88BE-03CFC8B56B47}" srcOrd="4" destOrd="0" presId="urn:microsoft.com/office/officeart/2005/8/layout/orgChart1"/>
    <dgm:cxn modelId="{E26E4B81-5094-4053-B51B-660A2FF05370}" type="presParOf" srcId="{47C35FF6-7C53-45EA-B682-24AEAC14CF9B}" destId="{DF7DD965-B065-48E9-B5E4-85BA18E076D2}" srcOrd="5" destOrd="0" presId="urn:microsoft.com/office/officeart/2005/8/layout/orgChart1"/>
    <dgm:cxn modelId="{9D034983-B3B8-4920-A813-E33062A86A34}" type="presParOf" srcId="{DF7DD965-B065-48E9-B5E4-85BA18E076D2}" destId="{3248BE0C-DF8B-47F9-8516-B4C1B25BF647}" srcOrd="0" destOrd="0" presId="urn:microsoft.com/office/officeart/2005/8/layout/orgChart1"/>
    <dgm:cxn modelId="{2CAB08F9-06BE-4827-B3A3-7DC1A84AE77A}" type="presParOf" srcId="{3248BE0C-DF8B-47F9-8516-B4C1B25BF647}" destId="{2DC89FCD-38A8-4E44-B42A-37FA9AA5E91B}" srcOrd="0" destOrd="0" presId="urn:microsoft.com/office/officeart/2005/8/layout/orgChart1"/>
    <dgm:cxn modelId="{892B7317-1952-4B60-AD39-A9B4213FE18E}" type="presParOf" srcId="{3248BE0C-DF8B-47F9-8516-B4C1B25BF647}" destId="{255BF998-D224-4842-A997-D58A344DB165}" srcOrd="1" destOrd="0" presId="urn:microsoft.com/office/officeart/2005/8/layout/orgChart1"/>
    <dgm:cxn modelId="{B7EC0DF5-7245-41E6-96E3-DCE5CE5E8E11}" type="presParOf" srcId="{DF7DD965-B065-48E9-B5E4-85BA18E076D2}" destId="{23121D09-EEAA-48DA-8976-83F7746C9537}" srcOrd="1" destOrd="0" presId="urn:microsoft.com/office/officeart/2005/8/layout/orgChart1"/>
    <dgm:cxn modelId="{ED20A843-8D6D-4288-9EF1-3CCFF072DFAF}" type="presParOf" srcId="{DF7DD965-B065-48E9-B5E4-85BA18E076D2}" destId="{64F3D23A-F694-449D-A987-1B7DF9383CFD}" srcOrd="2" destOrd="0" presId="urn:microsoft.com/office/officeart/2005/8/layout/orgChart1"/>
    <dgm:cxn modelId="{15ADDF8F-01A3-4CC6-A634-4A9A538BEA3F}" type="presParOf" srcId="{C03545E2-540F-4FA3-B5E6-44CEED7DA29A}" destId="{D491C016-13C9-40B3-8378-DAE3EB3D7CAB}" srcOrd="2" destOrd="0" presId="urn:microsoft.com/office/officeart/2005/8/layout/orgChart1"/>
    <dgm:cxn modelId="{DFBF1BB2-CEAA-4168-BFC3-85490C67EA8E}" type="presParOf" srcId="{CAEF6271-835E-4748-943C-377BFA39AF51}" destId="{32E6F53D-8B14-416A-B9AA-F9FEC9DCA97F}" srcOrd="4" destOrd="0" presId="urn:microsoft.com/office/officeart/2005/8/layout/orgChart1"/>
    <dgm:cxn modelId="{2CC205A6-0356-4AED-9141-A285AE8F81E1}" type="presParOf" srcId="{CAEF6271-835E-4748-943C-377BFA39AF51}" destId="{0D7912F1-3723-4703-B325-C6AF207EFD43}" srcOrd="5" destOrd="0" presId="urn:microsoft.com/office/officeart/2005/8/layout/orgChart1"/>
    <dgm:cxn modelId="{EFBAAC17-9FC0-4585-802E-45EF82046D8C}" type="presParOf" srcId="{0D7912F1-3723-4703-B325-C6AF207EFD43}" destId="{47D3D695-B112-4922-AE9E-1E6D3A529747}" srcOrd="0" destOrd="0" presId="urn:microsoft.com/office/officeart/2005/8/layout/orgChart1"/>
    <dgm:cxn modelId="{DE4D9D32-6043-4071-812B-72598621FA1C}" type="presParOf" srcId="{47D3D695-B112-4922-AE9E-1E6D3A529747}" destId="{33A296EE-53F1-4A7A-80C6-5F508DF512A6}" srcOrd="0" destOrd="0" presId="urn:microsoft.com/office/officeart/2005/8/layout/orgChart1"/>
    <dgm:cxn modelId="{4BE8AEA5-8469-48F4-86E7-F9D21E21C57E}" type="presParOf" srcId="{47D3D695-B112-4922-AE9E-1E6D3A529747}" destId="{E71099BE-D505-43B1-9714-46953BE98064}" srcOrd="1" destOrd="0" presId="urn:microsoft.com/office/officeart/2005/8/layout/orgChart1"/>
    <dgm:cxn modelId="{15992DFA-E797-4D1A-9082-81761DA24AD2}" type="presParOf" srcId="{0D7912F1-3723-4703-B325-C6AF207EFD43}" destId="{441804E7-6CE6-4A04-BA2A-2D110A8C9D53}" srcOrd="1" destOrd="0" presId="urn:microsoft.com/office/officeart/2005/8/layout/orgChart1"/>
    <dgm:cxn modelId="{5E8FAD7F-042B-4BC6-A279-53FADF7AF4DC}" type="presParOf" srcId="{441804E7-6CE6-4A04-BA2A-2D110A8C9D53}" destId="{41C92774-8AC9-4934-A4DC-C551E7EF1540}" srcOrd="0" destOrd="0" presId="urn:microsoft.com/office/officeart/2005/8/layout/orgChart1"/>
    <dgm:cxn modelId="{60CCF6BF-341C-45C0-BA21-3A0556C22719}" type="presParOf" srcId="{441804E7-6CE6-4A04-BA2A-2D110A8C9D53}" destId="{756BCE75-465A-460F-8D72-95E4E3EF0A78}" srcOrd="1" destOrd="0" presId="urn:microsoft.com/office/officeart/2005/8/layout/orgChart1"/>
    <dgm:cxn modelId="{C28D6A55-BC7C-47E9-8906-253946ECE902}" type="presParOf" srcId="{756BCE75-465A-460F-8D72-95E4E3EF0A78}" destId="{4F547A35-826D-484E-BA77-BB2016B156D4}" srcOrd="0" destOrd="0" presId="urn:microsoft.com/office/officeart/2005/8/layout/orgChart1"/>
    <dgm:cxn modelId="{347E1240-2603-4E10-98D1-74D0C4AF765A}" type="presParOf" srcId="{4F547A35-826D-484E-BA77-BB2016B156D4}" destId="{05B60359-68B9-4EC7-9708-0D92D9975ED8}" srcOrd="0" destOrd="0" presId="urn:microsoft.com/office/officeart/2005/8/layout/orgChart1"/>
    <dgm:cxn modelId="{FEEFA205-C8E4-4D5D-96CB-0A67FB563ED5}" type="presParOf" srcId="{4F547A35-826D-484E-BA77-BB2016B156D4}" destId="{42C7E3B1-5BE9-4924-ACC7-3B0F75941282}" srcOrd="1" destOrd="0" presId="urn:microsoft.com/office/officeart/2005/8/layout/orgChart1"/>
    <dgm:cxn modelId="{D1F8AB7A-6694-4A69-AACF-F7E2465A4030}" type="presParOf" srcId="{756BCE75-465A-460F-8D72-95E4E3EF0A78}" destId="{1D4B21A1-4304-461C-A09A-08F66251DE71}" srcOrd="1" destOrd="0" presId="urn:microsoft.com/office/officeart/2005/8/layout/orgChart1"/>
    <dgm:cxn modelId="{49E34233-3DFE-4DF3-997E-CB03DF215D9C}" type="presParOf" srcId="{1D4B21A1-4304-461C-A09A-08F66251DE71}" destId="{8249F3C5-0241-4B02-B4F1-7B4172F9FA38}" srcOrd="0" destOrd="0" presId="urn:microsoft.com/office/officeart/2005/8/layout/orgChart1"/>
    <dgm:cxn modelId="{B46B40D6-D42A-43A8-84EE-E486682E714B}" type="presParOf" srcId="{1D4B21A1-4304-461C-A09A-08F66251DE71}" destId="{9049234C-1556-4E75-A9B2-7872579A57CB}" srcOrd="1" destOrd="0" presId="urn:microsoft.com/office/officeart/2005/8/layout/orgChart1"/>
    <dgm:cxn modelId="{A48BB681-5523-4228-83A8-3629815278D0}" type="presParOf" srcId="{9049234C-1556-4E75-A9B2-7872579A57CB}" destId="{B92AC9BC-67E0-4E0B-98F2-3B9444C83118}" srcOrd="0" destOrd="0" presId="urn:microsoft.com/office/officeart/2005/8/layout/orgChart1"/>
    <dgm:cxn modelId="{48766FD5-8BAA-4F6E-AF96-4317BC69E0A0}" type="presParOf" srcId="{B92AC9BC-67E0-4E0B-98F2-3B9444C83118}" destId="{6B704942-F4B2-44DD-8588-781555D70A6B}" srcOrd="0" destOrd="0" presId="urn:microsoft.com/office/officeart/2005/8/layout/orgChart1"/>
    <dgm:cxn modelId="{B002C8D1-AB5A-4BBF-A9D6-711DA53D9CBC}" type="presParOf" srcId="{B92AC9BC-67E0-4E0B-98F2-3B9444C83118}" destId="{1FF88E33-A19A-44FE-9975-A15FC36468D6}" srcOrd="1" destOrd="0" presId="urn:microsoft.com/office/officeart/2005/8/layout/orgChart1"/>
    <dgm:cxn modelId="{5AA0CE11-C610-48BF-A964-0C4AD5FE9F48}" type="presParOf" srcId="{9049234C-1556-4E75-A9B2-7872579A57CB}" destId="{3E54DC5C-944B-4E8A-A887-EB2F14720E33}" srcOrd="1" destOrd="0" presId="urn:microsoft.com/office/officeart/2005/8/layout/orgChart1"/>
    <dgm:cxn modelId="{BBB9EE1A-8462-45DB-92DC-0A34AD6D2EED}" type="presParOf" srcId="{9049234C-1556-4E75-A9B2-7872579A57CB}" destId="{8D132F8D-2B89-4DCB-8ACB-16152B8C84C1}" srcOrd="2" destOrd="0" presId="urn:microsoft.com/office/officeart/2005/8/layout/orgChart1"/>
    <dgm:cxn modelId="{50302AFD-5803-4C61-B541-F703E2EA7303}" type="presParOf" srcId="{1D4B21A1-4304-461C-A09A-08F66251DE71}" destId="{AFAD63F4-653E-45E7-A36E-24BFE86EFAA1}" srcOrd="2" destOrd="0" presId="urn:microsoft.com/office/officeart/2005/8/layout/orgChart1"/>
    <dgm:cxn modelId="{BB15447A-DCE1-490A-945E-CDBCCFEF8CEA}" type="presParOf" srcId="{1D4B21A1-4304-461C-A09A-08F66251DE71}" destId="{E6451F36-A01F-4249-83F4-6A349BE8B21F}" srcOrd="3" destOrd="0" presId="urn:microsoft.com/office/officeart/2005/8/layout/orgChart1"/>
    <dgm:cxn modelId="{DB76F854-7E38-49C4-BE3B-7933A4201952}" type="presParOf" srcId="{E6451F36-A01F-4249-83F4-6A349BE8B21F}" destId="{261C6CC1-861D-4944-AB6D-8F4B160AF96D}" srcOrd="0" destOrd="0" presId="urn:microsoft.com/office/officeart/2005/8/layout/orgChart1"/>
    <dgm:cxn modelId="{FF75869E-ADA0-4663-B04B-F13EC8CB1D49}" type="presParOf" srcId="{261C6CC1-861D-4944-AB6D-8F4B160AF96D}" destId="{0B196ABC-3EC2-4948-A252-9F9A9FDA5D6E}" srcOrd="0" destOrd="0" presId="urn:microsoft.com/office/officeart/2005/8/layout/orgChart1"/>
    <dgm:cxn modelId="{136F3B60-1BCD-4438-8FB6-4FA1210A193C}" type="presParOf" srcId="{261C6CC1-861D-4944-AB6D-8F4B160AF96D}" destId="{4693A0A5-3839-4D98-B351-42A39D031F4F}" srcOrd="1" destOrd="0" presId="urn:microsoft.com/office/officeart/2005/8/layout/orgChart1"/>
    <dgm:cxn modelId="{46AA6D52-CFB1-4BFB-A771-07383961AFB6}" type="presParOf" srcId="{E6451F36-A01F-4249-83F4-6A349BE8B21F}" destId="{35157820-6E03-4E6A-B928-390A550A9B60}" srcOrd="1" destOrd="0" presId="urn:microsoft.com/office/officeart/2005/8/layout/orgChart1"/>
    <dgm:cxn modelId="{1AE6832C-1521-46AA-B545-E29E96CB594C}" type="presParOf" srcId="{E6451F36-A01F-4249-83F4-6A349BE8B21F}" destId="{7D198745-49E8-4756-B4DB-286FC5271073}" srcOrd="2" destOrd="0" presId="urn:microsoft.com/office/officeart/2005/8/layout/orgChart1"/>
    <dgm:cxn modelId="{EFD8F65B-71DF-4F49-8DDB-53816000B4ED}" type="presParOf" srcId="{1D4B21A1-4304-461C-A09A-08F66251DE71}" destId="{9E615553-1080-4889-80B4-9E9FF1CB18A0}" srcOrd="4" destOrd="0" presId="urn:microsoft.com/office/officeart/2005/8/layout/orgChart1"/>
    <dgm:cxn modelId="{933D37EC-4407-46A6-ACEA-B3C4EBFAE6E5}" type="presParOf" srcId="{1D4B21A1-4304-461C-A09A-08F66251DE71}" destId="{9D6BE7F6-DDC9-4793-AA86-D15900A106A7}" srcOrd="5" destOrd="0" presId="urn:microsoft.com/office/officeart/2005/8/layout/orgChart1"/>
    <dgm:cxn modelId="{11E7E061-AEFC-4774-AC1C-213D0660251F}" type="presParOf" srcId="{9D6BE7F6-DDC9-4793-AA86-D15900A106A7}" destId="{B0B66C37-1F7C-4701-A56E-638C6173664A}" srcOrd="0" destOrd="0" presId="urn:microsoft.com/office/officeart/2005/8/layout/orgChart1"/>
    <dgm:cxn modelId="{E95921C7-3BE3-4A46-9F98-10292ACBF62E}" type="presParOf" srcId="{B0B66C37-1F7C-4701-A56E-638C6173664A}" destId="{923FE1DF-870C-44FF-84A6-78CBE502D847}" srcOrd="0" destOrd="0" presId="urn:microsoft.com/office/officeart/2005/8/layout/orgChart1"/>
    <dgm:cxn modelId="{14BB8A09-8ED0-4F85-ABB2-788FD60A288E}" type="presParOf" srcId="{B0B66C37-1F7C-4701-A56E-638C6173664A}" destId="{4BE90C2C-82F0-4CAF-A26F-151F4E29850A}" srcOrd="1" destOrd="0" presId="urn:microsoft.com/office/officeart/2005/8/layout/orgChart1"/>
    <dgm:cxn modelId="{57AC6EFB-83DC-40AF-8704-AD81C881F290}" type="presParOf" srcId="{9D6BE7F6-DDC9-4793-AA86-D15900A106A7}" destId="{E71AFEE1-6F7C-4C96-A782-A300887527CE}" srcOrd="1" destOrd="0" presId="urn:microsoft.com/office/officeart/2005/8/layout/orgChart1"/>
    <dgm:cxn modelId="{31A3F796-729E-4E5C-BCFD-3652D1EFCB94}" type="presParOf" srcId="{9D6BE7F6-DDC9-4793-AA86-D15900A106A7}" destId="{244ADE6D-10DF-4BD5-A41C-C772D73B77DD}" srcOrd="2" destOrd="0" presId="urn:microsoft.com/office/officeart/2005/8/layout/orgChart1"/>
    <dgm:cxn modelId="{2AE81958-C0FA-4001-96E5-691C8A2BF8A0}" type="presParOf" srcId="{756BCE75-465A-460F-8D72-95E4E3EF0A78}" destId="{E86A17D1-48F4-48DF-95B0-BE66C6062202}" srcOrd="2" destOrd="0" presId="urn:microsoft.com/office/officeart/2005/8/layout/orgChart1"/>
    <dgm:cxn modelId="{3D026376-0AAE-4ABD-A9A8-2639DD5E0FAF}" type="presParOf" srcId="{0D7912F1-3723-4703-B325-C6AF207EFD43}" destId="{F5A86AAC-BAD8-4941-8399-115700CC27A9}" srcOrd="2" destOrd="0" presId="urn:microsoft.com/office/officeart/2005/8/layout/orgChart1"/>
    <dgm:cxn modelId="{153E8840-2111-494F-9374-D11782031B5D}" type="presParOf" srcId="{CAEF6271-835E-4748-943C-377BFA39AF51}" destId="{161CA713-9C8B-4546-A4BE-7F44F0DC6C48}" srcOrd="6" destOrd="0" presId="urn:microsoft.com/office/officeart/2005/8/layout/orgChart1"/>
    <dgm:cxn modelId="{ABB52194-3F31-412B-B121-C7B009E2F436}" type="presParOf" srcId="{CAEF6271-835E-4748-943C-377BFA39AF51}" destId="{3C8C69B6-FADB-4A32-B435-06A64DD513CB}" srcOrd="7" destOrd="0" presId="urn:microsoft.com/office/officeart/2005/8/layout/orgChart1"/>
    <dgm:cxn modelId="{D6AEC1B8-7BC3-43AE-A18C-F5000423C92B}" type="presParOf" srcId="{3C8C69B6-FADB-4A32-B435-06A64DD513CB}" destId="{7A4A64B6-2ED6-4659-94D7-1715A3BF2DA3}" srcOrd="0" destOrd="0" presId="urn:microsoft.com/office/officeart/2005/8/layout/orgChart1"/>
    <dgm:cxn modelId="{BDBC3FEA-57C4-467F-8D19-C4C3E7A9B311}" type="presParOf" srcId="{7A4A64B6-2ED6-4659-94D7-1715A3BF2DA3}" destId="{5FDC144A-534E-41CC-9FFE-DD90154200EA}" srcOrd="0" destOrd="0" presId="urn:microsoft.com/office/officeart/2005/8/layout/orgChart1"/>
    <dgm:cxn modelId="{D9D0E9DE-DE1D-42FC-B6DD-E07D262CAACA}" type="presParOf" srcId="{7A4A64B6-2ED6-4659-94D7-1715A3BF2DA3}" destId="{939BAF6E-BB64-47B7-9C23-471CF208E383}" srcOrd="1" destOrd="0" presId="urn:microsoft.com/office/officeart/2005/8/layout/orgChart1"/>
    <dgm:cxn modelId="{F1927C4A-3080-4FA5-B50E-3A4BF49E6DCE}" type="presParOf" srcId="{3C8C69B6-FADB-4A32-B435-06A64DD513CB}" destId="{81786098-E256-49B2-87A2-08FE216CFDDF}" srcOrd="1" destOrd="0" presId="urn:microsoft.com/office/officeart/2005/8/layout/orgChart1"/>
    <dgm:cxn modelId="{8C649E41-F58A-45B6-AFE0-DF83AD1FF057}" type="presParOf" srcId="{81786098-E256-49B2-87A2-08FE216CFDDF}" destId="{E4C3D002-9943-4659-A52E-299C18C6638F}" srcOrd="0" destOrd="0" presId="urn:microsoft.com/office/officeart/2005/8/layout/orgChart1"/>
    <dgm:cxn modelId="{446D8730-F01E-4F50-83D3-0319799F0830}" type="presParOf" srcId="{81786098-E256-49B2-87A2-08FE216CFDDF}" destId="{F531E2B5-48FF-418D-9A85-D8EEB199FBA8}" srcOrd="1" destOrd="0" presId="urn:microsoft.com/office/officeart/2005/8/layout/orgChart1"/>
    <dgm:cxn modelId="{28F58F57-9D33-4601-9269-6D45A9EAC111}" type="presParOf" srcId="{F531E2B5-48FF-418D-9A85-D8EEB199FBA8}" destId="{2C4FDE86-5D23-40C0-B1C8-F913D2A4C825}" srcOrd="0" destOrd="0" presId="urn:microsoft.com/office/officeart/2005/8/layout/orgChart1"/>
    <dgm:cxn modelId="{16D27E33-067D-4501-974B-112B19461261}" type="presParOf" srcId="{2C4FDE86-5D23-40C0-B1C8-F913D2A4C825}" destId="{C9715058-EDF1-49F8-8681-8D54C5988881}" srcOrd="0" destOrd="0" presId="urn:microsoft.com/office/officeart/2005/8/layout/orgChart1"/>
    <dgm:cxn modelId="{42331E89-9EE2-4C11-ADA9-8D4F5B8E3CB4}" type="presParOf" srcId="{2C4FDE86-5D23-40C0-B1C8-F913D2A4C825}" destId="{74808932-6B5B-4C37-B314-A8057620CE97}" srcOrd="1" destOrd="0" presId="urn:microsoft.com/office/officeart/2005/8/layout/orgChart1"/>
    <dgm:cxn modelId="{3798AB26-D3EB-4FED-900E-60C6D695B76C}" type="presParOf" srcId="{F531E2B5-48FF-418D-9A85-D8EEB199FBA8}" destId="{96ED5D9E-8D88-4B5E-B1B1-3CFAFF359971}" srcOrd="1" destOrd="0" presId="urn:microsoft.com/office/officeart/2005/8/layout/orgChart1"/>
    <dgm:cxn modelId="{C23AECFF-C993-4760-88BF-4C69E2D03C43}" type="presParOf" srcId="{F531E2B5-48FF-418D-9A85-D8EEB199FBA8}" destId="{703E52DC-FA79-407B-925D-A35F703FC40B}" srcOrd="2" destOrd="0" presId="urn:microsoft.com/office/officeart/2005/8/layout/orgChart1"/>
    <dgm:cxn modelId="{E636AADC-B9DC-4344-BC0C-9424C2388FB8}" type="presParOf" srcId="{81786098-E256-49B2-87A2-08FE216CFDDF}" destId="{10593C90-EBED-45E8-B858-373021A74ED4}" srcOrd="2" destOrd="0" presId="urn:microsoft.com/office/officeart/2005/8/layout/orgChart1"/>
    <dgm:cxn modelId="{2B531A02-4B3C-424F-9C60-F4D8AFE83CA8}" type="presParOf" srcId="{81786098-E256-49B2-87A2-08FE216CFDDF}" destId="{918B5697-FD48-42FA-843B-6D2962444806}" srcOrd="3" destOrd="0" presId="urn:microsoft.com/office/officeart/2005/8/layout/orgChart1"/>
    <dgm:cxn modelId="{513FAF98-FABA-43CA-AD65-004C98A9D602}" type="presParOf" srcId="{918B5697-FD48-42FA-843B-6D2962444806}" destId="{415D1C58-B551-42FA-9C76-ABFCB661F4DF}" srcOrd="0" destOrd="0" presId="urn:microsoft.com/office/officeart/2005/8/layout/orgChart1"/>
    <dgm:cxn modelId="{44B67945-2BF5-4DA5-B3C3-9414154C3310}" type="presParOf" srcId="{415D1C58-B551-42FA-9C76-ABFCB661F4DF}" destId="{82553453-A0F7-459C-9F0D-58B3207A0016}" srcOrd="0" destOrd="0" presId="urn:microsoft.com/office/officeart/2005/8/layout/orgChart1"/>
    <dgm:cxn modelId="{42ADCA3F-FBA2-414B-9666-9DA7301B173D}" type="presParOf" srcId="{415D1C58-B551-42FA-9C76-ABFCB661F4DF}" destId="{02F13A93-9B75-4BDB-82CE-F2846F65782C}" srcOrd="1" destOrd="0" presId="urn:microsoft.com/office/officeart/2005/8/layout/orgChart1"/>
    <dgm:cxn modelId="{88C11694-277A-4126-9FC2-1B8A131C080D}" type="presParOf" srcId="{918B5697-FD48-42FA-843B-6D2962444806}" destId="{F7917C4C-D7C2-4147-9D72-11B007D9601E}" srcOrd="1" destOrd="0" presId="urn:microsoft.com/office/officeart/2005/8/layout/orgChart1"/>
    <dgm:cxn modelId="{F7A5D368-1206-4D08-BE7B-560211411A4D}" type="presParOf" srcId="{918B5697-FD48-42FA-843B-6D2962444806}" destId="{77BE79E1-87BA-45B0-9380-554522FE8789}" srcOrd="2" destOrd="0" presId="urn:microsoft.com/office/officeart/2005/8/layout/orgChart1"/>
    <dgm:cxn modelId="{347041DE-95F7-4849-9C18-09EE9BA51E71}" type="presParOf" srcId="{81786098-E256-49B2-87A2-08FE216CFDDF}" destId="{1555BC30-D376-4AF3-9372-F9CA5CB96DCA}" srcOrd="4" destOrd="0" presId="urn:microsoft.com/office/officeart/2005/8/layout/orgChart1"/>
    <dgm:cxn modelId="{63FD6E4A-0E9D-45B8-B728-C03EC51D0FD7}" type="presParOf" srcId="{81786098-E256-49B2-87A2-08FE216CFDDF}" destId="{7598C9CC-AF16-47F2-940C-5DCA76897C57}" srcOrd="5" destOrd="0" presId="urn:microsoft.com/office/officeart/2005/8/layout/orgChart1"/>
    <dgm:cxn modelId="{44D9DBCF-2E7A-459B-937C-B770A3395B51}" type="presParOf" srcId="{7598C9CC-AF16-47F2-940C-5DCA76897C57}" destId="{7E38D8E6-8715-441E-B7B7-4D195DF40F28}" srcOrd="0" destOrd="0" presId="urn:microsoft.com/office/officeart/2005/8/layout/orgChart1"/>
    <dgm:cxn modelId="{C511A1D0-3A58-4206-9E32-AB44CBA3FB71}" type="presParOf" srcId="{7E38D8E6-8715-441E-B7B7-4D195DF40F28}" destId="{BAE6ECD5-4DDA-4A86-B234-609AB530EC43}" srcOrd="0" destOrd="0" presId="urn:microsoft.com/office/officeart/2005/8/layout/orgChart1"/>
    <dgm:cxn modelId="{5C9EAC35-4EA6-4DE0-99E6-508D640E63E3}" type="presParOf" srcId="{7E38D8E6-8715-441E-B7B7-4D195DF40F28}" destId="{8A6803EA-3827-4FC8-BF27-F8A9EE60B4C8}" srcOrd="1" destOrd="0" presId="urn:microsoft.com/office/officeart/2005/8/layout/orgChart1"/>
    <dgm:cxn modelId="{DCA929FC-6088-4526-84A5-0252C31B066C}" type="presParOf" srcId="{7598C9CC-AF16-47F2-940C-5DCA76897C57}" destId="{47F4C9C3-0EE8-44DA-AFEC-629E1419D28F}" srcOrd="1" destOrd="0" presId="urn:microsoft.com/office/officeart/2005/8/layout/orgChart1"/>
    <dgm:cxn modelId="{B720AE35-0901-4A58-8A3B-3656EFBF3924}" type="presParOf" srcId="{7598C9CC-AF16-47F2-940C-5DCA76897C57}" destId="{94C5F7AB-0A03-4D46-88AC-F7A804B535D6}" srcOrd="2" destOrd="0" presId="urn:microsoft.com/office/officeart/2005/8/layout/orgChart1"/>
    <dgm:cxn modelId="{40C3B452-AE8A-48AF-8011-0B3EDF7A9AF6}" type="presParOf" srcId="{81786098-E256-49B2-87A2-08FE216CFDDF}" destId="{1A5056C9-BE98-46E0-AAD4-5EDB721DED34}" srcOrd="6" destOrd="0" presId="urn:microsoft.com/office/officeart/2005/8/layout/orgChart1"/>
    <dgm:cxn modelId="{D33229A2-2D57-4933-9F2B-79A9D67EB058}" type="presParOf" srcId="{81786098-E256-49B2-87A2-08FE216CFDDF}" destId="{54BEB015-C45A-4B35-A160-5CA19F6F5637}" srcOrd="7" destOrd="0" presId="urn:microsoft.com/office/officeart/2005/8/layout/orgChart1"/>
    <dgm:cxn modelId="{1AAE66B6-6744-40D6-A08E-9D0C865800CC}" type="presParOf" srcId="{54BEB015-C45A-4B35-A160-5CA19F6F5637}" destId="{E78BBB9E-4FE8-485F-8AC0-8884E4502C19}" srcOrd="0" destOrd="0" presId="urn:microsoft.com/office/officeart/2005/8/layout/orgChart1"/>
    <dgm:cxn modelId="{74D3021C-391C-472D-9876-37A889AD4A7F}" type="presParOf" srcId="{E78BBB9E-4FE8-485F-8AC0-8884E4502C19}" destId="{9FC11FE2-E8CB-467A-9410-A6E8E1716F46}" srcOrd="0" destOrd="0" presId="urn:microsoft.com/office/officeart/2005/8/layout/orgChart1"/>
    <dgm:cxn modelId="{75B2FF0C-70E5-4057-9882-24ED6CAAC74C}" type="presParOf" srcId="{E78BBB9E-4FE8-485F-8AC0-8884E4502C19}" destId="{86793BB0-A6EF-4B6D-86F0-58F0789410AE}" srcOrd="1" destOrd="0" presId="urn:microsoft.com/office/officeart/2005/8/layout/orgChart1"/>
    <dgm:cxn modelId="{85E61228-CEC0-4670-865D-C0FB296412AD}" type="presParOf" srcId="{54BEB015-C45A-4B35-A160-5CA19F6F5637}" destId="{D47324DC-717C-4CEC-BCF1-50C61888E9AD}" srcOrd="1" destOrd="0" presId="urn:microsoft.com/office/officeart/2005/8/layout/orgChart1"/>
    <dgm:cxn modelId="{62CE707D-9CA9-4096-835D-6F7DF7B2C29C}" type="presParOf" srcId="{54BEB015-C45A-4B35-A160-5CA19F6F5637}" destId="{BC87F584-CD35-4114-AC75-0F837E219733}" srcOrd="2" destOrd="0" presId="urn:microsoft.com/office/officeart/2005/8/layout/orgChart1"/>
    <dgm:cxn modelId="{9B7599A1-D395-4973-BAC0-BD8F62683CBF}" type="presParOf" srcId="{3C8C69B6-FADB-4A32-B435-06A64DD513CB}" destId="{3DC5847A-2000-4225-B504-919F1A9A3249}" srcOrd="2" destOrd="0" presId="urn:microsoft.com/office/officeart/2005/8/layout/orgChart1"/>
    <dgm:cxn modelId="{074B1255-3C0F-4F55-8148-5623F26535AE}" type="presParOf" srcId="{CF387057-9FBD-4B24-B57E-01C84A9EB1DC}" destId="{DAD2787B-8833-4596-A84E-E9A5B093406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6C0033-60DF-401D-B84E-EC282DBB884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85B92C6-F938-4AD0-AFD4-DC5D6C8E07D2}">
      <dgm:prSet phldrT="[文本]"/>
      <dgm:spPr/>
      <dgm:t>
        <a:bodyPr/>
        <a:lstStyle/>
        <a:p>
          <a:r>
            <a:rPr lang="en-US" altLang="zh-CN"/>
            <a:t>PREP</a:t>
          </a:r>
          <a:endParaRPr lang="zh-CN" altLang="en-US"/>
        </a:p>
      </dgm:t>
    </dgm:pt>
    <dgm:pt modelId="{349427CF-CA89-4A0E-86EC-77B2220BD260}" type="parTrans" cxnId="{E3FF942B-666F-4D3B-B54C-D814BB284FBF}">
      <dgm:prSet/>
      <dgm:spPr/>
      <dgm:t>
        <a:bodyPr/>
        <a:lstStyle/>
        <a:p>
          <a:endParaRPr lang="zh-CN" altLang="en-US"/>
        </a:p>
      </dgm:t>
    </dgm:pt>
    <dgm:pt modelId="{6E4EC04C-5C3D-405A-8EB2-D51A77B7378A}" type="sibTrans" cxnId="{E3FF942B-666F-4D3B-B54C-D814BB284FBF}">
      <dgm:prSet/>
      <dgm:spPr/>
      <dgm:t>
        <a:bodyPr/>
        <a:lstStyle/>
        <a:p>
          <a:endParaRPr lang="zh-CN" altLang="en-US"/>
        </a:p>
      </dgm:t>
    </dgm:pt>
    <dgm:pt modelId="{5527CBC5-2AB7-47EA-ACC1-BF90936397CB}">
      <dgm:prSet phldrT="[文本]"/>
      <dgm:spPr/>
      <dgm:t>
        <a:bodyPr/>
        <a:lstStyle/>
        <a:p>
          <a:r>
            <a:rPr lang="en-US" altLang="zh-CN"/>
            <a:t>Point</a:t>
          </a:r>
          <a:r>
            <a:rPr lang="zh-CN" altLang="en-US"/>
            <a:t>，首先说观点</a:t>
          </a:r>
        </a:p>
      </dgm:t>
    </dgm:pt>
    <dgm:pt modelId="{A5CA9E88-D617-48F1-A109-90942F24C029}" type="parTrans" cxnId="{A618D8A5-1A78-4CB8-89CB-B4ACAFC2F0C1}">
      <dgm:prSet/>
      <dgm:spPr/>
      <dgm:t>
        <a:bodyPr/>
        <a:lstStyle/>
        <a:p>
          <a:endParaRPr lang="zh-CN" altLang="en-US"/>
        </a:p>
      </dgm:t>
    </dgm:pt>
    <dgm:pt modelId="{87427795-26E8-4AD6-90A5-A619EBD5BD1E}" type="sibTrans" cxnId="{A618D8A5-1A78-4CB8-89CB-B4ACAFC2F0C1}">
      <dgm:prSet/>
      <dgm:spPr/>
      <dgm:t>
        <a:bodyPr/>
        <a:lstStyle/>
        <a:p>
          <a:endParaRPr lang="zh-CN" altLang="en-US"/>
        </a:p>
      </dgm:t>
    </dgm:pt>
    <dgm:pt modelId="{40586D87-C1E4-4A33-82F2-0EDAB105DAE9}">
      <dgm:prSet phldrT="[文本]"/>
      <dgm:spPr/>
      <dgm:t>
        <a:bodyPr/>
        <a:lstStyle/>
        <a:p>
          <a:r>
            <a:rPr lang="en-US" altLang="zh-CN"/>
            <a:t>Reason</a:t>
          </a:r>
          <a:r>
            <a:rPr lang="zh-CN" altLang="en-US"/>
            <a:t>，说原因</a:t>
          </a:r>
        </a:p>
      </dgm:t>
    </dgm:pt>
    <dgm:pt modelId="{7DF87684-CCA7-4A52-A5C4-AA0868E5FC92}" type="parTrans" cxnId="{00658EC1-B2FD-483D-84C9-85C65F1DD169}">
      <dgm:prSet/>
      <dgm:spPr/>
      <dgm:t>
        <a:bodyPr/>
        <a:lstStyle/>
        <a:p>
          <a:endParaRPr lang="zh-CN" altLang="en-US"/>
        </a:p>
      </dgm:t>
    </dgm:pt>
    <dgm:pt modelId="{9B286871-7747-47CE-86E7-D09FA1545AA5}" type="sibTrans" cxnId="{00658EC1-B2FD-483D-84C9-85C65F1DD169}">
      <dgm:prSet/>
      <dgm:spPr/>
      <dgm:t>
        <a:bodyPr/>
        <a:lstStyle/>
        <a:p>
          <a:endParaRPr lang="zh-CN" altLang="en-US"/>
        </a:p>
      </dgm:t>
    </dgm:pt>
    <dgm:pt modelId="{48612EAA-F861-4ED4-B467-D207CB40ABB2}">
      <dgm:prSet/>
      <dgm:spPr/>
      <dgm:t>
        <a:bodyPr/>
        <a:lstStyle/>
        <a:p>
          <a:r>
            <a:rPr lang="en-US" altLang="zh-CN"/>
            <a:t>Example</a:t>
          </a:r>
          <a:r>
            <a:rPr lang="zh-CN" altLang="en-US"/>
            <a:t>，举例子</a:t>
          </a:r>
        </a:p>
      </dgm:t>
    </dgm:pt>
    <dgm:pt modelId="{B53B5083-5C57-4DCA-85C2-FC60AF2BAB92}" type="parTrans" cxnId="{19A244F7-8ABA-41B5-841A-CE9AA4CA3594}">
      <dgm:prSet/>
      <dgm:spPr/>
      <dgm:t>
        <a:bodyPr/>
        <a:lstStyle/>
        <a:p>
          <a:endParaRPr lang="zh-CN" altLang="en-US"/>
        </a:p>
      </dgm:t>
    </dgm:pt>
    <dgm:pt modelId="{5D722BEA-13E8-4B59-8494-FE9AC076FCEC}" type="sibTrans" cxnId="{19A244F7-8ABA-41B5-841A-CE9AA4CA3594}">
      <dgm:prSet/>
      <dgm:spPr/>
      <dgm:t>
        <a:bodyPr/>
        <a:lstStyle/>
        <a:p>
          <a:endParaRPr lang="zh-CN" altLang="en-US"/>
        </a:p>
      </dgm:t>
    </dgm:pt>
    <dgm:pt modelId="{AA97B25F-2B8B-4DC0-A35B-E064D822063F}">
      <dgm:prSet/>
      <dgm:spPr/>
      <dgm:t>
        <a:bodyPr/>
        <a:lstStyle/>
        <a:p>
          <a:r>
            <a:rPr lang="en-US" altLang="zh-CN"/>
            <a:t>Point</a:t>
          </a:r>
          <a:r>
            <a:rPr lang="zh-CN" altLang="en-US"/>
            <a:t>，再次强调观点</a:t>
          </a:r>
        </a:p>
      </dgm:t>
    </dgm:pt>
    <dgm:pt modelId="{CB786CE7-F2A0-4187-9E44-E19ED41727D6}" type="parTrans" cxnId="{0004C746-FADC-4E1F-926D-40FD21BC9CCB}">
      <dgm:prSet/>
      <dgm:spPr/>
      <dgm:t>
        <a:bodyPr/>
        <a:lstStyle/>
        <a:p>
          <a:endParaRPr lang="zh-CN" altLang="en-US"/>
        </a:p>
      </dgm:t>
    </dgm:pt>
    <dgm:pt modelId="{058AA106-67E7-4672-8003-60A9C324F55B}" type="sibTrans" cxnId="{0004C746-FADC-4E1F-926D-40FD21BC9CCB}">
      <dgm:prSet/>
      <dgm:spPr/>
      <dgm:t>
        <a:bodyPr/>
        <a:lstStyle/>
        <a:p>
          <a:endParaRPr lang="zh-CN" altLang="en-US"/>
        </a:p>
      </dgm:t>
    </dgm:pt>
    <dgm:pt modelId="{3DDE690B-854F-4EF7-BD53-60DADE909B52}" type="pres">
      <dgm:prSet presAssocID="{D36C0033-60DF-401D-B84E-EC282DBB884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60CF6B0-BA4D-4D54-B83D-7D2928820342}" type="pres">
      <dgm:prSet presAssocID="{C85B92C6-F938-4AD0-AFD4-DC5D6C8E07D2}" presName="root1" presStyleCnt="0"/>
      <dgm:spPr/>
    </dgm:pt>
    <dgm:pt modelId="{A6BBB9CD-8AE9-4C10-B4AE-EDCFA6A9C7C2}" type="pres">
      <dgm:prSet presAssocID="{C85B92C6-F938-4AD0-AFD4-DC5D6C8E07D2}" presName="LevelOneTextNode" presStyleLbl="node0" presStyleIdx="0" presStyleCnt="1">
        <dgm:presLayoutVars>
          <dgm:chPref val="3"/>
        </dgm:presLayoutVars>
      </dgm:prSet>
      <dgm:spPr/>
    </dgm:pt>
    <dgm:pt modelId="{1ED958CC-1FEA-47A7-B41F-9B74D15FD974}" type="pres">
      <dgm:prSet presAssocID="{C85B92C6-F938-4AD0-AFD4-DC5D6C8E07D2}" presName="level2hierChild" presStyleCnt="0"/>
      <dgm:spPr/>
    </dgm:pt>
    <dgm:pt modelId="{B3C914C7-6EE2-4A21-B353-6205DBE298B5}" type="pres">
      <dgm:prSet presAssocID="{A5CA9E88-D617-48F1-A109-90942F24C029}" presName="conn2-1" presStyleLbl="parChTrans1D2" presStyleIdx="0" presStyleCnt="4"/>
      <dgm:spPr/>
    </dgm:pt>
    <dgm:pt modelId="{68EA48C1-1B53-4DD2-88CA-C28A42FD46E4}" type="pres">
      <dgm:prSet presAssocID="{A5CA9E88-D617-48F1-A109-90942F24C029}" presName="connTx" presStyleLbl="parChTrans1D2" presStyleIdx="0" presStyleCnt="4"/>
      <dgm:spPr/>
    </dgm:pt>
    <dgm:pt modelId="{4955809B-520D-4820-B3C2-C1BBEF354E37}" type="pres">
      <dgm:prSet presAssocID="{5527CBC5-2AB7-47EA-ACC1-BF90936397CB}" presName="root2" presStyleCnt="0"/>
      <dgm:spPr/>
    </dgm:pt>
    <dgm:pt modelId="{ADB050AA-4C79-4595-9923-64F6D41BD01A}" type="pres">
      <dgm:prSet presAssocID="{5527CBC5-2AB7-47EA-ACC1-BF90936397CB}" presName="LevelTwoTextNode" presStyleLbl="node2" presStyleIdx="0" presStyleCnt="4" custScaleX="122283">
        <dgm:presLayoutVars>
          <dgm:chPref val="3"/>
        </dgm:presLayoutVars>
      </dgm:prSet>
      <dgm:spPr/>
    </dgm:pt>
    <dgm:pt modelId="{08EB6CF0-255D-45BA-B2AA-B985BC035548}" type="pres">
      <dgm:prSet presAssocID="{5527CBC5-2AB7-47EA-ACC1-BF90936397CB}" presName="level3hierChild" presStyleCnt="0"/>
      <dgm:spPr/>
    </dgm:pt>
    <dgm:pt modelId="{F154F5E2-FB59-4A3B-A766-36F117113AFE}" type="pres">
      <dgm:prSet presAssocID="{7DF87684-CCA7-4A52-A5C4-AA0868E5FC92}" presName="conn2-1" presStyleLbl="parChTrans1D2" presStyleIdx="1" presStyleCnt="4"/>
      <dgm:spPr/>
    </dgm:pt>
    <dgm:pt modelId="{C1B74DE0-5332-41C4-B62C-2E5DDD68B2D5}" type="pres">
      <dgm:prSet presAssocID="{7DF87684-CCA7-4A52-A5C4-AA0868E5FC92}" presName="connTx" presStyleLbl="parChTrans1D2" presStyleIdx="1" presStyleCnt="4"/>
      <dgm:spPr/>
    </dgm:pt>
    <dgm:pt modelId="{B6A37087-30FE-47FD-8B32-882CBED36C43}" type="pres">
      <dgm:prSet presAssocID="{40586D87-C1E4-4A33-82F2-0EDAB105DAE9}" presName="root2" presStyleCnt="0"/>
      <dgm:spPr/>
    </dgm:pt>
    <dgm:pt modelId="{B27861EF-E2B3-4DD1-86DE-7A216962B02D}" type="pres">
      <dgm:prSet presAssocID="{40586D87-C1E4-4A33-82F2-0EDAB105DAE9}" presName="LevelTwoTextNode" presStyleLbl="node2" presStyleIdx="1" presStyleCnt="4" custScaleX="122283">
        <dgm:presLayoutVars>
          <dgm:chPref val="3"/>
        </dgm:presLayoutVars>
      </dgm:prSet>
      <dgm:spPr/>
    </dgm:pt>
    <dgm:pt modelId="{68240510-51B6-4DB6-B525-CFBDA8D1D253}" type="pres">
      <dgm:prSet presAssocID="{40586D87-C1E4-4A33-82F2-0EDAB105DAE9}" presName="level3hierChild" presStyleCnt="0"/>
      <dgm:spPr/>
    </dgm:pt>
    <dgm:pt modelId="{A16D7134-CBCE-4CBA-BCBB-43E2919FE9AD}" type="pres">
      <dgm:prSet presAssocID="{B53B5083-5C57-4DCA-85C2-FC60AF2BAB92}" presName="conn2-1" presStyleLbl="parChTrans1D2" presStyleIdx="2" presStyleCnt="4"/>
      <dgm:spPr/>
    </dgm:pt>
    <dgm:pt modelId="{FE351341-EE90-41B8-BF4A-C633ACBA9012}" type="pres">
      <dgm:prSet presAssocID="{B53B5083-5C57-4DCA-85C2-FC60AF2BAB92}" presName="connTx" presStyleLbl="parChTrans1D2" presStyleIdx="2" presStyleCnt="4"/>
      <dgm:spPr/>
    </dgm:pt>
    <dgm:pt modelId="{2435AC30-0888-40DB-B5FF-F4EB0F17EE33}" type="pres">
      <dgm:prSet presAssocID="{48612EAA-F861-4ED4-B467-D207CB40ABB2}" presName="root2" presStyleCnt="0"/>
      <dgm:spPr/>
    </dgm:pt>
    <dgm:pt modelId="{D870438A-D69A-45F0-AE0F-70AE4A9FF3FB}" type="pres">
      <dgm:prSet presAssocID="{48612EAA-F861-4ED4-B467-D207CB40ABB2}" presName="LevelTwoTextNode" presStyleLbl="node2" presStyleIdx="2" presStyleCnt="4" custScaleX="122283">
        <dgm:presLayoutVars>
          <dgm:chPref val="3"/>
        </dgm:presLayoutVars>
      </dgm:prSet>
      <dgm:spPr/>
    </dgm:pt>
    <dgm:pt modelId="{438577A3-8D5C-4EAD-84F4-B819F78453B9}" type="pres">
      <dgm:prSet presAssocID="{48612EAA-F861-4ED4-B467-D207CB40ABB2}" presName="level3hierChild" presStyleCnt="0"/>
      <dgm:spPr/>
    </dgm:pt>
    <dgm:pt modelId="{0B11334E-728B-45B5-AB4D-8339436782E8}" type="pres">
      <dgm:prSet presAssocID="{CB786CE7-F2A0-4187-9E44-E19ED41727D6}" presName="conn2-1" presStyleLbl="parChTrans1D2" presStyleIdx="3" presStyleCnt="4"/>
      <dgm:spPr/>
    </dgm:pt>
    <dgm:pt modelId="{325AF834-5EFB-4F0F-B3D4-7B5F0728ACF4}" type="pres">
      <dgm:prSet presAssocID="{CB786CE7-F2A0-4187-9E44-E19ED41727D6}" presName="connTx" presStyleLbl="parChTrans1D2" presStyleIdx="3" presStyleCnt="4"/>
      <dgm:spPr/>
    </dgm:pt>
    <dgm:pt modelId="{66260373-740A-44F2-A1FD-BC7941A7EE5F}" type="pres">
      <dgm:prSet presAssocID="{AA97B25F-2B8B-4DC0-A35B-E064D822063F}" presName="root2" presStyleCnt="0"/>
      <dgm:spPr/>
    </dgm:pt>
    <dgm:pt modelId="{9FACEC74-33F2-4385-9AB3-0386D009D8AB}" type="pres">
      <dgm:prSet presAssocID="{AA97B25F-2B8B-4DC0-A35B-E064D822063F}" presName="LevelTwoTextNode" presStyleLbl="node2" presStyleIdx="3" presStyleCnt="4" custScaleX="122283">
        <dgm:presLayoutVars>
          <dgm:chPref val="3"/>
        </dgm:presLayoutVars>
      </dgm:prSet>
      <dgm:spPr/>
    </dgm:pt>
    <dgm:pt modelId="{BE4634DE-A43D-4F1D-B923-8DFE11B66F22}" type="pres">
      <dgm:prSet presAssocID="{AA97B25F-2B8B-4DC0-A35B-E064D822063F}" presName="level3hierChild" presStyleCnt="0"/>
      <dgm:spPr/>
    </dgm:pt>
  </dgm:ptLst>
  <dgm:cxnLst>
    <dgm:cxn modelId="{ACB07A0D-1BD2-4721-ACC4-831D15084F50}" type="presOf" srcId="{48612EAA-F861-4ED4-B467-D207CB40ABB2}" destId="{D870438A-D69A-45F0-AE0F-70AE4A9FF3FB}" srcOrd="0" destOrd="0" presId="urn:microsoft.com/office/officeart/2008/layout/HorizontalMultiLevelHierarchy"/>
    <dgm:cxn modelId="{A8C70F18-6348-4DCA-ACF1-A2C3FE450855}" type="presOf" srcId="{40586D87-C1E4-4A33-82F2-0EDAB105DAE9}" destId="{B27861EF-E2B3-4DD1-86DE-7A216962B02D}" srcOrd="0" destOrd="0" presId="urn:microsoft.com/office/officeart/2008/layout/HorizontalMultiLevelHierarchy"/>
    <dgm:cxn modelId="{EEB59F26-E3F9-44C7-AD30-A02621A0081A}" type="presOf" srcId="{7DF87684-CCA7-4A52-A5C4-AA0868E5FC92}" destId="{C1B74DE0-5332-41C4-B62C-2E5DDD68B2D5}" srcOrd="1" destOrd="0" presId="urn:microsoft.com/office/officeart/2008/layout/HorizontalMultiLevelHierarchy"/>
    <dgm:cxn modelId="{E3FF942B-666F-4D3B-B54C-D814BB284FBF}" srcId="{D36C0033-60DF-401D-B84E-EC282DBB8849}" destId="{C85B92C6-F938-4AD0-AFD4-DC5D6C8E07D2}" srcOrd="0" destOrd="0" parTransId="{349427CF-CA89-4A0E-86EC-77B2220BD260}" sibTransId="{6E4EC04C-5C3D-405A-8EB2-D51A77B7378A}"/>
    <dgm:cxn modelId="{72F5B331-5CCD-438C-8773-89E2697A880D}" type="presOf" srcId="{CB786CE7-F2A0-4187-9E44-E19ED41727D6}" destId="{0B11334E-728B-45B5-AB4D-8339436782E8}" srcOrd="0" destOrd="0" presId="urn:microsoft.com/office/officeart/2008/layout/HorizontalMultiLevelHierarchy"/>
    <dgm:cxn modelId="{ADC43233-4C0D-44BE-AA93-5657A0D2EE0A}" type="presOf" srcId="{C85B92C6-F938-4AD0-AFD4-DC5D6C8E07D2}" destId="{A6BBB9CD-8AE9-4C10-B4AE-EDCFA6A9C7C2}" srcOrd="0" destOrd="0" presId="urn:microsoft.com/office/officeart/2008/layout/HorizontalMultiLevelHierarchy"/>
    <dgm:cxn modelId="{0004C746-FADC-4E1F-926D-40FD21BC9CCB}" srcId="{C85B92C6-F938-4AD0-AFD4-DC5D6C8E07D2}" destId="{AA97B25F-2B8B-4DC0-A35B-E064D822063F}" srcOrd="3" destOrd="0" parTransId="{CB786CE7-F2A0-4187-9E44-E19ED41727D6}" sibTransId="{058AA106-67E7-4672-8003-60A9C324F55B}"/>
    <dgm:cxn modelId="{79D3AF58-BD89-44D0-AB52-7C719F8959C4}" type="presOf" srcId="{A5CA9E88-D617-48F1-A109-90942F24C029}" destId="{68EA48C1-1B53-4DD2-88CA-C28A42FD46E4}" srcOrd="1" destOrd="0" presId="urn:microsoft.com/office/officeart/2008/layout/HorizontalMultiLevelHierarchy"/>
    <dgm:cxn modelId="{30711988-7F14-4446-A7CF-6BAA5549F644}" type="presOf" srcId="{5527CBC5-2AB7-47EA-ACC1-BF90936397CB}" destId="{ADB050AA-4C79-4595-9923-64F6D41BD01A}" srcOrd="0" destOrd="0" presId="urn:microsoft.com/office/officeart/2008/layout/HorizontalMultiLevelHierarchy"/>
    <dgm:cxn modelId="{A618D8A5-1A78-4CB8-89CB-B4ACAFC2F0C1}" srcId="{C85B92C6-F938-4AD0-AFD4-DC5D6C8E07D2}" destId="{5527CBC5-2AB7-47EA-ACC1-BF90936397CB}" srcOrd="0" destOrd="0" parTransId="{A5CA9E88-D617-48F1-A109-90942F24C029}" sibTransId="{87427795-26E8-4AD6-90A5-A619EBD5BD1E}"/>
    <dgm:cxn modelId="{00658EC1-B2FD-483D-84C9-85C65F1DD169}" srcId="{C85B92C6-F938-4AD0-AFD4-DC5D6C8E07D2}" destId="{40586D87-C1E4-4A33-82F2-0EDAB105DAE9}" srcOrd="1" destOrd="0" parTransId="{7DF87684-CCA7-4A52-A5C4-AA0868E5FC92}" sibTransId="{9B286871-7747-47CE-86E7-D09FA1545AA5}"/>
    <dgm:cxn modelId="{6799A4C2-93AC-460D-A854-F3FB047E0482}" type="presOf" srcId="{A5CA9E88-D617-48F1-A109-90942F24C029}" destId="{B3C914C7-6EE2-4A21-B353-6205DBE298B5}" srcOrd="0" destOrd="0" presId="urn:microsoft.com/office/officeart/2008/layout/HorizontalMultiLevelHierarchy"/>
    <dgm:cxn modelId="{634416D8-28E8-4433-B7D8-2E6F03AC4EA5}" type="presOf" srcId="{AA97B25F-2B8B-4DC0-A35B-E064D822063F}" destId="{9FACEC74-33F2-4385-9AB3-0386D009D8AB}" srcOrd="0" destOrd="0" presId="urn:microsoft.com/office/officeart/2008/layout/HorizontalMultiLevelHierarchy"/>
    <dgm:cxn modelId="{40B2C6F2-CE14-4E17-A034-726B7B0763A6}" type="presOf" srcId="{B53B5083-5C57-4DCA-85C2-FC60AF2BAB92}" destId="{FE351341-EE90-41B8-BF4A-C633ACBA9012}" srcOrd="1" destOrd="0" presId="urn:microsoft.com/office/officeart/2008/layout/HorizontalMultiLevelHierarchy"/>
    <dgm:cxn modelId="{2A87B5F3-FCA3-4FEE-94F7-1881B37273A0}" type="presOf" srcId="{D36C0033-60DF-401D-B84E-EC282DBB8849}" destId="{3DDE690B-854F-4EF7-BD53-60DADE909B52}" srcOrd="0" destOrd="0" presId="urn:microsoft.com/office/officeart/2008/layout/HorizontalMultiLevelHierarchy"/>
    <dgm:cxn modelId="{8C497AF4-0CC5-4794-928E-5FDAC37C8F05}" type="presOf" srcId="{CB786CE7-F2A0-4187-9E44-E19ED41727D6}" destId="{325AF834-5EFB-4F0F-B3D4-7B5F0728ACF4}" srcOrd="1" destOrd="0" presId="urn:microsoft.com/office/officeart/2008/layout/HorizontalMultiLevelHierarchy"/>
    <dgm:cxn modelId="{FA6420F6-D29E-461E-8AD3-098968B90169}" type="presOf" srcId="{7DF87684-CCA7-4A52-A5C4-AA0868E5FC92}" destId="{F154F5E2-FB59-4A3B-A766-36F117113AFE}" srcOrd="0" destOrd="0" presId="urn:microsoft.com/office/officeart/2008/layout/HorizontalMultiLevelHierarchy"/>
    <dgm:cxn modelId="{F05F9FF6-75D4-42CF-91BA-2028E5E8FEF3}" type="presOf" srcId="{B53B5083-5C57-4DCA-85C2-FC60AF2BAB92}" destId="{A16D7134-CBCE-4CBA-BCBB-43E2919FE9AD}" srcOrd="0" destOrd="0" presId="urn:microsoft.com/office/officeart/2008/layout/HorizontalMultiLevelHierarchy"/>
    <dgm:cxn modelId="{19A244F7-8ABA-41B5-841A-CE9AA4CA3594}" srcId="{C85B92C6-F938-4AD0-AFD4-DC5D6C8E07D2}" destId="{48612EAA-F861-4ED4-B467-D207CB40ABB2}" srcOrd="2" destOrd="0" parTransId="{B53B5083-5C57-4DCA-85C2-FC60AF2BAB92}" sibTransId="{5D722BEA-13E8-4B59-8494-FE9AC076FCEC}"/>
    <dgm:cxn modelId="{9B77AEEC-A43F-470F-B966-CB0C5E0DE624}" type="presParOf" srcId="{3DDE690B-854F-4EF7-BD53-60DADE909B52}" destId="{360CF6B0-BA4D-4D54-B83D-7D2928820342}" srcOrd="0" destOrd="0" presId="urn:microsoft.com/office/officeart/2008/layout/HorizontalMultiLevelHierarchy"/>
    <dgm:cxn modelId="{602E8415-6562-4C4D-971C-4CC6E69BD55D}" type="presParOf" srcId="{360CF6B0-BA4D-4D54-B83D-7D2928820342}" destId="{A6BBB9CD-8AE9-4C10-B4AE-EDCFA6A9C7C2}" srcOrd="0" destOrd="0" presId="urn:microsoft.com/office/officeart/2008/layout/HorizontalMultiLevelHierarchy"/>
    <dgm:cxn modelId="{C3104FFE-F8BE-4DF5-867D-AA8AD6E9E137}" type="presParOf" srcId="{360CF6B0-BA4D-4D54-B83D-7D2928820342}" destId="{1ED958CC-1FEA-47A7-B41F-9B74D15FD974}" srcOrd="1" destOrd="0" presId="urn:microsoft.com/office/officeart/2008/layout/HorizontalMultiLevelHierarchy"/>
    <dgm:cxn modelId="{14C95CA9-4072-422B-8D35-CD4DF42C45D0}" type="presParOf" srcId="{1ED958CC-1FEA-47A7-B41F-9B74D15FD974}" destId="{B3C914C7-6EE2-4A21-B353-6205DBE298B5}" srcOrd="0" destOrd="0" presId="urn:microsoft.com/office/officeart/2008/layout/HorizontalMultiLevelHierarchy"/>
    <dgm:cxn modelId="{96B35CBD-1E2A-4DE8-AFF6-7D8DE93B9395}" type="presParOf" srcId="{B3C914C7-6EE2-4A21-B353-6205DBE298B5}" destId="{68EA48C1-1B53-4DD2-88CA-C28A42FD46E4}" srcOrd="0" destOrd="0" presId="urn:microsoft.com/office/officeart/2008/layout/HorizontalMultiLevelHierarchy"/>
    <dgm:cxn modelId="{D12B1E14-8773-4196-BDD1-968413E654BE}" type="presParOf" srcId="{1ED958CC-1FEA-47A7-B41F-9B74D15FD974}" destId="{4955809B-520D-4820-B3C2-C1BBEF354E37}" srcOrd="1" destOrd="0" presId="urn:microsoft.com/office/officeart/2008/layout/HorizontalMultiLevelHierarchy"/>
    <dgm:cxn modelId="{F565D6B7-3285-45CF-9D25-BAA9958D42B3}" type="presParOf" srcId="{4955809B-520D-4820-B3C2-C1BBEF354E37}" destId="{ADB050AA-4C79-4595-9923-64F6D41BD01A}" srcOrd="0" destOrd="0" presId="urn:microsoft.com/office/officeart/2008/layout/HorizontalMultiLevelHierarchy"/>
    <dgm:cxn modelId="{ECA9A2A7-E0D3-4FE6-8A8D-C44B2D1D4AC7}" type="presParOf" srcId="{4955809B-520D-4820-B3C2-C1BBEF354E37}" destId="{08EB6CF0-255D-45BA-B2AA-B985BC035548}" srcOrd="1" destOrd="0" presId="urn:microsoft.com/office/officeart/2008/layout/HorizontalMultiLevelHierarchy"/>
    <dgm:cxn modelId="{5CEE5DDF-2BF3-427F-ABD7-63127AF8E6E3}" type="presParOf" srcId="{1ED958CC-1FEA-47A7-B41F-9B74D15FD974}" destId="{F154F5E2-FB59-4A3B-A766-36F117113AFE}" srcOrd="2" destOrd="0" presId="urn:microsoft.com/office/officeart/2008/layout/HorizontalMultiLevelHierarchy"/>
    <dgm:cxn modelId="{42E67552-6D5E-4527-9028-C80AEE9DA86F}" type="presParOf" srcId="{F154F5E2-FB59-4A3B-A766-36F117113AFE}" destId="{C1B74DE0-5332-41C4-B62C-2E5DDD68B2D5}" srcOrd="0" destOrd="0" presId="urn:microsoft.com/office/officeart/2008/layout/HorizontalMultiLevelHierarchy"/>
    <dgm:cxn modelId="{50F9DDC3-A84A-4749-A1DF-4A463ED2EF61}" type="presParOf" srcId="{1ED958CC-1FEA-47A7-B41F-9B74D15FD974}" destId="{B6A37087-30FE-47FD-8B32-882CBED36C43}" srcOrd="3" destOrd="0" presId="urn:microsoft.com/office/officeart/2008/layout/HorizontalMultiLevelHierarchy"/>
    <dgm:cxn modelId="{352CA123-699A-4AB5-9180-EAF98D9BBBD7}" type="presParOf" srcId="{B6A37087-30FE-47FD-8B32-882CBED36C43}" destId="{B27861EF-E2B3-4DD1-86DE-7A216962B02D}" srcOrd="0" destOrd="0" presId="urn:microsoft.com/office/officeart/2008/layout/HorizontalMultiLevelHierarchy"/>
    <dgm:cxn modelId="{97EF32B0-B3F5-41E0-9758-84CD69EE8082}" type="presParOf" srcId="{B6A37087-30FE-47FD-8B32-882CBED36C43}" destId="{68240510-51B6-4DB6-B525-CFBDA8D1D253}" srcOrd="1" destOrd="0" presId="urn:microsoft.com/office/officeart/2008/layout/HorizontalMultiLevelHierarchy"/>
    <dgm:cxn modelId="{FEBC3736-EB40-468F-8DC9-6579C13F3FED}" type="presParOf" srcId="{1ED958CC-1FEA-47A7-B41F-9B74D15FD974}" destId="{A16D7134-CBCE-4CBA-BCBB-43E2919FE9AD}" srcOrd="4" destOrd="0" presId="urn:microsoft.com/office/officeart/2008/layout/HorizontalMultiLevelHierarchy"/>
    <dgm:cxn modelId="{88EA60F8-B3DC-4A2B-9CF1-EE98954C6441}" type="presParOf" srcId="{A16D7134-CBCE-4CBA-BCBB-43E2919FE9AD}" destId="{FE351341-EE90-41B8-BF4A-C633ACBA9012}" srcOrd="0" destOrd="0" presId="urn:microsoft.com/office/officeart/2008/layout/HorizontalMultiLevelHierarchy"/>
    <dgm:cxn modelId="{1ABE2800-E549-412D-B373-CFF851FF9A0A}" type="presParOf" srcId="{1ED958CC-1FEA-47A7-B41F-9B74D15FD974}" destId="{2435AC30-0888-40DB-B5FF-F4EB0F17EE33}" srcOrd="5" destOrd="0" presId="urn:microsoft.com/office/officeart/2008/layout/HorizontalMultiLevelHierarchy"/>
    <dgm:cxn modelId="{DA6D2438-A983-40C4-AA4F-BC9E3742A24D}" type="presParOf" srcId="{2435AC30-0888-40DB-B5FF-F4EB0F17EE33}" destId="{D870438A-D69A-45F0-AE0F-70AE4A9FF3FB}" srcOrd="0" destOrd="0" presId="urn:microsoft.com/office/officeart/2008/layout/HorizontalMultiLevelHierarchy"/>
    <dgm:cxn modelId="{826408BC-8EA8-4C66-87C1-FA8D3BDA6A9F}" type="presParOf" srcId="{2435AC30-0888-40DB-B5FF-F4EB0F17EE33}" destId="{438577A3-8D5C-4EAD-84F4-B819F78453B9}" srcOrd="1" destOrd="0" presId="urn:microsoft.com/office/officeart/2008/layout/HorizontalMultiLevelHierarchy"/>
    <dgm:cxn modelId="{849311CE-0CEC-4D93-899E-A00B2D34A443}" type="presParOf" srcId="{1ED958CC-1FEA-47A7-B41F-9B74D15FD974}" destId="{0B11334E-728B-45B5-AB4D-8339436782E8}" srcOrd="6" destOrd="0" presId="urn:microsoft.com/office/officeart/2008/layout/HorizontalMultiLevelHierarchy"/>
    <dgm:cxn modelId="{498094BB-CE30-4138-96B1-6FFD4BC06373}" type="presParOf" srcId="{0B11334E-728B-45B5-AB4D-8339436782E8}" destId="{325AF834-5EFB-4F0F-B3D4-7B5F0728ACF4}" srcOrd="0" destOrd="0" presId="urn:microsoft.com/office/officeart/2008/layout/HorizontalMultiLevelHierarchy"/>
    <dgm:cxn modelId="{4EC80731-BEA6-4EF8-A867-9FA0E696E3A0}" type="presParOf" srcId="{1ED958CC-1FEA-47A7-B41F-9B74D15FD974}" destId="{66260373-740A-44F2-A1FD-BC7941A7EE5F}" srcOrd="7" destOrd="0" presId="urn:microsoft.com/office/officeart/2008/layout/HorizontalMultiLevelHierarchy"/>
    <dgm:cxn modelId="{709646E7-8F69-41DB-82A6-FD9B98F04001}" type="presParOf" srcId="{66260373-740A-44F2-A1FD-BC7941A7EE5F}" destId="{9FACEC74-33F2-4385-9AB3-0386D009D8AB}" srcOrd="0" destOrd="0" presId="urn:microsoft.com/office/officeart/2008/layout/HorizontalMultiLevelHierarchy"/>
    <dgm:cxn modelId="{6C59B79B-8F3B-4350-857D-68948B32A8E3}" type="presParOf" srcId="{66260373-740A-44F2-A1FD-BC7941A7EE5F}" destId="{BE4634DE-A43D-4F1D-B923-8DFE11B66F2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056C9-BE98-46E0-AAD4-5EDB721DED34}">
      <dsp:nvSpPr>
        <dsp:cNvPr id="0" name=""/>
        <dsp:cNvSpPr/>
      </dsp:nvSpPr>
      <dsp:spPr>
        <a:xfrm>
          <a:off x="4839961" y="1065604"/>
          <a:ext cx="131980" cy="2278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856"/>
              </a:lnTo>
              <a:lnTo>
                <a:pt x="131980" y="2278856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5BC30-D376-4AF3-9372-F9CA5CB96DCA}">
      <dsp:nvSpPr>
        <dsp:cNvPr id="0" name=""/>
        <dsp:cNvSpPr/>
      </dsp:nvSpPr>
      <dsp:spPr>
        <a:xfrm>
          <a:off x="4839961" y="1065604"/>
          <a:ext cx="131980" cy="1654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4150"/>
              </a:lnTo>
              <a:lnTo>
                <a:pt x="131980" y="1654150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93C90-EBED-45E8-B858-373021A74ED4}">
      <dsp:nvSpPr>
        <dsp:cNvPr id="0" name=""/>
        <dsp:cNvSpPr/>
      </dsp:nvSpPr>
      <dsp:spPr>
        <a:xfrm>
          <a:off x="4839961" y="1065604"/>
          <a:ext cx="131980" cy="1029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444"/>
              </a:lnTo>
              <a:lnTo>
                <a:pt x="131980" y="1029444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3D002-9943-4659-A52E-299C18C6638F}">
      <dsp:nvSpPr>
        <dsp:cNvPr id="0" name=""/>
        <dsp:cNvSpPr/>
      </dsp:nvSpPr>
      <dsp:spPr>
        <a:xfrm>
          <a:off x="4839961" y="1065604"/>
          <a:ext cx="131980" cy="404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738"/>
              </a:lnTo>
              <a:lnTo>
                <a:pt x="131980" y="404738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CA713-9C8B-4546-A4BE-7F44F0DC6C48}">
      <dsp:nvSpPr>
        <dsp:cNvPr id="0" name=""/>
        <dsp:cNvSpPr/>
      </dsp:nvSpPr>
      <dsp:spPr>
        <a:xfrm>
          <a:off x="3484965" y="440898"/>
          <a:ext cx="1706942" cy="184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386"/>
              </a:lnTo>
              <a:lnTo>
                <a:pt x="1706942" y="92386"/>
              </a:lnTo>
              <a:lnTo>
                <a:pt x="1706942" y="18477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15553-1080-4889-80B4-9E9FF1CB18A0}">
      <dsp:nvSpPr>
        <dsp:cNvPr id="0" name=""/>
        <dsp:cNvSpPr/>
      </dsp:nvSpPr>
      <dsp:spPr>
        <a:xfrm>
          <a:off x="3775321" y="1690309"/>
          <a:ext cx="131980" cy="1654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4150"/>
              </a:lnTo>
              <a:lnTo>
                <a:pt x="131980" y="1654150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AD63F4-653E-45E7-A36E-24BFE86EFAA1}">
      <dsp:nvSpPr>
        <dsp:cNvPr id="0" name=""/>
        <dsp:cNvSpPr/>
      </dsp:nvSpPr>
      <dsp:spPr>
        <a:xfrm>
          <a:off x="3775321" y="1690309"/>
          <a:ext cx="131980" cy="1029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444"/>
              </a:lnTo>
              <a:lnTo>
                <a:pt x="131980" y="1029444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9F3C5-0241-4B02-B4F1-7B4172F9FA38}">
      <dsp:nvSpPr>
        <dsp:cNvPr id="0" name=""/>
        <dsp:cNvSpPr/>
      </dsp:nvSpPr>
      <dsp:spPr>
        <a:xfrm>
          <a:off x="3775321" y="1690309"/>
          <a:ext cx="131980" cy="404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738"/>
              </a:lnTo>
              <a:lnTo>
                <a:pt x="131980" y="404738"/>
              </a:lnTo>
            </a:path>
          </a:pathLst>
        </a:cu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92774-8AC9-4934-A4DC-C551E7EF1540}">
      <dsp:nvSpPr>
        <dsp:cNvPr id="0" name=""/>
        <dsp:cNvSpPr/>
      </dsp:nvSpPr>
      <dsp:spPr>
        <a:xfrm>
          <a:off x="4081548" y="1065604"/>
          <a:ext cx="91440" cy="1847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4772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6F53D-8B14-416A-B9AA-F9FEC9DCA97F}">
      <dsp:nvSpPr>
        <dsp:cNvPr id="0" name=""/>
        <dsp:cNvSpPr/>
      </dsp:nvSpPr>
      <dsp:spPr>
        <a:xfrm>
          <a:off x="3484965" y="440898"/>
          <a:ext cx="642303" cy="184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386"/>
              </a:lnTo>
              <a:lnTo>
                <a:pt x="642303" y="92386"/>
              </a:lnTo>
              <a:lnTo>
                <a:pt x="642303" y="18477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7B7AEC-62FF-4196-88BE-03CFC8B56B47}">
      <dsp:nvSpPr>
        <dsp:cNvPr id="0" name=""/>
        <dsp:cNvSpPr/>
      </dsp:nvSpPr>
      <dsp:spPr>
        <a:xfrm>
          <a:off x="2490715" y="1065604"/>
          <a:ext cx="131980" cy="1654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4150"/>
              </a:lnTo>
              <a:lnTo>
                <a:pt x="131980" y="1654150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5A442-DB9B-4641-AF32-691B301D6449}">
      <dsp:nvSpPr>
        <dsp:cNvPr id="0" name=""/>
        <dsp:cNvSpPr/>
      </dsp:nvSpPr>
      <dsp:spPr>
        <a:xfrm>
          <a:off x="2490715" y="1065604"/>
          <a:ext cx="131980" cy="1029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444"/>
              </a:lnTo>
              <a:lnTo>
                <a:pt x="131980" y="1029444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7C327-31B0-4B22-B16D-B622A43988DD}">
      <dsp:nvSpPr>
        <dsp:cNvPr id="0" name=""/>
        <dsp:cNvSpPr/>
      </dsp:nvSpPr>
      <dsp:spPr>
        <a:xfrm>
          <a:off x="2490715" y="1065604"/>
          <a:ext cx="131980" cy="404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738"/>
              </a:lnTo>
              <a:lnTo>
                <a:pt x="131980" y="404738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9160B-4A38-4902-8985-09A3B47A0158}">
      <dsp:nvSpPr>
        <dsp:cNvPr id="0" name=""/>
        <dsp:cNvSpPr/>
      </dsp:nvSpPr>
      <dsp:spPr>
        <a:xfrm>
          <a:off x="2842662" y="440898"/>
          <a:ext cx="642303" cy="184772"/>
        </a:xfrm>
        <a:custGeom>
          <a:avLst/>
          <a:gdLst/>
          <a:ahLst/>
          <a:cxnLst/>
          <a:rect l="0" t="0" r="0" b="0"/>
          <a:pathLst>
            <a:path>
              <a:moveTo>
                <a:pt x="642303" y="0"/>
              </a:moveTo>
              <a:lnTo>
                <a:pt x="642303" y="92386"/>
              </a:lnTo>
              <a:lnTo>
                <a:pt x="0" y="92386"/>
              </a:lnTo>
              <a:lnTo>
                <a:pt x="0" y="18477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314D0-6B3D-4AC0-944D-7916E68C9449}">
      <dsp:nvSpPr>
        <dsp:cNvPr id="0" name=""/>
        <dsp:cNvSpPr/>
      </dsp:nvSpPr>
      <dsp:spPr>
        <a:xfrm>
          <a:off x="1426076" y="1065604"/>
          <a:ext cx="131980" cy="1654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4150"/>
              </a:lnTo>
              <a:lnTo>
                <a:pt x="131980" y="1654150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46B19-0BEC-4EEF-B207-F8964DEE7E76}">
      <dsp:nvSpPr>
        <dsp:cNvPr id="0" name=""/>
        <dsp:cNvSpPr/>
      </dsp:nvSpPr>
      <dsp:spPr>
        <a:xfrm>
          <a:off x="1426076" y="1065604"/>
          <a:ext cx="131980" cy="1029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444"/>
              </a:lnTo>
              <a:lnTo>
                <a:pt x="131980" y="1029444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11179-4BA8-41CF-A13E-5E0166A00731}">
      <dsp:nvSpPr>
        <dsp:cNvPr id="0" name=""/>
        <dsp:cNvSpPr/>
      </dsp:nvSpPr>
      <dsp:spPr>
        <a:xfrm>
          <a:off x="1426076" y="1065604"/>
          <a:ext cx="131980" cy="404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738"/>
              </a:lnTo>
              <a:lnTo>
                <a:pt x="131980" y="404738"/>
              </a:lnTo>
            </a:path>
          </a:pathLst>
        </a:cu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875F4-03DA-4207-913B-952940A5D474}">
      <dsp:nvSpPr>
        <dsp:cNvPr id="0" name=""/>
        <dsp:cNvSpPr/>
      </dsp:nvSpPr>
      <dsp:spPr>
        <a:xfrm>
          <a:off x="1778023" y="440898"/>
          <a:ext cx="1706942" cy="184772"/>
        </a:xfrm>
        <a:custGeom>
          <a:avLst/>
          <a:gdLst/>
          <a:ahLst/>
          <a:cxnLst/>
          <a:rect l="0" t="0" r="0" b="0"/>
          <a:pathLst>
            <a:path>
              <a:moveTo>
                <a:pt x="1706942" y="0"/>
              </a:moveTo>
              <a:lnTo>
                <a:pt x="1706942" y="92386"/>
              </a:lnTo>
              <a:lnTo>
                <a:pt x="0" y="92386"/>
              </a:lnTo>
              <a:lnTo>
                <a:pt x="0" y="18477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DAEAE-A046-42EE-8DB7-35B408CB1F4A}">
      <dsp:nvSpPr>
        <dsp:cNvPr id="0" name=""/>
        <dsp:cNvSpPr/>
      </dsp:nvSpPr>
      <dsp:spPr>
        <a:xfrm>
          <a:off x="3045031" y="964"/>
          <a:ext cx="879867" cy="439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Title</a:t>
          </a:r>
          <a:endParaRPr lang="zh-CN" altLang="en-US" sz="1100" kern="1200"/>
        </a:p>
      </dsp:txBody>
      <dsp:txXfrm>
        <a:off x="3045031" y="964"/>
        <a:ext cx="879867" cy="439933"/>
      </dsp:txXfrm>
    </dsp:sp>
    <dsp:sp modelId="{A653B9B9-A363-4252-88BF-BC800AF71DE8}">
      <dsp:nvSpPr>
        <dsp:cNvPr id="0" name=""/>
        <dsp:cNvSpPr/>
      </dsp:nvSpPr>
      <dsp:spPr>
        <a:xfrm>
          <a:off x="1338089" y="625670"/>
          <a:ext cx="879867" cy="4399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Introduction</a:t>
          </a:r>
          <a:endParaRPr lang="zh-CN" altLang="en-US" sz="1100" kern="1200"/>
        </a:p>
      </dsp:txBody>
      <dsp:txXfrm>
        <a:off x="1338089" y="625670"/>
        <a:ext cx="879867" cy="439933"/>
      </dsp:txXfrm>
    </dsp:sp>
    <dsp:sp modelId="{A9CC2CA3-A9BC-4B8E-BDB8-081E82CC41D8}">
      <dsp:nvSpPr>
        <dsp:cNvPr id="0" name=""/>
        <dsp:cNvSpPr/>
      </dsp:nvSpPr>
      <dsp:spPr>
        <a:xfrm>
          <a:off x="1558056" y="1250376"/>
          <a:ext cx="879867" cy="4399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Motivation</a:t>
          </a:r>
          <a:endParaRPr lang="zh-CN" altLang="en-US" sz="1100" kern="1200"/>
        </a:p>
      </dsp:txBody>
      <dsp:txXfrm>
        <a:off x="1558056" y="1250376"/>
        <a:ext cx="879867" cy="439933"/>
      </dsp:txXfrm>
    </dsp:sp>
    <dsp:sp modelId="{734037F1-1590-4431-A702-B912E78B2B0C}">
      <dsp:nvSpPr>
        <dsp:cNvPr id="0" name=""/>
        <dsp:cNvSpPr/>
      </dsp:nvSpPr>
      <dsp:spPr>
        <a:xfrm>
          <a:off x="1558056" y="1875082"/>
          <a:ext cx="879867" cy="4399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Problem statement</a:t>
          </a:r>
          <a:endParaRPr lang="zh-CN" altLang="en-US" sz="1100" kern="1200"/>
        </a:p>
      </dsp:txBody>
      <dsp:txXfrm>
        <a:off x="1558056" y="1875082"/>
        <a:ext cx="879867" cy="439933"/>
      </dsp:txXfrm>
    </dsp:sp>
    <dsp:sp modelId="{CDBAF8F8-9C0F-47D1-B3EA-FF797094FEBA}">
      <dsp:nvSpPr>
        <dsp:cNvPr id="0" name=""/>
        <dsp:cNvSpPr/>
      </dsp:nvSpPr>
      <dsp:spPr>
        <a:xfrm>
          <a:off x="1558056" y="2499787"/>
          <a:ext cx="879867" cy="4399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Related work</a:t>
          </a:r>
          <a:endParaRPr lang="zh-CN" altLang="en-US" sz="1100" kern="1200"/>
        </a:p>
      </dsp:txBody>
      <dsp:txXfrm>
        <a:off x="1558056" y="2499787"/>
        <a:ext cx="879867" cy="439933"/>
      </dsp:txXfrm>
    </dsp:sp>
    <dsp:sp modelId="{BFBC8B3C-A05A-49B4-B39A-00E2D59E3C93}">
      <dsp:nvSpPr>
        <dsp:cNvPr id="0" name=""/>
        <dsp:cNvSpPr/>
      </dsp:nvSpPr>
      <dsp:spPr>
        <a:xfrm>
          <a:off x="2402728" y="625670"/>
          <a:ext cx="879867" cy="4399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Methods</a:t>
          </a:r>
          <a:endParaRPr lang="zh-CN" altLang="en-US" sz="1100" kern="1200"/>
        </a:p>
      </dsp:txBody>
      <dsp:txXfrm>
        <a:off x="2402728" y="625670"/>
        <a:ext cx="879867" cy="439933"/>
      </dsp:txXfrm>
    </dsp:sp>
    <dsp:sp modelId="{14FFDEBC-1732-4374-A587-CEE1FC3CB295}">
      <dsp:nvSpPr>
        <dsp:cNvPr id="0" name=""/>
        <dsp:cNvSpPr/>
      </dsp:nvSpPr>
      <dsp:spPr>
        <a:xfrm>
          <a:off x="2622695" y="1250376"/>
          <a:ext cx="879867" cy="4399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Basic idea</a:t>
          </a:r>
          <a:endParaRPr lang="zh-CN" altLang="en-US" sz="1100" kern="1200"/>
        </a:p>
      </dsp:txBody>
      <dsp:txXfrm>
        <a:off x="2622695" y="1250376"/>
        <a:ext cx="879867" cy="439933"/>
      </dsp:txXfrm>
    </dsp:sp>
    <dsp:sp modelId="{1FF15B8A-945F-4E11-968A-56257114F5E4}">
      <dsp:nvSpPr>
        <dsp:cNvPr id="0" name=""/>
        <dsp:cNvSpPr/>
      </dsp:nvSpPr>
      <dsp:spPr>
        <a:xfrm>
          <a:off x="2622695" y="1875082"/>
          <a:ext cx="879867" cy="4399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Notations</a:t>
          </a:r>
          <a:endParaRPr lang="zh-CN" altLang="en-US" sz="1100" kern="1200"/>
        </a:p>
      </dsp:txBody>
      <dsp:txXfrm>
        <a:off x="2622695" y="1875082"/>
        <a:ext cx="879867" cy="439933"/>
      </dsp:txXfrm>
    </dsp:sp>
    <dsp:sp modelId="{2DC89FCD-38A8-4E44-B42A-37FA9AA5E91B}">
      <dsp:nvSpPr>
        <dsp:cNvPr id="0" name=""/>
        <dsp:cNvSpPr/>
      </dsp:nvSpPr>
      <dsp:spPr>
        <a:xfrm>
          <a:off x="2622695" y="2499787"/>
          <a:ext cx="879867" cy="4399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Algorithms</a:t>
          </a:r>
          <a:endParaRPr lang="zh-CN" altLang="en-US" sz="1100" kern="1200"/>
        </a:p>
      </dsp:txBody>
      <dsp:txXfrm>
        <a:off x="2622695" y="2499787"/>
        <a:ext cx="879867" cy="439933"/>
      </dsp:txXfrm>
    </dsp:sp>
    <dsp:sp modelId="{33A296EE-53F1-4A7A-80C6-5F508DF512A6}">
      <dsp:nvSpPr>
        <dsp:cNvPr id="0" name=""/>
        <dsp:cNvSpPr/>
      </dsp:nvSpPr>
      <dsp:spPr>
        <a:xfrm>
          <a:off x="3687335" y="625670"/>
          <a:ext cx="879867" cy="4399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Results &amp; discussion</a:t>
          </a:r>
          <a:endParaRPr lang="zh-CN" altLang="en-US" sz="1100" kern="1200"/>
        </a:p>
      </dsp:txBody>
      <dsp:txXfrm>
        <a:off x="3687335" y="625670"/>
        <a:ext cx="879867" cy="439933"/>
      </dsp:txXfrm>
    </dsp:sp>
    <dsp:sp modelId="{05B60359-68B9-4EC7-9708-0D92D9975ED8}">
      <dsp:nvSpPr>
        <dsp:cNvPr id="0" name=""/>
        <dsp:cNvSpPr/>
      </dsp:nvSpPr>
      <dsp:spPr>
        <a:xfrm>
          <a:off x="3687335" y="1250376"/>
          <a:ext cx="879867" cy="4399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Result 1</a:t>
          </a:r>
          <a:endParaRPr lang="zh-CN" altLang="en-US" sz="1100" kern="1200"/>
        </a:p>
      </dsp:txBody>
      <dsp:txXfrm>
        <a:off x="3687335" y="1250376"/>
        <a:ext cx="879867" cy="439933"/>
      </dsp:txXfrm>
    </dsp:sp>
    <dsp:sp modelId="{6B704942-F4B2-44DD-8588-781555D70A6B}">
      <dsp:nvSpPr>
        <dsp:cNvPr id="0" name=""/>
        <dsp:cNvSpPr/>
      </dsp:nvSpPr>
      <dsp:spPr>
        <a:xfrm>
          <a:off x="3907301" y="1875082"/>
          <a:ext cx="879867" cy="4399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Motivation</a:t>
          </a:r>
          <a:endParaRPr lang="zh-CN" altLang="en-US" sz="1100" kern="1200"/>
        </a:p>
      </dsp:txBody>
      <dsp:txXfrm>
        <a:off x="3907301" y="1875082"/>
        <a:ext cx="879867" cy="439933"/>
      </dsp:txXfrm>
    </dsp:sp>
    <dsp:sp modelId="{0B196ABC-3EC2-4948-A252-9F9A9FDA5D6E}">
      <dsp:nvSpPr>
        <dsp:cNvPr id="0" name=""/>
        <dsp:cNvSpPr/>
      </dsp:nvSpPr>
      <dsp:spPr>
        <a:xfrm>
          <a:off x="3907301" y="2499787"/>
          <a:ext cx="879867" cy="4399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Fact</a:t>
          </a:r>
          <a:endParaRPr lang="zh-CN" altLang="en-US" sz="1100" kern="1200"/>
        </a:p>
      </dsp:txBody>
      <dsp:txXfrm>
        <a:off x="3907301" y="2499787"/>
        <a:ext cx="879867" cy="439933"/>
      </dsp:txXfrm>
    </dsp:sp>
    <dsp:sp modelId="{923FE1DF-870C-44FF-84A6-78CBE502D847}">
      <dsp:nvSpPr>
        <dsp:cNvPr id="0" name=""/>
        <dsp:cNvSpPr/>
      </dsp:nvSpPr>
      <dsp:spPr>
        <a:xfrm>
          <a:off x="3907301" y="3124493"/>
          <a:ext cx="879867" cy="4399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Opinion</a:t>
          </a:r>
          <a:endParaRPr lang="zh-CN" altLang="en-US" sz="1100" kern="1200"/>
        </a:p>
      </dsp:txBody>
      <dsp:txXfrm>
        <a:off x="3907301" y="3124493"/>
        <a:ext cx="879867" cy="439933"/>
      </dsp:txXfrm>
    </dsp:sp>
    <dsp:sp modelId="{5FDC144A-534E-41CC-9FFE-DD90154200EA}">
      <dsp:nvSpPr>
        <dsp:cNvPr id="0" name=""/>
        <dsp:cNvSpPr/>
      </dsp:nvSpPr>
      <dsp:spPr>
        <a:xfrm>
          <a:off x="4751974" y="625670"/>
          <a:ext cx="879867" cy="4399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Conclusion</a:t>
          </a:r>
          <a:endParaRPr lang="zh-CN" altLang="en-US" sz="1100" kern="1200"/>
        </a:p>
      </dsp:txBody>
      <dsp:txXfrm>
        <a:off x="4751974" y="625670"/>
        <a:ext cx="879867" cy="439933"/>
      </dsp:txXfrm>
    </dsp:sp>
    <dsp:sp modelId="{C9715058-EDF1-49F8-8681-8D54C5988881}">
      <dsp:nvSpPr>
        <dsp:cNvPr id="0" name=""/>
        <dsp:cNvSpPr/>
      </dsp:nvSpPr>
      <dsp:spPr>
        <a:xfrm>
          <a:off x="4971941" y="1250376"/>
          <a:ext cx="879867" cy="4399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Brief summary</a:t>
          </a:r>
          <a:endParaRPr lang="zh-CN" altLang="en-US" sz="1100" kern="1200"/>
        </a:p>
      </dsp:txBody>
      <dsp:txXfrm>
        <a:off x="4971941" y="1250376"/>
        <a:ext cx="879867" cy="439933"/>
      </dsp:txXfrm>
    </dsp:sp>
    <dsp:sp modelId="{82553453-A0F7-459C-9F0D-58B3207A0016}">
      <dsp:nvSpPr>
        <dsp:cNvPr id="0" name=""/>
        <dsp:cNvSpPr/>
      </dsp:nvSpPr>
      <dsp:spPr>
        <a:xfrm>
          <a:off x="4971941" y="1875082"/>
          <a:ext cx="879867" cy="4399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Extensions</a:t>
          </a:r>
          <a:endParaRPr lang="zh-CN" altLang="en-US" sz="1100" kern="1200"/>
        </a:p>
      </dsp:txBody>
      <dsp:txXfrm>
        <a:off x="4971941" y="1875082"/>
        <a:ext cx="879867" cy="439933"/>
      </dsp:txXfrm>
    </dsp:sp>
    <dsp:sp modelId="{BAE6ECD5-4DDA-4A86-B234-609AB530EC43}">
      <dsp:nvSpPr>
        <dsp:cNvPr id="0" name=""/>
        <dsp:cNvSpPr/>
      </dsp:nvSpPr>
      <dsp:spPr>
        <a:xfrm>
          <a:off x="4971941" y="2499787"/>
          <a:ext cx="879867" cy="4399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Limitations &amp; future studies</a:t>
          </a:r>
          <a:endParaRPr lang="zh-CN" altLang="en-US" sz="1100" kern="1200"/>
        </a:p>
      </dsp:txBody>
      <dsp:txXfrm>
        <a:off x="4971941" y="2499787"/>
        <a:ext cx="879867" cy="439933"/>
      </dsp:txXfrm>
    </dsp:sp>
    <dsp:sp modelId="{9FC11FE2-E8CB-467A-9410-A6E8E1716F46}">
      <dsp:nvSpPr>
        <dsp:cNvPr id="0" name=""/>
        <dsp:cNvSpPr/>
      </dsp:nvSpPr>
      <dsp:spPr>
        <a:xfrm>
          <a:off x="4971941" y="3124493"/>
          <a:ext cx="879867" cy="4399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/>
            <a:t>Concluding marks</a:t>
          </a:r>
          <a:endParaRPr lang="zh-CN" altLang="en-US" sz="1100" kern="1200"/>
        </a:p>
      </dsp:txBody>
      <dsp:txXfrm>
        <a:off x="4971941" y="3124493"/>
        <a:ext cx="879867" cy="4399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1334E-728B-45B5-AB4D-8339436782E8}">
      <dsp:nvSpPr>
        <dsp:cNvPr id="0" name=""/>
        <dsp:cNvSpPr/>
      </dsp:nvSpPr>
      <dsp:spPr>
        <a:xfrm>
          <a:off x="2538460" y="1361994"/>
          <a:ext cx="339517" cy="970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758" y="0"/>
              </a:lnTo>
              <a:lnTo>
                <a:pt x="169758" y="970421"/>
              </a:lnTo>
              <a:lnTo>
                <a:pt x="339517" y="970421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82516" y="1821502"/>
        <a:ext cx="51404" cy="51404"/>
      </dsp:txXfrm>
    </dsp:sp>
    <dsp:sp modelId="{A16D7134-CBCE-4CBA-BCBB-43E2919FE9AD}">
      <dsp:nvSpPr>
        <dsp:cNvPr id="0" name=""/>
        <dsp:cNvSpPr/>
      </dsp:nvSpPr>
      <dsp:spPr>
        <a:xfrm>
          <a:off x="2538460" y="1361994"/>
          <a:ext cx="339517" cy="323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758" y="0"/>
              </a:lnTo>
              <a:lnTo>
                <a:pt x="169758" y="323473"/>
              </a:lnTo>
              <a:lnTo>
                <a:pt x="339517" y="323473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96495" y="1512007"/>
        <a:ext cx="23447" cy="23447"/>
      </dsp:txXfrm>
    </dsp:sp>
    <dsp:sp modelId="{F154F5E2-FB59-4A3B-A766-36F117113AFE}">
      <dsp:nvSpPr>
        <dsp:cNvPr id="0" name=""/>
        <dsp:cNvSpPr/>
      </dsp:nvSpPr>
      <dsp:spPr>
        <a:xfrm>
          <a:off x="2538460" y="1038520"/>
          <a:ext cx="339517" cy="323473"/>
        </a:xfrm>
        <a:custGeom>
          <a:avLst/>
          <a:gdLst/>
          <a:ahLst/>
          <a:cxnLst/>
          <a:rect l="0" t="0" r="0" b="0"/>
          <a:pathLst>
            <a:path>
              <a:moveTo>
                <a:pt x="0" y="323473"/>
              </a:moveTo>
              <a:lnTo>
                <a:pt x="169758" y="323473"/>
              </a:lnTo>
              <a:lnTo>
                <a:pt x="169758" y="0"/>
              </a:lnTo>
              <a:lnTo>
                <a:pt x="339517" y="0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96495" y="1188534"/>
        <a:ext cx="23447" cy="23447"/>
      </dsp:txXfrm>
    </dsp:sp>
    <dsp:sp modelId="{B3C914C7-6EE2-4A21-B353-6205DBE298B5}">
      <dsp:nvSpPr>
        <dsp:cNvPr id="0" name=""/>
        <dsp:cNvSpPr/>
      </dsp:nvSpPr>
      <dsp:spPr>
        <a:xfrm>
          <a:off x="2538460" y="391573"/>
          <a:ext cx="339517" cy="970421"/>
        </a:xfrm>
        <a:custGeom>
          <a:avLst/>
          <a:gdLst/>
          <a:ahLst/>
          <a:cxnLst/>
          <a:rect l="0" t="0" r="0" b="0"/>
          <a:pathLst>
            <a:path>
              <a:moveTo>
                <a:pt x="0" y="970421"/>
              </a:moveTo>
              <a:lnTo>
                <a:pt x="169758" y="970421"/>
              </a:lnTo>
              <a:lnTo>
                <a:pt x="169758" y="0"/>
              </a:lnTo>
              <a:lnTo>
                <a:pt x="339517" y="0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82516" y="851081"/>
        <a:ext cx="51404" cy="51404"/>
      </dsp:txXfrm>
    </dsp:sp>
    <dsp:sp modelId="{A6BBB9CD-8AE9-4C10-B4AE-EDCFA6A9C7C2}">
      <dsp:nvSpPr>
        <dsp:cNvPr id="0" name=""/>
        <dsp:cNvSpPr/>
      </dsp:nvSpPr>
      <dsp:spPr>
        <a:xfrm rot="16200000">
          <a:off x="917686" y="1103215"/>
          <a:ext cx="2723989" cy="517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/>
            <a:t>PREP</a:t>
          </a:r>
          <a:endParaRPr lang="zh-CN" altLang="en-US" sz="3500" kern="1200"/>
        </a:p>
      </dsp:txBody>
      <dsp:txXfrm>
        <a:off x="917686" y="1103215"/>
        <a:ext cx="2723989" cy="517557"/>
      </dsp:txXfrm>
    </dsp:sp>
    <dsp:sp modelId="{ADB050AA-4C79-4595-9923-64F6D41BD01A}">
      <dsp:nvSpPr>
        <dsp:cNvPr id="0" name=""/>
        <dsp:cNvSpPr/>
      </dsp:nvSpPr>
      <dsp:spPr>
        <a:xfrm>
          <a:off x="2877977" y="132794"/>
          <a:ext cx="2075863" cy="5175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/>
            <a:t>Point</a:t>
          </a:r>
          <a:r>
            <a:rPr lang="zh-CN" altLang="en-US" sz="1600" kern="1200"/>
            <a:t>，首先说观点</a:t>
          </a:r>
        </a:p>
      </dsp:txBody>
      <dsp:txXfrm>
        <a:off x="2877977" y="132794"/>
        <a:ext cx="2075863" cy="517557"/>
      </dsp:txXfrm>
    </dsp:sp>
    <dsp:sp modelId="{B27861EF-E2B3-4DD1-86DE-7A216962B02D}">
      <dsp:nvSpPr>
        <dsp:cNvPr id="0" name=""/>
        <dsp:cNvSpPr/>
      </dsp:nvSpPr>
      <dsp:spPr>
        <a:xfrm>
          <a:off x="2877977" y="779741"/>
          <a:ext cx="2075863" cy="5175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/>
            <a:t>Reason</a:t>
          </a:r>
          <a:r>
            <a:rPr lang="zh-CN" altLang="en-US" sz="1600" kern="1200"/>
            <a:t>，说原因</a:t>
          </a:r>
        </a:p>
      </dsp:txBody>
      <dsp:txXfrm>
        <a:off x="2877977" y="779741"/>
        <a:ext cx="2075863" cy="517557"/>
      </dsp:txXfrm>
    </dsp:sp>
    <dsp:sp modelId="{D870438A-D69A-45F0-AE0F-70AE4A9FF3FB}">
      <dsp:nvSpPr>
        <dsp:cNvPr id="0" name=""/>
        <dsp:cNvSpPr/>
      </dsp:nvSpPr>
      <dsp:spPr>
        <a:xfrm>
          <a:off x="2877977" y="1426689"/>
          <a:ext cx="2075863" cy="5175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/>
            <a:t>Example</a:t>
          </a:r>
          <a:r>
            <a:rPr lang="zh-CN" altLang="en-US" sz="1600" kern="1200"/>
            <a:t>，举例子</a:t>
          </a:r>
        </a:p>
      </dsp:txBody>
      <dsp:txXfrm>
        <a:off x="2877977" y="1426689"/>
        <a:ext cx="2075863" cy="517557"/>
      </dsp:txXfrm>
    </dsp:sp>
    <dsp:sp modelId="{9FACEC74-33F2-4385-9AB3-0386D009D8AB}">
      <dsp:nvSpPr>
        <dsp:cNvPr id="0" name=""/>
        <dsp:cNvSpPr/>
      </dsp:nvSpPr>
      <dsp:spPr>
        <a:xfrm>
          <a:off x="2877977" y="2073636"/>
          <a:ext cx="2075863" cy="5175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/>
            <a:t>Point</a:t>
          </a:r>
          <a:r>
            <a:rPr lang="zh-CN" altLang="en-US" sz="1600" kern="1200"/>
            <a:t>，再次强调观点</a:t>
          </a:r>
        </a:p>
      </dsp:txBody>
      <dsp:txXfrm>
        <a:off x="2877977" y="2073636"/>
        <a:ext cx="2075863" cy="517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A949-CA59-4519-8A31-F15FD66F11A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0B34-5C65-48E4-B27C-6EABF328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6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A949-CA59-4519-8A31-F15FD66F11A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0B34-5C65-48E4-B27C-6EABF328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67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A949-CA59-4519-8A31-F15FD66F11A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0B34-5C65-48E4-B27C-6EABF328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56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A949-CA59-4519-8A31-F15FD66F11A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0B34-5C65-48E4-B27C-6EABF3286C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970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A949-CA59-4519-8A31-F15FD66F11A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0B34-5C65-48E4-B27C-6EABF328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99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A949-CA59-4519-8A31-F15FD66F11A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0B34-5C65-48E4-B27C-6EABF328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596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A949-CA59-4519-8A31-F15FD66F11A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0B34-5C65-48E4-B27C-6EABF328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333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A949-CA59-4519-8A31-F15FD66F11A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0B34-5C65-48E4-B27C-6EABF328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6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A949-CA59-4519-8A31-F15FD66F11A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0B34-5C65-48E4-B27C-6EABF328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61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A949-CA59-4519-8A31-F15FD66F11A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0B34-5C65-48E4-B27C-6EABF328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9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A949-CA59-4519-8A31-F15FD66F11A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0B34-5C65-48E4-B27C-6EABF328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75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A949-CA59-4519-8A31-F15FD66F11A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0B34-5C65-48E4-B27C-6EABF328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1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A949-CA59-4519-8A31-F15FD66F11A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0B34-5C65-48E4-B27C-6EABF328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00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A949-CA59-4519-8A31-F15FD66F11A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0B34-5C65-48E4-B27C-6EABF328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65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A949-CA59-4519-8A31-F15FD66F11A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0B34-5C65-48E4-B27C-6EABF328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70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A949-CA59-4519-8A31-F15FD66F11A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0B34-5C65-48E4-B27C-6EABF328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7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A949-CA59-4519-8A31-F15FD66F11A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0B34-5C65-48E4-B27C-6EABF328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3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B07A949-CA59-4519-8A31-F15FD66F11A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D360B34-5C65-48E4-B27C-6EABF3286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26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8CA74-A9AE-4B69-8CBC-9DB58354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zh-CN" altLang="en-US"/>
              <a:t>弱扩展性的两种思路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EE7BB-F18E-482C-80B0-3E1E35B73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6800"/>
            <a:ext cx="10353762" cy="5103479"/>
          </a:xfrm>
        </p:spPr>
        <p:txBody>
          <a:bodyPr/>
          <a:lstStyle/>
          <a:p>
            <a:r>
              <a:rPr lang="zh-CN" altLang="en-US"/>
              <a:t>体系随进程数增加而变化，如氢链</a:t>
            </a:r>
            <a:r>
              <a:rPr lang="en-US" altLang="zh-CN"/>
              <a:t>(H2)2</a:t>
            </a:r>
            <a:r>
              <a:rPr lang="zh-CN" altLang="en-US"/>
              <a:t>，</a:t>
            </a:r>
            <a:r>
              <a:rPr lang="en-US" altLang="zh-CN"/>
              <a:t>(H2)4, (H2)8 …</a:t>
            </a:r>
          </a:p>
          <a:p>
            <a:pPr lvl="1"/>
            <a:r>
              <a:rPr lang="zh-CN" altLang="en-US"/>
              <a:t>无法保证进程数增加时，每个进程负载保持不变，因此需要拟合</a:t>
            </a:r>
            <a:r>
              <a:rPr lang="en-US" altLang="zh-CN"/>
              <a:t>T = p^a</a:t>
            </a:r>
            <a:r>
              <a:rPr lang="zh-CN" altLang="en-US"/>
              <a:t>，得到扩展因子</a:t>
            </a:r>
            <a:r>
              <a:rPr lang="en-US" altLang="zh-CN"/>
              <a:t>a</a:t>
            </a:r>
          </a:p>
          <a:p>
            <a:pPr lvl="1"/>
            <a:r>
              <a:rPr lang="zh-CN" altLang="en-US"/>
              <a:t>横向对比</a:t>
            </a:r>
            <a:r>
              <a:rPr lang="en-US" altLang="zh-CN"/>
              <a:t>Aims</a:t>
            </a:r>
            <a:r>
              <a:rPr lang="zh-CN" altLang="en-US"/>
              <a:t>的聚乙炔体系，体系增长时对时间影响最显著的是原子数</a:t>
            </a:r>
            <a:r>
              <a:rPr lang="en-US" altLang="zh-CN"/>
              <a:t>(</a:t>
            </a:r>
            <a:r>
              <a:rPr lang="zh-CN" altLang="en-US"/>
              <a:t>基组数</a:t>
            </a:r>
            <a:r>
              <a:rPr lang="en-US" altLang="zh-CN"/>
              <a:t>)</a:t>
            </a:r>
            <a:r>
              <a:rPr lang="zh-CN" altLang="en-US"/>
              <a:t>，但</a:t>
            </a:r>
            <a:r>
              <a:rPr lang="en-US" altLang="zh-CN"/>
              <a:t>VQE</a:t>
            </a:r>
            <a:r>
              <a:rPr lang="zh-CN" altLang="en-US"/>
              <a:t>中氢链增长时电路数量（类比矩阵大小）和电路的结构（类比矩阵稀疏度）都会变化，这两者</a:t>
            </a:r>
            <a:r>
              <a:rPr lang="zh-CN" altLang="en-US">
                <a:solidFill>
                  <a:schemeClr val="tx1"/>
                </a:solidFill>
              </a:rPr>
              <a:t>同时影响</a:t>
            </a:r>
            <a:r>
              <a:rPr lang="zh-CN" altLang="en-US"/>
              <a:t>计算时间，但拟合时仅考虑电路数量。</a:t>
            </a:r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体系固定，电路结构固定，仅变化电路数量，如在苯的</a:t>
            </a:r>
            <a:r>
              <a:rPr lang="en-US" altLang="zh-CN"/>
              <a:t>330816</a:t>
            </a:r>
            <a:r>
              <a:rPr lang="zh-CN" altLang="en-US"/>
              <a:t>个电路中取前</a:t>
            </a:r>
            <a:r>
              <a:rPr lang="en-US" altLang="zh-CN"/>
              <a:t>n</a:t>
            </a:r>
            <a:r>
              <a:rPr lang="zh-CN" altLang="en-US"/>
              <a:t>条</a:t>
            </a:r>
            <a:endParaRPr lang="en-US" altLang="zh-CN"/>
          </a:p>
          <a:p>
            <a:pPr lvl="1"/>
            <a:r>
              <a:rPr lang="zh-CN" altLang="en-US"/>
              <a:t>精确维持每个进程负载固定（</a:t>
            </a:r>
            <a:r>
              <a:rPr lang="en-US" altLang="zh-CN"/>
              <a:t>aims</a:t>
            </a:r>
            <a:r>
              <a:rPr lang="zh-CN" altLang="en-US"/>
              <a:t>中难以做到），理想时间即等于第一组的时间，无需拟合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337752-07FD-4052-B889-51F290F14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2581835"/>
            <a:ext cx="4834796" cy="15214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B01AA2-8E16-43AE-B215-7E903BC92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5030480"/>
            <a:ext cx="4824356" cy="152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2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4B84E-5CA6-4C79-80AE-4CE0FB12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好文章的两个角度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27C0A-0345-47F3-B4C1-93D3EC0A3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记录探索过程，传播结论，即最大化信息量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从左向右阅读，信息流动和逻辑链条连贯，很少出现读不懂需要回溯查找相关信息的情况，即最小化能量消耗，或者最小化回退</a:t>
            </a:r>
            <a:r>
              <a:rPr lang="en-US" altLang="zh-CN"/>
              <a:t>+</a:t>
            </a:r>
            <a:r>
              <a:rPr lang="zh-CN" altLang="en-US"/>
              <a:t>查询时长</a:t>
            </a:r>
            <a:endParaRPr lang="en-US" altLang="zh-CN"/>
          </a:p>
          <a:p>
            <a:pPr lvl="1"/>
            <a:r>
              <a:rPr lang="zh-CN" altLang="en-US"/>
              <a:t>换行无法避免，不计算在内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7FCBBE-2308-41FB-9F04-4C8E7A97A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18" y="4288396"/>
            <a:ext cx="6742149" cy="146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4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A09C5-D9ED-425A-91B0-60C9AB4E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好文章的树状结构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D68900-1A0F-43ED-B1C8-666085A79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信息流动和逻辑链条连贯，并不是单向链表，而是树状结构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8DA15F5-13DA-49DF-891A-5172F30D50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9032219"/>
              </p:ext>
            </p:extLst>
          </p:nvPr>
        </p:nvGraphicFramePr>
        <p:xfrm>
          <a:off x="56148" y="2378207"/>
          <a:ext cx="7189898" cy="3565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B1EFD81-B899-4408-AA5A-9080C1ADD96B}"/>
              </a:ext>
            </a:extLst>
          </p:cNvPr>
          <p:cNvSpPr txBox="1"/>
          <p:nvPr/>
        </p:nvSpPr>
        <p:spPr>
          <a:xfrm>
            <a:off x="7737822" y="2743200"/>
            <a:ext cx="3211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只用一句话：</a:t>
            </a:r>
            <a:r>
              <a:rPr lang="en-US" altLang="zh-CN"/>
              <a:t>title</a:t>
            </a:r>
          </a:p>
          <a:p>
            <a:endParaRPr lang="en-US" altLang="zh-CN"/>
          </a:p>
          <a:p>
            <a:r>
              <a:rPr lang="zh-CN" altLang="en-US"/>
              <a:t>只用</a:t>
            </a:r>
            <a:r>
              <a:rPr lang="en-US" altLang="zh-CN"/>
              <a:t>10</a:t>
            </a:r>
            <a:r>
              <a:rPr lang="zh-CN" altLang="en-US"/>
              <a:t>句话：</a:t>
            </a:r>
            <a:r>
              <a:rPr lang="en-US" altLang="zh-CN"/>
              <a:t>abstract</a:t>
            </a:r>
          </a:p>
          <a:p>
            <a:endParaRPr lang="en-US" altLang="zh-CN"/>
          </a:p>
          <a:p>
            <a:r>
              <a:rPr lang="zh-CN" altLang="en-US"/>
              <a:t>只用</a:t>
            </a:r>
            <a:r>
              <a:rPr lang="en-US" altLang="zh-CN"/>
              <a:t>50</a:t>
            </a:r>
            <a:r>
              <a:rPr lang="zh-CN" altLang="en-US"/>
              <a:t>句话：</a:t>
            </a:r>
            <a:r>
              <a:rPr lang="en-US" altLang="zh-CN"/>
              <a:t>first-sentences</a:t>
            </a:r>
          </a:p>
          <a:p>
            <a:endParaRPr lang="en-US" altLang="zh-CN"/>
          </a:p>
          <a:p>
            <a:r>
              <a:rPr lang="zh-CN" altLang="en-US"/>
              <a:t>只用</a:t>
            </a:r>
            <a:r>
              <a:rPr lang="en-US" altLang="zh-CN"/>
              <a:t>5</a:t>
            </a:r>
            <a:r>
              <a:rPr lang="zh-CN" altLang="en-US"/>
              <a:t>段话：</a:t>
            </a:r>
            <a:r>
              <a:rPr lang="en-US" altLang="zh-CN"/>
              <a:t>introduction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61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5DF7A-1962-403E-90B4-1B58FC61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怎样写一段话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1975F88F-D750-47C6-9F1D-027E0B6CFE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8657305"/>
              </p:ext>
            </p:extLst>
          </p:nvPr>
        </p:nvGraphicFramePr>
        <p:xfrm>
          <a:off x="-781412" y="2067005"/>
          <a:ext cx="6974744" cy="2723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DD84F81A-EC4A-4466-AE05-B3D48526A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3708" y="2271275"/>
            <a:ext cx="4884209" cy="19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4BC15-CB51-453D-9A07-FE2991CD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怎样写一段话 （层次递进）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A20FC-B285-493F-A72E-ACB3226B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625788"/>
            <a:ext cx="10353762" cy="1388249"/>
          </a:xfrm>
        </p:spPr>
        <p:txBody>
          <a:bodyPr/>
          <a:lstStyle/>
          <a:p>
            <a:r>
              <a:rPr lang="zh-CN" altLang="en-US"/>
              <a:t>主语：</a:t>
            </a:r>
            <a:r>
              <a:rPr lang="en-US" altLang="zh-CN"/>
              <a:t>They -&gt; some of them -&gt; the man</a:t>
            </a:r>
          </a:p>
          <a:p>
            <a:r>
              <a:rPr lang="zh-CN" altLang="en-US"/>
              <a:t>体现关联关系：后句重复前句关键词、加连接词</a:t>
            </a:r>
            <a:r>
              <a:rPr lang="en-US" altLang="zh-CN"/>
              <a:t>/</a:t>
            </a:r>
            <a:r>
              <a:rPr lang="zh-CN" altLang="en-US"/>
              <a:t>连接句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30DDA6-349E-4970-B793-00D50B115B24}"/>
              </a:ext>
            </a:extLst>
          </p:cNvPr>
          <p:cNvSpPr txBox="1"/>
          <p:nvPr/>
        </p:nvSpPr>
        <p:spPr>
          <a:xfrm>
            <a:off x="2497310" y="1679121"/>
            <a:ext cx="65467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Americans feel proud of themselves for working hard, but 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feel equally proud of themselves when they sit and do nothing over weekends. 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them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even measure success in terms of the length and frequency of their vacations. 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man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who gets a month’s vacation each year considers himself more successful than the man who gets two weeks.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3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57FEF-C44D-4F1D-BED1-F237F3EC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怎样写一段话 （复合结构）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2C22C-76E2-44FC-BA4D-F6B3730E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30" y="1763185"/>
            <a:ext cx="6478246" cy="4058751"/>
          </a:xfrm>
        </p:spPr>
        <p:txBody>
          <a:bodyPr/>
          <a:lstStyle/>
          <a:p>
            <a:r>
              <a:rPr lang="en-US" altLang="zh-CN"/>
              <a:t>Brainwasing </a:t>
            </a:r>
          </a:p>
          <a:p>
            <a:pPr lvl="1"/>
            <a:r>
              <a:rPr lang="en-US" altLang="zh-CN"/>
              <a:t>For some </a:t>
            </a:r>
          </a:p>
          <a:p>
            <a:pPr lvl="2"/>
            <a:r>
              <a:rPr lang="en-US" altLang="zh-CN"/>
              <a:t>For example</a:t>
            </a:r>
          </a:p>
          <a:p>
            <a:pPr lvl="1"/>
            <a:r>
              <a:rPr lang="en-US" altLang="zh-CN"/>
              <a:t>For others</a:t>
            </a:r>
          </a:p>
          <a:p>
            <a:pPr lvl="1"/>
            <a:r>
              <a:rPr lang="en-US" altLang="zh-CN"/>
              <a:t>Most accurately, however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471960-B97E-4863-8D2A-34E9819D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633" y="1763184"/>
            <a:ext cx="4124053" cy="40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1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51C03-2576-46D8-8385-CFDCCFAA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怎样写一句话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7C006-CE1F-4C29-8597-C280DA19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信息的流动，遵循最小堆栈深度原则</a:t>
            </a:r>
            <a:endParaRPr lang="en-US" altLang="zh-CN"/>
          </a:p>
          <a:p>
            <a:pPr lvl="1"/>
            <a:r>
              <a:rPr lang="zh-CN" altLang="en-US"/>
              <a:t>两句话包含相同的信息时，后一句的旧信息要提早出现</a:t>
            </a:r>
            <a:endParaRPr lang="en-US" altLang="zh-CN"/>
          </a:p>
          <a:p>
            <a:pPr lvl="1"/>
            <a:r>
              <a:rPr lang="zh-CN" altLang="en-US"/>
              <a:t>新信息不得不出现时，加插入语引入旧信息</a:t>
            </a:r>
            <a:endParaRPr lang="en-US" altLang="zh-CN"/>
          </a:p>
          <a:p>
            <a:pPr marL="450000" lvl="1" indent="0">
              <a:buNone/>
            </a:pPr>
            <a:endParaRPr lang="en-US" altLang="zh-CN"/>
          </a:p>
          <a:p>
            <a:r>
              <a:rPr lang="zh-CN" altLang="en-US"/>
              <a:t>避免头重脚轻</a:t>
            </a:r>
            <a:endParaRPr lang="en-US" altLang="zh-CN"/>
          </a:p>
          <a:p>
            <a:pPr lvl="1"/>
            <a:r>
              <a:rPr lang="zh-CN" altLang="en-US"/>
              <a:t>主语太长时，拆掉，独立成句</a:t>
            </a:r>
            <a:endParaRPr lang="en-US" altLang="zh-CN"/>
          </a:p>
          <a:p>
            <a:pPr lvl="1"/>
            <a:r>
              <a:rPr lang="zh-CN" altLang="en-US"/>
              <a:t>主谓之间距离近，长定语后置</a:t>
            </a:r>
            <a:endParaRPr lang="en-US" altLang="zh-CN"/>
          </a:p>
          <a:p>
            <a:pPr marL="450000" lvl="1" indent="0">
              <a:buNone/>
            </a:pPr>
            <a:endParaRPr lang="en-US" altLang="zh-CN"/>
          </a:p>
          <a:p>
            <a:r>
              <a:rPr lang="zh-CN" altLang="en-US"/>
              <a:t>插入语（即用两个逗号分隔开的语句）不计算在主谓的距离，意味着可跳过</a:t>
            </a:r>
            <a:endParaRPr lang="en-US" altLang="zh-CN"/>
          </a:p>
          <a:p>
            <a:pPr lvl="1"/>
            <a:r>
              <a:rPr lang="zh-CN" altLang="en-US"/>
              <a:t>例：</a:t>
            </a:r>
            <a:r>
              <a:rPr lang="en-US" altLang="zh-CN"/>
              <a:t>Liu, </a:t>
            </a:r>
            <a:r>
              <a:rPr lang="en-US" altLang="zh-CN">
                <a:solidFill>
                  <a:srgbClr val="00B0F0"/>
                </a:solidFill>
              </a:rPr>
              <a:t>who …. </a:t>
            </a:r>
            <a:r>
              <a:rPr lang="en-US" altLang="zh-CN"/>
              <a:t>, said he 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73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97</TotalTime>
  <Words>529</Words>
  <Application>Microsoft Office PowerPoint</Application>
  <PresentationFormat>宽屏</PresentationFormat>
  <Paragraphs>69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Wingdings 2</vt:lpstr>
      <vt:lpstr>石板</vt:lpstr>
      <vt:lpstr>弱扩展性的两种思路</vt:lpstr>
      <vt:lpstr>好文章的两个角度</vt:lpstr>
      <vt:lpstr>好文章的树状结构</vt:lpstr>
      <vt:lpstr>怎样写一段话</vt:lpstr>
      <vt:lpstr>怎样写一段话 （层次递进）</vt:lpstr>
      <vt:lpstr>怎样写一段话 （复合结构）</vt:lpstr>
      <vt:lpstr>怎样写一句话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直前</dc:creator>
  <cp:lastModifiedBy>徐 直前</cp:lastModifiedBy>
  <cp:revision>20</cp:revision>
  <dcterms:created xsi:type="dcterms:W3CDTF">2022-06-29T01:40:50Z</dcterms:created>
  <dcterms:modified xsi:type="dcterms:W3CDTF">2022-06-29T05:21:25Z</dcterms:modified>
</cp:coreProperties>
</file>