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73332-4AF4-4EC5-87DF-1E01E8BB7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F3C8DE-A82C-4A2E-80E1-388B9B115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F02F2-8A36-4821-BD0C-EB0CF9C5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6404-0019-44A2-B2F3-AC302FA1F44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22873-56D0-4378-B2D5-367D54BD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7A6E9-777F-4AAA-A974-463EA041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EEBC-2D35-4FC1-8668-8CEE06C16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2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0DF16-8F8F-4B4A-BD8D-022B423C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B4421A-8E74-4250-8BC0-CAB7FD14B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4B55D-F2CB-4E6A-9228-5BA9782A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6404-0019-44A2-B2F3-AC302FA1F44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241C4-FE97-487C-9829-6287AE31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ECEB3-7925-4C47-9799-48D32525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EEBC-2D35-4FC1-8668-8CEE06C16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37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D16085-62D2-4757-BE39-85DCDD64A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8CAC8C-08C3-41C5-A7E7-34739743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21E54-96AC-40BB-99D3-211EDF4B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6404-0019-44A2-B2F3-AC302FA1F44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C694B-A691-4F0E-9FAA-433BB54F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CA856-09EC-4801-AA1A-7877F5DC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EEBC-2D35-4FC1-8668-8CEE06C16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71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AA532-01DF-42DD-9C4A-85E2B87C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61C2F-F038-45F9-A8DD-73EF56CAD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D938C-4BDD-4ECB-9C7F-3CA63C4E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6404-0019-44A2-B2F3-AC302FA1F44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434BC-8E13-4F81-8ED9-9CCE19C6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63609-D8A2-45D4-8CE0-DE0F966D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EEBC-2D35-4FC1-8668-8CEE06C16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7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5B605-197F-4242-A558-8494F895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78812-2B6A-4672-BED9-990A5277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9E597-4B4E-431D-840C-F50C3C6A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6404-0019-44A2-B2F3-AC302FA1F44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C0908-06F5-4ECE-A4C6-B107655E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32E5F-F012-4AD5-BDD1-8FBE46EB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EEBC-2D35-4FC1-8668-8CEE06C16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2B9FF-2ED3-431A-B793-67A0F905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17A2A-5B14-4868-BBA5-797A5AC4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350E3-A666-479E-8684-C26C7F631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AABD55-1576-4DAC-944C-D8E04027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6404-0019-44A2-B2F3-AC302FA1F44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06E001-1041-4C8B-BFA9-4F16C595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7513CF-C7F5-4BB8-B8F7-2FFBE7AF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EEBC-2D35-4FC1-8668-8CEE06C16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DE814-C149-4186-9100-459FF948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299A9-4358-4F10-B988-539B53952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0D5F4-2821-49C6-8FC3-D1FD2B96E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A6DE52-F302-470F-BEBF-34924C433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F350F4-F14B-4942-A1AA-749EE1412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6AC004-256D-4C33-8B70-C46FA372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6404-0019-44A2-B2F3-AC302FA1F44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BE0755-AFD2-4966-85CB-854806F4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6FA099-9DF5-4C3E-94A2-BC277CDA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EEBC-2D35-4FC1-8668-8CEE06C16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68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F31DA-F60E-4C06-BE40-D8E40799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C0D8A3-C6EF-4BFF-9C2A-996BC123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6404-0019-44A2-B2F3-AC302FA1F44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ACBA68-8F62-4432-816A-68F5233C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754723-4B86-4A8D-9E80-5A39C219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EEBC-2D35-4FC1-8668-8CEE06C16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1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40C59A-2F8D-4A4B-B1E6-EB105BE4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6404-0019-44A2-B2F3-AC302FA1F44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B18D48-403C-46FA-B50B-8CA678CD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755AC7-C046-4481-98E8-560BD469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EEBC-2D35-4FC1-8668-8CEE06C16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79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E5A4A-0306-4EF0-833D-4B1F7798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D3ABF-DF52-42A7-B73C-BE5E68A4A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009B72-7E89-458F-8451-8FDC61161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F7706-2959-40DC-9871-8F1173EF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6404-0019-44A2-B2F3-AC302FA1F44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0256A-C848-4662-82DE-4A8E7307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578839-B4D5-470B-8F99-9BEF5461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EEBC-2D35-4FC1-8668-8CEE06C16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28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F7626-C9BA-4F2E-AD8D-BE937627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795EA2-E552-4411-82DB-CBB6513B2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6B4593-B026-41DD-89E5-65E9FEC7F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33F07-9EA3-40FE-9AC8-D9329EC1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6404-0019-44A2-B2F3-AC302FA1F44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1F5CAD-6D01-45E6-979B-D18A48EB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E7AE29-846A-4FBC-BA94-42FE9DF9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EEBC-2D35-4FC1-8668-8CEE06C16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06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6017D6-F929-4439-AA06-C629FAD06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D77D28-6A5E-47A0-8A0D-CBEA73228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9D51D-F414-485C-82F6-341BB8E5F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26404-0019-44A2-B2F3-AC302FA1F44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56027-92CB-488A-8E74-A24597B63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6EBA3-3344-4A21-8E66-9BC42D909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EEBC-2D35-4FC1-8668-8CEE06C16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5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0066F-60D4-4987-A7A8-495C948E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VQE</a:t>
            </a:r>
            <a:r>
              <a:rPr lang="zh-CN" altLang="en-US"/>
              <a:t>在</a:t>
            </a:r>
            <a:r>
              <a:rPr lang="en-US" altLang="zh-CN"/>
              <a:t>9</a:t>
            </a:r>
            <a:r>
              <a:rPr lang="zh-CN" altLang="en-US"/>
              <a:t>区上的移植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9F94C-A9C6-4D0B-9E18-18DC94451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SlurmClusterManager.jl</a:t>
            </a:r>
            <a:r>
              <a:rPr lang="zh-CN" altLang="en-US"/>
              <a:t>库提供了</a:t>
            </a:r>
            <a:r>
              <a:rPr lang="en-US" altLang="zh-CN"/>
              <a:t>Julia</a:t>
            </a:r>
            <a:r>
              <a:rPr lang="zh-CN" altLang="en-US"/>
              <a:t>在</a:t>
            </a:r>
            <a:r>
              <a:rPr lang="en-US" altLang="zh-CN"/>
              <a:t>Slurm</a:t>
            </a:r>
            <a:r>
              <a:rPr lang="zh-CN" altLang="en-US"/>
              <a:t>系统下的</a:t>
            </a:r>
            <a:r>
              <a:rPr lang="en-US" altLang="zh-CN"/>
              <a:t>worker</a:t>
            </a:r>
            <a:r>
              <a:rPr lang="zh-CN" altLang="en-US"/>
              <a:t>生成和多进程环境的初始化</a:t>
            </a:r>
            <a:endParaRPr lang="en-US" altLang="zh-CN"/>
          </a:p>
          <a:p>
            <a:r>
              <a:rPr lang="en-US" altLang="zh-CN"/>
              <a:t>LiH</a:t>
            </a:r>
            <a:r>
              <a:rPr lang="zh-CN" altLang="en-US"/>
              <a:t>体系下</a:t>
            </a:r>
            <a:r>
              <a:rPr lang="en-US" altLang="zh-CN"/>
              <a:t>630</a:t>
            </a:r>
            <a:r>
              <a:rPr lang="zh-CN" altLang="en-US"/>
              <a:t>个电路，</a:t>
            </a:r>
            <a:r>
              <a:rPr lang="en-US" altLang="zh-CN"/>
              <a:t>288</a:t>
            </a:r>
            <a:r>
              <a:rPr lang="zh-CN" altLang="en-US"/>
              <a:t>进程运行最快，平均</a:t>
            </a:r>
            <a:r>
              <a:rPr lang="en-US" altLang="zh-CN"/>
              <a:t>4.7</a:t>
            </a:r>
            <a:r>
              <a:rPr lang="zh-CN" altLang="en-US"/>
              <a:t>秒一次</a:t>
            </a:r>
            <a:r>
              <a:rPr lang="en-US" altLang="zh-CN"/>
              <a:t>get_total_energy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209F13-0211-44A6-9F1E-C0BD0BAEF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08" y="3340223"/>
            <a:ext cx="5402962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B0E0-41A5-43C9-8425-FD5043F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内存问题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532F0-3C2C-4004-A251-3626E7FBF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循环调用</a:t>
            </a:r>
            <a:r>
              <a:rPr lang="en-US" altLang="zh-CN"/>
              <a:t>10000</a:t>
            </a:r>
            <a:r>
              <a:rPr lang="zh-CN" altLang="en-US"/>
              <a:t>次</a:t>
            </a:r>
            <a:r>
              <a:rPr lang="en-US" altLang="zh-CN"/>
              <a:t>get_total_energy</a:t>
            </a:r>
            <a:r>
              <a:rPr lang="zh-CN" altLang="en-US"/>
              <a:t>通过（每次</a:t>
            </a:r>
            <a:r>
              <a:rPr lang="en-US" altLang="zh-CN"/>
              <a:t>allocation</a:t>
            </a:r>
            <a:r>
              <a:rPr lang="zh-CN" altLang="en-US"/>
              <a:t>约为</a:t>
            </a:r>
            <a:r>
              <a:rPr lang="en-US" altLang="zh-CN"/>
              <a:t>0.35GiB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限制最大</a:t>
            </a:r>
            <a:r>
              <a:rPr lang="en-US" altLang="zh-CN"/>
              <a:t>eval</a:t>
            </a:r>
            <a:r>
              <a:rPr lang="zh-CN" altLang="en-US"/>
              <a:t>次数为</a:t>
            </a:r>
            <a:r>
              <a:rPr lang="en-US" altLang="zh-CN"/>
              <a:t>500</a:t>
            </a:r>
            <a:r>
              <a:rPr lang="zh-CN" altLang="en-US"/>
              <a:t>的</a:t>
            </a:r>
            <a:r>
              <a:rPr lang="en-US" altLang="zh-CN"/>
              <a:t>COBYLA</a:t>
            </a:r>
            <a:r>
              <a:rPr lang="zh-CN" altLang="en-US"/>
              <a:t>算法，内存不足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2D0AE7-EECD-4433-922A-4042CF14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39" y="3429000"/>
            <a:ext cx="10318480" cy="106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5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9E748-46FA-4201-A702-4215A550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目前</a:t>
            </a:r>
            <a:r>
              <a:rPr lang="en-US" altLang="zh-CN"/>
              <a:t>LiH</a:t>
            </a:r>
            <a:r>
              <a:rPr lang="zh-CN" altLang="en-US"/>
              <a:t>最好的结果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46EA6-2FB1-4735-9172-0ADAD2F5D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同为不需要梯度的</a:t>
            </a:r>
            <a:r>
              <a:rPr lang="en-US" altLang="zh-CN"/>
              <a:t>BOBYQA</a:t>
            </a:r>
            <a:r>
              <a:rPr lang="zh-CN" altLang="en-US"/>
              <a:t>算法，最大</a:t>
            </a:r>
            <a:r>
              <a:rPr lang="en-US" altLang="zh-CN"/>
              <a:t>eval</a:t>
            </a:r>
            <a:r>
              <a:rPr lang="zh-CN" altLang="en-US"/>
              <a:t>次数为</a:t>
            </a:r>
            <a:r>
              <a:rPr lang="en-US" altLang="zh-CN"/>
              <a:t>200</a:t>
            </a:r>
          </a:p>
          <a:p>
            <a:r>
              <a:rPr lang="zh-CN" altLang="en-US"/>
              <a:t>速度约为</a:t>
            </a:r>
            <a:r>
              <a:rPr lang="en-US" altLang="zh-CN"/>
              <a:t>COBYLA</a:t>
            </a:r>
            <a:r>
              <a:rPr lang="zh-CN" altLang="en-US"/>
              <a:t>的两倍，结果也更好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FCI</a:t>
            </a:r>
            <a:r>
              <a:rPr lang="zh-CN" altLang="en-US"/>
              <a:t>值：</a:t>
            </a:r>
            <a:r>
              <a:rPr lang="en-US" altLang="zh-CN"/>
              <a:t>-7.8610877724814952</a:t>
            </a:r>
            <a:r>
              <a:rPr lang="zh-CN" altLang="en-US"/>
              <a:t>，相对误差：</a:t>
            </a:r>
            <a:r>
              <a:rPr lang="en-US" altLang="zh-CN"/>
              <a:t>0.03173529%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BD6984-74D6-42CC-A179-B94E3034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98" y="3030015"/>
            <a:ext cx="10696224" cy="220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119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VQE在9区上的移植</vt:lpstr>
      <vt:lpstr>内存问题</vt:lpstr>
      <vt:lpstr>目前LiH最好的结果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5315</dc:creator>
  <cp:lastModifiedBy>5315</cp:lastModifiedBy>
  <cp:revision>15</cp:revision>
  <dcterms:created xsi:type="dcterms:W3CDTF">2021-12-27T05:03:55Z</dcterms:created>
  <dcterms:modified xsi:type="dcterms:W3CDTF">2021-12-27T06:54:44Z</dcterms:modified>
</cp:coreProperties>
</file>