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53911F-586B-47EA-911B-CC2BABAD7267}">
          <p14:sldIdLst>
            <p14:sldId id="263"/>
            <p14:sldId id="25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XuLei\Desktop\openKmc&#20248;&#2127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XuLei\Desktop\openKmc&#20248;&#21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583695652173913"/>
          <c:y val="0.102006555225082"/>
          <c:w val="0.928345410628019"/>
          <c:h val="0.69170379317809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[openKmc优化.xlsx]Sheet1!$B$66:$I$66</c:f>
              <c:numCache>
                <c:formatCode>General</c:formatCode>
                <c:ptCount val="8"/>
                <c:pt idx="0">
                  <c:v>5.26331500277884</c:v>
                </c:pt>
                <c:pt idx="1">
                  <c:v>8.54097667071994</c:v>
                </c:pt>
                <c:pt idx="2">
                  <c:v>14.5234471451505</c:v>
                </c:pt>
                <c:pt idx="3">
                  <c:v>22.9045885163523</c:v>
                </c:pt>
                <c:pt idx="4">
                  <c:v>31.4395991802557</c:v>
                </c:pt>
                <c:pt idx="5">
                  <c:v>47.3122901689195</c:v>
                </c:pt>
                <c:pt idx="6">
                  <c:v>78.5566515795032</c:v>
                </c:pt>
                <c:pt idx="7">
                  <c:v>178.972217935547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[openKmc优化.xlsx]Sheet1!$B$67:$I$67</c:f>
              <c:numCache>
                <c:formatCode>General</c:formatCode>
                <c:ptCount val="8"/>
                <c:pt idx="0">
                  <c:v>7.04361722532988</c:v>
                </c:pt>
                <c:pt idx="1">
                  <c:v>10.635875981275</c:v>
                </c:pt>
                <c:pt idx="2">
                  <c:v>19.6916849982708</c:v>
                </c:pt>
                <c:pt idx="3">
                  <c:v>29.6837520151174</c:v>
                </c:pt>
                <c:pt idx="4">
                  <c:v>43.9127473878304</c:v>
                </c:pt>
                <c:pt idx="5">
                  <c:v>71.5165220086794</c:v>
                </c:pt>
                <c:pt idx="6">
                  <c:v>132.851519371922</c:v>
                </c:pt>
                <c:pt idx="7">
                  <c:v>242.51267112765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[openKmc优化.xlsx]Sheet1!$B$68:$I$68</c:f>
              <c:numCache>
                <c:formatCode>General</c:formatCode>
                <c:ptCount val="8"/>
                <c:pt idx="0">
                  <c:v>7.83445013366773</c:v>
                </c:pt>
                <c:pt idx="1">
                  <c:v>11.9850872949558</c:v>
                </c:pt>
                <c:pt idx="2">
                  <c:v>22.9924047523895</c:v>
                </c:pt>
                <c:pt idx="3">
                  <c:v>35.1365204534253</c:v>
                </c:pt>
                <c:pt idx="4">
                  <c:v>52.193825519045</c:v>
                </c:pt>
                <c:pt idx="5">
                  <c:v>90.1117339320747</c:v>
                </c:pt>
                <c:pt idx="6">
                  <c:v>180.337336768843</c:v>
                </c:pt>
                <c:pt idx="7">
                  <c:v>326.872910291513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21623276"/>
        <c:axId val="125528226"/>
      </c:lineChart>
      <c:catAx>
        <c:axId val="62162327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528226"/>
        <c:crosses val="autoZero"/>
        <c:auto val="1"/>
        <c:lblAlgn val="ctr"/>
        <c:lblOffset val="100"/>
        <c:noMultiLvlLbl val="0"/>
      </c:catAx>
      <c:valAx>
        <c:axId val="125528226"/>
        <c:scaling>
          <c:logBase val="2"/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16232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200**2</a:t>
            </a:r>
            <a:r>
              <a:rPr lang="zh-CN" altLang="en-US"/>
              <a:t>通信时间加速效果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[openKmc优化.xlsx]Sheet1!$A$59</c:f>
              <c:strCache>
                <c:ptCount val="1"/>
                <c:pt idx="0">
                  <c:v>origin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[openKmc优化.xlsx]Sheet1!$B$58:$I$58</c:f>
              <c:numCache>
                <c:formatCode>General</c:formatCode>
                <c:ptCount val="8"/>
                <c:pt idx="0">
                  <c:v>0.0008</c:v>
                </c:pt>
                <c:pt idx="1">
                  <c:v>0.0016</c:v>
                </c:pt>
                <c:pt idx="2">
                  <c:v>0.0032</c:v>
                </c:pt>
                <c:pt idx="3">
                  <c:v>0.0064</c:v>
                </c:pt>
                <c:pt idx="4">
                  <c:v>0.0128</c:v>
                </c:pt>
                <c:pt idx="5">
                  <c:v>0.0256</c:v>
                </c:pt>
                <c:pt idx="6">
                  <c:v>0.0512</c:v>
                </c:pt>
                <c:pt idx="7">
                  <c:v>0.1024</c:v>
                </c:pt>
              </c:numCache>
            </c:numRef>
          </c:cat>
          <c:val>
            <c:numRef>
              <c:f>[openKmc优化.xlsx]Sheet1!$B$59:$I$59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[openKmc优化.xlsx]Sheet1!$A$60</c:f>
              <c:strCache>
                <c:ptCount val="1"/>
                <c:pt idx="0">
                  <c:v>CPE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[openKmc优化.xlsx]Sheet1!$B$58:$I$58</c:f>
              <c:numCache>
                <c:formatCode>General</c:formatCode>
                <c:ptCount val="8"/>
                <c:pt idx="0">
                  <c:v>0.0008</c:v>
                </c:pt>
                <c:pt idx="1">
                  <c:v>0.0016</c:v>
                </c:pt>
                <c:pt idx="2">
                  <c:v>0.0032</c:v>
                </c:pt>
                <c:pt idx="3">
                  <c:v>0.0064</c:v>
                </c:pt>
                <c:pt idx="4">
                  <c:v>0.0128</c:v>
                </c:pt>
                <c:pt idx="5">
                  <c:v>0.0256</c:v>
                </c:pt>
                <c:pt idx="6">
                  <c:v>0.0512</c:v>
                </c:pt>
                <c:pt idx="7">
                  <c:v>0.1024</c:v>
                </c:pt>
              </c:numCache>
            </c:numRef>
          </c:cat>
          <c:val>
            <c:numRef>
              <c:f>[openKmc优化.xlsx]Sheet1!$B$60:$I$60</c:f>
              <c:numCache>
                <c:formatCode>General</c:formatCode>
                <c:ptCount val="8"/>
                <c:pt idx="0">
                  <c:v>0.189994328568979</c:v>
                </c:pt>
                <c:pt idx="1">
                  <c:v>0.117082628668005</c:v>
                </c:pt>
                <c:pt idx="2">
                  <c:v>0.0688541769736745</c:v>
                </c:pt>
                <c:pt idx="3">
                  <c:v>0.04365937415929</c:v>
                </c:pt>
                <c:pt idx="4">
                  <c:v>0.031807021274877</c:v>
                </c:pt>
                <c:pt idx="5">
                  <c:v>0.021136157147111</c:v>
                </c:pt>
                <c:pt idx="6">
                  <c:v>0.0127296668059732</c:v>
                </c:pt>
                <c:pt idx="7">
                  <c:v>0.0055874593919383</c:v>
                </c:pt>
              </c:numCache>
            </c:numRef>
          </c:val>
        </c:ser>
        <c:ser>
          <c:idx val="2"/>
          <c:order val="2"/>
          <c:tx>
            <c:strRef>
              <c:f>[openKmc优化.xlsx]Sheet1!$A$61</c:f>
              <c:strCache>
                <c:ptCount val="1"/>
                <c:pt idx="0">
                  <c:v>OptimizedComm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[openKmc优化.xlsx]Sheet1!$B$58:$I$58</c:f>
              <c:numCache>
                <c:formatCode>General</c:formatCode>
                <c:ptCount val="8"/>
                <c:pt idx="0">
                  <c:v>0.0008</c:v>
                </c:pt>
                <c:pt idx="1">
                  <c:v>0.0016</c:v>
                </c:pt>
                <c:pt idx="2">
                  <c:v>0.0032</c:v>
                </c:pt>
                <c:pt idx="3">
                  <c:v>0.0064</c:v>
                </c:pt>
                <c:pt idx="4">
                  <c:v>0.0128</c:v>
                </c:pt>
                <c:pt idx="5">
                  <c:v>0.0256</c:v>
                </c:pt>
                <c:pt idx="6">
                  <c:v>0.0512</c:v>
                </c:pt>
                <c:pt idx="7">
                  <c:v>0.1024</c:v>
                </c:pt>
              </c:numCache>
            </c:numRef>
          </c:cat>
          <c:val>
            <c:numRef>
              <c:f>[openKmc优化.xlsx]Sheet1!$B$61:$I$61</c:f>
              <c:numCache>
                <c:formatCode>General</c:formatCode>
                <c:ptCount val="8"/>
                <c:pt idx="0">
                  <c:v>0.141972507592243</c:v>
                </c:pt>
                <c:pt idx="1">
                  <c:v>0.0940214047024004</c:v>
                </c:pt>
                <c:pt idx="2">
                  <c:v>0.0507828558139038</c:v>
                </c:pt>
                <c:pt idx="3">
                  <c:v>0.0336884636245013</c:v>
                </c:pt>
                <c:pt idx="4">
                  <c:v>0.0227724307743298</c:v>
                </c:pt>
                <c:pt idx="5">
                  <c:v>0.0139827828858713</c:v>
                </c:pt>
                <c:pt idx="6">
                  <c:v>0.00752720032655758</c:v>
                </c:pt>
                <c:pt idx="7">
                  <c:v>0.00412349587899939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300448"/>
        <c:axId val="979301696"/>
      </c:barChart>
      <c:catAx>
        <c:axId val="97930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vacancy concentration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301696"/>
        <c:crosses val="autoZero"/>
        <c:auto val="1"/>
        <c:lblAlgn val="ctr"/>
        <c:lblOffset val="100"/>
        <c:noMultiLvlLbl val="0"/>
      </c:catAx>
      <c:valAx>
        <c:axId val="97930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30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24A-E333-40EC-B645-E1EC51A01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7FAF-10FC-4AD7-B9E1-54F8B1E21F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组会：</a:t>
            </a:r>
            <a:r>
              <a:rPr lang="en-US" altLang="zh-CN" dirty="0" err="1"/>
              <a:t>openkmc</a:t>
            </a:r>
            <a:r>
              <a:rPr lang="zh-CN" altLang="en-US" dirty="0"/>
              <a:t>申威加速进展</a:t>
            </a:r>
            <a:br>
              <a:rPr lang="en-US" altLang="zh-CN" dirty="0"/>
            </a:br>
            <a:r>
              <a:rPr lang="en-US" altLang="zh-CN" dirty="0"/>
              <a:t>2021/12/20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7800" y="4093210"/>
            <a:ext cx="4217035" cy="2126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1725" y="-166370"/>
            <a:ext cx="7448550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677545"/>
            <a:ext cx="759396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400165" y="1956435"/>
          <a:ext cx="4473575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1012190" y="1731010"/>
          <a:ext cx="4446905" cy="339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84,&quot;width&quot;:988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组会：openkmc申威加速进展 2021/12/13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组会：openkmc申威加速进展 2021/12/13</dc:title>
  <dc:creator>徐 磊</dc:creator>
  <cp:lastModifiedBy>徐</cp:lastModifiedBy>
  <cp:revision>3</cp:revision>
  <dcterms:created xsi:type="dcterms:W3CDTF">2021-12-13T07:47:00Z</dcterms:created>
  <dcterms:modified xsi:type="dcterms:W3CDTF">2021-12-20T07:17:28Z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CDBA62405AD042449E1EA947FD3BB947</vt:lpwstr>
  </property>
  <property fmtid="{D5CDD505-2E9C-101B-9397-08002B2CF9AE}" pid="3" name="KSOProductBuildVer">
    <vt:lpwstr>2052-11.1.0.11115</vt:lpwstr>
  </property>
</Properties>
</file>