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1C60-D4C8-4B52-8A00-69C7A4FDA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A0B9E-0E14-44D3-A39B-5B5E36C6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07D66-A480-4FAF-ABFF-7058DC43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30CF2-3A54-4EDB-87E8-FC4A3298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F577-23E5-48D0-8D15-8DCCDE8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8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EFFC5-983C-43F6-A278-168C9744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7DDF5-B9B5-4E05-B311-4D168D8E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AF09F-75BB-4680-8193-7E864B9D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D6FEB-4FA3-4797-9004-D75148C9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A0FE6-C466-4B8E-A9EB-E5481E83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C294E0-5DBC-4460-8B31-4AA3320F7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6544C-E9B4-40CA-9C09-41FB004BE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13D0F-90F4-4183-AF9B-7A540EF7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1FB6C-4C57-4B33-A392-7F45C74F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C79B4-24A9-40BC-A858-16E239B9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CF758-223F-4B62-9390-DA6BB4C1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F10BA-6E11-4075-A6F6-233674F8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8D2DB-34B7-4A6F-8E7A-7F067D99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78078-DB22-4C52-82E5-8FB90A29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73CA0-BAA6-45AF-A194-FF89FE84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8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DC0C-A5AE-43C7-9542-AE3BC3CB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E05AC-0C25-49EB-BF50-68B10702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74354-9980-4EFE-93EC-142FFC54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B3506-E15F-471E-B4D1-E4009B95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CFCFE-B2F9-4BB8-A882-EEA34612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9D5D2-4892-45F4-B3F3-523D5898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0B264-CFAC-489F-ABB1-93052E4A6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A459B-3526-44CA-8433-1982E276E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56B0D-F7A0-4CC6-BBD1-75C717DA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37FAB-B797-4057-ABD8-50626ED5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F7C0F-B896-48F3-9CA6-EF1A0FB0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9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4A7D-87BB-4998-9AF0-3634CADB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F980B-0F53-4425-AD4C-933678FE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1AC870-D65A-4961-B0C0-787211BF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FD19D-2AA2-42EE-AF78-9AA56D07F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B14E67-506B-4BEF-894A-EAEA22483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40184-5DE1-45C0-B3CC-FE38D521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9F72E3-C323-491E-A868-29C02750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D0E0CF-A81F-477A-B6FE-8149C116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0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72704-6866-4BE1-8B6B-980E53E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9F545-FBC2-4F34-B016-E96321A8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399FE-95DB-4A02-B4F0-AF77327F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84649F-BC9F-4FAD-B1BB-823189C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4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DAE75-1416-4744-947B-1CC6A8F5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2C59A9-DEA8-499E-861A-DBEBC177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E7D39-7C78-450C-8452-B47C543B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5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1D6F2-C7C4-45DA-A3A3-C3C265A3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9B918-8844-4844-A4F2-2510E1DD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002EB-DFDA-4C95-874B-6F55D0E3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2B731-110A-438D-A87F-EC81224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B1F49-E59A-40A1-B7EA-D0690B50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E2649-8744-47FA-82D1-41C45A9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B7895-7B25-4BE3-87D7-0EB65683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5AFD07-F881-4F66-A212-CD547C7C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F1175-426D-47D1-B2AF-11129D1EC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75D33-2C45-4F98-B535-C85AD7FE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E8CD7-F096-4CFC-A6FF-6E8F36F1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66127-9A26-4A08-B6F1-DB29DDBD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DDA508-2257-4066-A1C3-5E20E951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EAB7E-4569-4E42-840B-D1F5DFC4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1F644-0E98-47FA-80DC-1E2206597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0D4C-06D5-473B-9FA0-C0437EE849F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85676-972D-4156-989F-63EF0E0BE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B54E2-E6D9-4BD8-BF6B-B7AF84529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37C8-2109-474F-BC81-179E56ED0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036C-5C77-430D-A2B5-9CAA9003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一轮</a:t>
            </a:r>
            <a:r>
              <a:rPr lang="en-US" altLang="zh-CN" sz="3600"/>
              <a:t>cpscf</a:t>
            </a:r>
            <a:r>
              <a:rPr lang="zh-CN" altLang="en-US" sz="3600"/>
              <a:t>的时间（</a:t>
            </a:r>
            <a:r>
              <a:rPr lang="en-US" altLang="zh-CN" sz="3600"/>
              <a:t>36 MPEs</a:t>
            </a:r>
            <a:r>
              <a:rPr lang="zh-CN" altLang="en-US" sz="3600"/>
              <a:t>，</a:t>
            </a:r>
            <a:r>
              <a:rPr lang="en-US" altLang="zh-CN" sz="3600"/>
              <a:t>reduce memory</a:t>
            </a:r>
            <a:r>
              <a:rPr lang="zh-CN" altLang="en-US"/>
              <a:t>）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3864824-FF62-40AF-AF08-F4C027B3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32390"/>
              </p:ext>
            </p:extLst>
          </p:nvPr>
        </p:nvGraphicFramePr>
        <p:xfrm>
          <a:off x="1002338" y="1810798"/>
          <a:ext cx="8802488" cy="4131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301">
                  <a:extLst>
                    <a:ext uri="{9D8B030D-6E8A-4147-A177-3AD203B41FA5}">
                      <a16:colId xmlns:a16="http://schemas.microsoft.com/office/drawing/2014/main" val="1521723267"/>
                    </a:ext>
                  </a:extLst>
                </a:gridCol>
                <a:gridCol w="2564942">
                  <a:extLst>
                    <a:ext uri="{9D8B030D-6E8A-4147-A177-3AD203B41FA5}">
                      <a16:colId xmlns:a16="http://schemas.microsoft.com/office/drawing/2014/main" val="523084929"/>
                    </a:ext>
                  </a:extLst>
                </a:gridCol>
                <a:gridCol w="2468011">
                  <a:extLst>
                    <a:ext uri="{9D8B030D-6E8A-4147-A177-3AD203B41FA5}">
                      <a16:colId xmlns:a16="http://schemas.microsoft.com/office/drawing/2014/main" val="2877163653"/>
                    </a:ext>
                  </a:extLst>
                </a:gridCol>
                <a:gridCol w="2259234">
                  <a:extLst>
                    <a:ext uri="{9D8B030D-6E8A-4147-A177-3AD203B41FA5}">
                      <a16:colId xmlns:a16="http://schemas.microsoft.com/office/drawing/2014/main" val="3127341881"/>
                    </a:ext>
                  </a:extLst>
                </a:gridCol>
              </a:tblGrid>
              <a:tr h="76769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C_xmath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C_noopt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DM_xmath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474804"/>
                  </a:ext>
                </a:extLst>
              </a:tr>
              <a:tr h="84378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0050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15.39s (iteration1)</a:t>
                      </a:r>
                    </a:p>
                    <a:p>
                      <a:pPr algn="ctr"/>
                      <a:r>
                        <a:rPr lang="en-US" altLang="zh-CN"/>
                        <a:t>240.78s (iteration10)</a:t>
                      </a:r>
                    </a:p>
                    <a:p>
                      <a:pPr algn="ctr"/>
                      <a:r>
                        <a:rPr lang="zh-CN" altLang="en-US"/>
                        <a:t>耗时随迭代次数增长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4.25s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0.57s</a:t>
                      </a:r>
                    </a:p>
                    <a:p>
                      <a:pPr algn="ctr"/>
                      <a:r>
                        <a:rPr lang="zh-CN" altLang="en-US"/>
                        <a:t>耗时稳定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22853"/>
                  </a:ext>
                </a:extLst>
              </a:tr>
              <a:tr h="84378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0098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493s (iteration1)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3445s (iteration10)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耗时随迭代次数增长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15.65s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1.22s</a:t>
                      </a:r>
                    </a:p>
                    <a:p>
                      <a:pPr algn="ctr"/>
                      <a:r>
                        <a:rPr lang="zh-CN" altLang="en-US"/>
                        <a:t>耗时稳定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189584"/>
                  </a:ext>
                </a:extLst>
              </a:tr>
              <a:tr h="76769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0194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1500s (iteration1)</a:t>
                      </a:r>
                    </a:p>
                    <a:p>
                      <a:pPr algn="ctr"/>
                      <a:r>
                        <a:rPr lang="en-US" altLang="zh-CN"/>
                        <a:t>Unknown (iteration 10)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87.52s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2.53s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  <a:endParaRPr lang="en-US" alt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553209"/>
                  </a:ext>
                </a:extLst>
              </a:tr>
              <a:tr h="767692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0386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&gt;12h (iteration 1)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730.38s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5.65s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843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93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036C-5C77-430D-A2B5-9CAA9003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一轮</a:t>
            </a:r>
            <a:r>
              <a:rPr lang="en-US" altLang="zh-CN" sz="3600"/>
              <a:t>cpscf</a:t>
            </a:r>
            <a:r>
              <a:rPr lang="zh-CN" altLang="en-US" sz="3600"/>
              <a:t>的时间（</a:t>
            </a:r>
            <a:r>
              <a:rPr lang="en-US" altLang="zh-CN" sz="3600"/>
              <a:t>120 MPEs</a:t>
            </a:r>
            <a:r>
              <a:rPr lang="zh-CN" altLang="en-US" sz="3600"/>
              <a:t>，</a:t>
            </a:r>
            <a:r>
              <a:rPr lang="en-US" altLang="zh-CN" sz="3600"/>
              <a:t>reduce memory</a:t>
            </a:r>
            <a:r>
              <a:rPr lang="zh-CN" altLang="en-US"/>
              <a:t>）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3864824-FF62-40AF-AF08-F4C027B3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05522"/>
              </p:ext>
            </p:extLst>
          </p:nvPr>
        </p:nvGraphicFramePr>
        <p:xfrm>
          <a:off x="963918" y="1765122"/>
          <a:ext cx="8694913" cy="3321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1844">
                  <a:extLst>
                    <a:ext uri="{9D8B030D-6E8A-4147-A177-3AD203B41FA5}">
                      <a16:colId xmlns:a16="http://schemas.microsoft.com/office/drawing/2014/main" val="1521723267"/>
                    </a:ext>
                  </a:extLst>
                </a:gridCol>
                <a:gridCol w="2533596">
                  <a:extLst>
                    <a:ext uri="{9D8B030D-6E8A-4147-A177-3AD203B41FA5}">
                      <a16:colId xmlns:a16="http://schemas.microsoft.com/office/drawing/2014/main" val="523084929"/>
                    </a:ext>
                  </a:extLst>
                </a:gridCol>
                <a:gridCol w="2437849">
                  <a:extLst>
                    <a:ext uri="{9D8B030D-6E8A-4147-A177-3AD203B41FA5}">
                      <a16:colId xmlns:a16="http://schemas.microsoft.com/office/drawing/2014/main" val="2877163653"/>
                    </a:ext>
                  </a:extLst>
                </a:gridCol>
                <a:gridCol w="2231624">
                  <a:extLst>
                    <a:ext uri="{9D8B030D-6E8A-4147-A177-3AD203B41FA5}">
                      <a16:colId xmlns:a16="http://schemas.microsoft.com/office/drawing/2014/main" val="3127341881"/>
                    </a:ext>
                  </a:extLst>
                </a:gridCol>
              </a:tblGrid>
              <a:tr h="83042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C_xmath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C_noopt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DM_xmath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474804"/>
                  </a:ext>
                </a:extLst>
              </a:tr>
              <a:tr h="83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0386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&gt;12h (iteration 1)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269.3s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3.17s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843235"/>
                  </a:ext>
                </a:extLst>
              </a:tr>
              <a:tr h="83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0542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&gt;&gt;12h (iteration 1)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805s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4.56s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873648"/>
                  </a:ext>
                </a:extLst>
              </a:tr>
              <a:tr h="83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0770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&gt;&gt;12h (iteration 1)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2838s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7.14s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耗时稳定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665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02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150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一轮cpscf的时间（36 MPEs，reduce memory）</vt:lpstr>
      <vt:lpstr>一轮cpscf的时间（120 MPEs，reduce memory）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5315</dc:creator>
  <cp:lastModifiedBy>5315</cp:lastModifiedBy>
  <cp:revision>29</cp:revision>
  <dcterms:created xsi:type="dcterms:W3CDTF">2021-11-08T05:35:25Z</dcterms:created>
  <dcterms:modified xsi:type="dcterms:W3CDTF">2021-11-08T07:10:55Z</dcterms:modified>
</cp:coreProperties>
</file>