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899100" y="914400"/>
            <a:ext cx="73494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899100" y="3560400"/>
            <a:ext cx="73494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456300" y="774000"/>
            <a:ext cx="82296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899100" y="2484000"/>
            <a:ext cx="73494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899100" y="3560400"/>
            <a:ext cx="73494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6300" y="608400"/>
            <a:ext cx="82269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6300" y="1490400"/>
            <a:ext cx="82269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493100" y="3848400"/>
            <a:ext cx="58266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493100" y="4615200"/>
            <a:ext cx="58266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6300" y="608400"/>
            <a:ext cx="82269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456300" y="1501200"/>
            <a:ext cx="38826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808700" y="1501200"/>
            <a:ext cx="38826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6300" y="608400"/>
            <a:ext cx="82269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56300" y="1429200"/>
            <a:ext cx="40068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56300" y="1854000"/>
            <a:ext cx="40068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4676813" y="1421729"/>
            <a:ext cx="40068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4676813" y="1854000"/>
            <a:ext cx="40068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6300" y="608400"/>
            <a:ext cx="82269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456248" y="1555115"/>
            <a:ext cx="3924776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762800" y="1555200"/>
            <a:ext cx="39204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7676100" y="914400"/>
            <a:ext cx="783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85800" y="914400"/>
            <a:ext cx="68769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456300" y="608400"/>
            <a:ext cx="82269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456300" y="1490400"/>
            <a:ext cx="82269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459000" y="6314400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3087000" y="6314400"/>
            <a:ext cx="297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6658200" y="6314400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image" Target="../media/image1.png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组会</a:t>
            </a:r>
            <a:r>
              <a:rPr lang="en-US" altLang="zh-CN"/>
              <a:t>2021/11/08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徐磊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8205" y="608400"/>
            <a:ext cx="8226900" cy="705600"/>
          </a:xfrm>
        </p:spPr>
        <p:txBody>
          <a:bodyPr/>
          <a:p>
            <a:r>
              <a:rPr lang="en-US" altLang="zh-CN"/>
              <a:t>GAN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31900" y="1313815"/>
            <a:ext cx="6680200" cy="498729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tensorkmc</a:t>
            </a:r>
            <a:r>
              <a:rPr lang="zh-CN" altLang="en-US"/>
              <a:t>优化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50545" y="1456055"/>
            <a:ext cx="3476625" cy="47593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379595" y="1478915"/>
            <a:ext cx="4267835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10%</a:t>
            </a:r>
            <a:r>
              <a:rPr lang="zh-CN" altLang="en-US"/>
              <a:t>的时间在</a:t>
            </a:r>
            <a:r>
              <a:rPr lang="en-US" altLang="zh-CN"/>
              <a:t>do_jump</a:t>
            </a:r>
            <a:r>
              <a:rPr lang="zh-CN" altLang="en-US"/>
              <a:t>后，更新空位</a:t>
            </a:r>
            <a:r>
              <a:rPr lang="zh-CN" altLang="en-US"/>
              <a:t>系统。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思路一：直接外层循环上</a:t>
            </a:r>
            <a:r>
              <a:rPr lang="zh-CN" altLang="en-US"/>
              <a:t>从核；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思路二：建立一个相邻空位信息</a:t>
            </a:r>
            <a:r>
              <a:rPr lang="zh-CN" altLang="en-US"/>
              <a:t>列表，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每次只用更新相邻</a:t>
            </a:r>
            <a:r>
              <a:rPr lang="zh-CN" altLang="en-US"/>
              <a:t>空位。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目前，在</a:t>
            </a:r>
            <a:r>
              <a:rPr lang="en-US" altLang="zh-CN"/>
              <a:t>x86</a:t>
            </a:r>
            <a:r>
              <a:rPr lang="zh-CN" altLang="en-US"/>
              <a:t>机器上测试，这块计算耗时占比可以忽略</a:t>
            </a:r>
            <a:r>
              <a:rPr lang="zh-CN" altLang="en-US"/>
              <a:t>不计。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300" y="470605"/>
            <a:ext cx="8226900" cy="705600"/>
          </a:xfrm>
        </p:spPr>
        <p:txBody>
          <a:bodyPr/>
          <a:p>
            <a:r>
              <a:rPr lang="en-US" altLang="zh-CN"/>
              <a:t>tensorkmc</a:t>
            </a:r>
            <a:r>
              <a:rPr lang="zh-CN" altLang="en-US"/>
              <a:t>优化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13385" y="1351280"/>
            <a:ext cx="4234815" cy="47593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773930" y="880110"/>
            <a:ext cx="4267835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统计单个铜原子</a:t>
            </a:r>
            <a:r>
              <a:rPr lang="zh-CN" altLang="en-US"/>
              <a:t>个数：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存在大量访存分支</a:t>
            </a:r>
            <a:r>
              <a:rPr lang="zh-CN" altLang="en-US"/>
              <a:t>预测。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体系很大，空位浓度高的时候，运算</a:t>
            </a:r>
            <a:r>
              <a:rPr lang="zh-CN" altLang="en-US"/>
              <a:t>很耗时。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陈老师的思路：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人工设计一个卷积核，然后通过优化的卷积算子加速统计单个铜</a:t>
            </a:r>
            <a:r>
              <a:rPr lang="zh-CN" altLang="en-US"/>
              <a:t>原子。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我的新</a:t>
            </a:r>
            <a:r>
              <a:rPr lang="zh-CN" altLang="en-US"/>
              <a:t>思路：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直接训练简易的卷积网络</a:t>
            </a:r>
            <a:r>
              <a:rPr lang="en-US" altLang="zh-CN"/>
              <a:t>,</a:t>
            </a:r>
            <a:r>
              <a:rPr lang="zh-CN" altLang="en-US"/>
              <a:t>但是这样应该导致新的网络可能较之前的计算加速</a:t>
            </a:r>
            <a:r>
              <a:rPr lang="zh-CN" altLang="en-US"/>
              <a:t>不明显。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通过增加新的功能</a:t>
            </a:r>
            <a:r>
              <a:rPr lang="en-US" altLang="zh-CN"/>
              <a:t>(2</a:t>
            </a:r>
            <a:r>
              <a:rPr lang="zh-CN" altLang="en-US"/>
              <a:t>原子团簇，</a:t>
            </a:r>
            <a:r>
              <a:rPr lang="en-US" altLang="zh-CN"/>
              <a:t>3</a:t>
            </a:r>
            <a:r>
              <a:rPr lang="zh-CN" altLang="en-US"/>
              <a:t>原子团簇</a:t>
            </a:r>
            <a:r>
              <a:rPr lang="en-US" altLang="zh-CN"/>
              <a:t>...)</a:t>
            </a:r>
            <a:r>
              <a:rPr lang="zh-CN" altLang="en-US"/>
              <a:t>，体现加速</a:t>
            </a:r>
            <a:r>
              <a:rPr lang="zh-CN" altLang="en-US"/>
              <a:t>效果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UNIT_PLACING_PICTURE_USER_VIEWPORT" val="{&quot;height&quot;:5390,&quot;width&quot;:7220}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290</Words>
  <Application>WPS 演示</Application>
  <PresentationFormat>宽屏</PresentationFormat>
  <Paragraphs>44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组会2021/11/08</vt:lpstr>
      <vt:lpstr>GAN</vt:lpstr>
      <vt:lpstr>tensorkmc优化</vt:lpstr>
      <vt:lpstr>tensorkmc优化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徐</cp:lastModifiedBy>
  <cp:revision>172</cp:revision>
  <dcterms:created xsi:type="dcterms:W3CDTF">2019-06-19T02:08:00Z</dcterms:created>
  <dcterms:modified xsi:type="dcterms:W3CDTF">2021-11-08T07:30:09Z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826FF541232F4675B376D859BB6DE699</vt:lpwstr>
  </property>
</Properties>
</file>