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56300" y="774000"/>
            <a:ext cx="82296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490400"/>
            <a:ext cx="82269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493100" y="3848400"/>
            <a:ext cx="58266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93100" y="4615200"/>
            <a:ext cx="58266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6300" y="1501200"/>
            <a:ext cx="38826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808700" y="1501200"/>
            <a:ext cx="38826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6300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421729"/>
            <a:ext cx="40068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6248" y="1555115"/>
            <a:ext cx="3924776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762800" y="1555200"/>
            <a:ext cx="39204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85800" y="914400"/>
            <a:ext cx="68769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56300" y="608400"/>
            <a:ext cx="82269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56300" y="149040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2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9-13</a:t>
            </a:r>
            <a:r>
              <a:rPr lang="zh-CN" altLang="en-US"/>
              <a:t>组会</a:t>
            </a:r>
            <a:r>
              <a:rPr lang="zh-CN" altLang="en-US"/>
              <a:t>汇报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徐磊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KMC_tensorkmc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6565" y="3004820"/>
            <a:ext cx="8226425" cy="7143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KMC_fcc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8040" y="1605280"/>
            <a:ext cx="7488555" cy="36474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Honpas-&gt;profile </a:t>
            </a:r>
            <a:r>
              <a:rPr lang="en-US" altLang="zh-CN"/>
              <a:t>with hpctoolki</a:t>
            </a:r>
            <a:r>
              <a:rPr lang="en-US" altLang="zh-CN"/>
              <a:t>t 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6565" y="1630045"/>
            <a:ext cx="8226425" cy="44792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following </a:t>
            </a:r>
            <a:r>
              <a:rPr lang="en-US" altLang="zh-CN"/>
              <a:t>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205" y="2548310"/>
            <a:ext cx="8226900" cy="4759200"/>
          </a:xfrm>
        </p:spPr>
        <p:txBody>
          <a:bodyPr/>
          <a:p>
            <a:r>
              <a:rPr lang="en-US" altLang="zh-CN" sz="3600"/>
              <a:t>Honpas</a:t>
            </a:r>
            <a:r>
              <a:rPr lang="zh-CN" altLang="en-US" sz="3600"/>
              <a:t>优化，上申威</a:t>
            </a:r>
            <a:endParaRPr lang="zh-CN" altLang="en-US" sz="3600"/>
          </a:p>
          <a:p>
            <a:endParaRPr lang="zh-CN" altLang="en-US" sz="3600"/>
          </a:p>
          <a:p>
            <a:r>
              <a:rPr lang="en-US" altLang="zh-CN" sz="3600"/>
              <a:t>KMC-</a:t>
            </a:r>
            <a:r>
              <a:rPr lang="zh-CN" altLang="en-US" sz="3600"/>
              <a:t>深度学习加速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UNIT_PLACING_PICTURE_USER_VIEWPORT" val="{&quot;height&quot;:4215,&quot;width&quot;:8655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WPS 演示</Application>
  <PresentationFormat>宽屏</PresentationFormat>
  <Paragraphs>16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徐</cp:lastModifiedBy>
  <cp:revision>172</cp:revision>
  <dcterms:created xsi:type="dcterms:W3CDTF">2019-06-19T02:08:00Z</dcterms:created>
  <dcterms:modified xsi:type="dcterms:W3CDTF">2021-09-13T06:58:57Z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B07B12B44F14412DABFEF376D16F75CA</vt:lpwstr>
  </property>
</Properties>
</file>