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ABF97-977A-486B-8B8C-F24A3BD76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207D18-20C7-4B32-81BD-4AD545AA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950D3-3C60-41C6-BA82-7859DF03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76AB7-5308-41FA-9F3C-A646B620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47141-FF8A-47BF-A598-3DD4CF42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9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187E6-CC51-4974-B228-A39EC0B1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C4F04-369A-4181-A27F-431E17C3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73B5E-1532-4C4F-921A-03F6F9C0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3F93B-05F4-40B7-BD34-AEF96B50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2160E-E18B-4E75-8BD7-7A67C120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4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CBBE9-A20A-4E6B-8E4B-9D7CD0CE6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FB094-B634-481D-821C-CC2CAA35F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4C1F3-5103-4EA1-806A-6A5C13F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A6A1D-C7A8-4FA7-B3E5-BF75F63B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40596-49DB-4E72-9270-EB045EE1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2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BAEBF-E1CA-4B79-B430-21BB4790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E3966-033C-402E-8A3D-5C65ACFD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44413-6464-42F8-8574-D35466CA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5D75A-BE04-49D7-8DAD-5D36DB7E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6BA0E-0091-48A1-9285-179CBDA7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6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5CCDD-6370-4914-AE14-178D8E1B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D07EB-9D69-4BDF-A6E3-2D0952A6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8A095-746F-4D64-A231-88659723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1A6E8-837C-40B7-A5A6-6D98C36E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A02DD-F41B-4412-AA3E-AC54BCF9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2C0B-BCD0-4052-85BC-3924FDE3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1CE91-943A-416F-9043-C91E1886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F4B08-CAF6-4F4D-AAA7-F9DA1656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2D1C3-D5DB-40EC-B581-74ED7CB0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31594-E4FC-4133-A2CD-E5759230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818AB-4DDA-4114-A7CE-FDBB6386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1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FE54-2C6C-47CF-894E-34259F9E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8F8BF-2289-4009-BBD5-A706202BE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2994C-486A-4F48-A8B5-8CF636F60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8FDD65-CEF6-49CB-B126-26CA243CB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82B0D0-4958-4F88-8F6C-7FBB03487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E1501D-4085-49F7-B9EF-D40352DE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882E44-C504-4CA2-8E71-309469A6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6F0128-4202-4820-9449-1FB5C596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4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1452F-4EF1-4701-8FC8-738C70D4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B24F8F-8D37-4CD9-9900-1A3E9AC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D16F6B-C278-4D5D-A67C-634D1C20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E34695-FB15-4DE8-A3D7-8D41D6F7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4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FEF3D-DAEC-43F0-AB58-DDA2219C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5966-25FD-4AAA-BD87-0C10486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3976C-C5C4-4F77-9EA5-02826D0F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003AE-D18B-497E-9C0D-B795A50C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21C59-8D0D-49CB-B523-3BF1946C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D8A1BE-A43D-4746-A219-4C442E535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F7BAB-2EB2-43D5-BEE9-E93CEE9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00D09-92E7-4830-91F3-A8912FB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6109C-AB88-4614-B6B7-8E698C38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34632-00B3-4EBF-96C1-909F3A8A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AF6D68-90B0-46D9-8185-78CA18B8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2D266D-A13B-405B-8B5C-35B7797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A9F04-E42A-4CE1-8F71-8A0246CD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B0E47-73B4-4A3A-B8DB-09FCDB47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63171-AA10-4A52-978F-2FCB5FA8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81326-1E2B-417A-9690-00C4E7E6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C5BA9-FD14-4CA8-8C3B-97B8AC21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6089F-23A9-47BC-8706-F216D2C79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D1B9-996F-4CA6-9967-19871FCD5A8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FD27C-A0D5-4BD0-9F8D-C13096DAB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33102-C512-4416-8034-7F45A8694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C09C-022D-40BC-9D1E-C34A3CBF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FE8C-CA40-4503-AE36-C77A1E53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en-US" dirty="0"/>
              <a:t>通信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61315-56D2-4FA5-8E27-EF5199CA0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Pdgesv</a:t>
            </a:r>
            <a:r>
              <a:rPr lang="zh-CN" altLang="en-US" dirty="0"/>
              <a:t>中的</a:t>
            </a:r>
            <a:r>
              <a:rPr lang="en-US" altLang="zh-CN" dirty="0" err="1"/>
              <a:t>Irecv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zh-CN" altLang="en-US" dirty="0"/>
              <a:t>为负数</a:t>
            </a:r>
            <a:endParaRPr lang="en-US" altLang="zh-CN" dirty="0"/>
          </a:p>
          <a:p>
            <a:r>
              <a:rPr lang="en-US" altLang="zh-CN" dirty="0"/>
              <a:t>0386</a:t>
            </a:r>
            <a:r>
              <a:rPr lang="zh-CN" altLang="en-US" dirty="0"/>
              <a:t>原子及以上开始出现</a:t>
            </a:r>
            <a:endParaRPr lang="en-US" altLang="zh-CN" dirty="0"/>
          </a:p>
          <a:p>
            <a:r>
              <a:rPr lang="en-US" altLang="zh-CN" dirty="0"/>
              <a:t>0194</a:t>
            </a:r>
            <a:r>
              <a:rPr lang="zh-CN" altLang="en-US" dirty="0"/>
              <a:t>以及更小原子无通信错误，但计算出现偏差</a:t>
            </a:r>
          </a:p>
        </p:txBody>
      </p:sp>
    </p:spTree>
    <p:extLst>
      <p:ext uri="{BB962C8B-B14F-4D97-AF65-F5344CB8AC3E}">
        <p14:creationId xmlns:p14="http://schemas.microsoft.com/office/powerpoint/2010/main" val="24715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BBCA-A753-47AF-9F11-D8DD0626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29367-1C4C-459D-8A99-9A0654F4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 </a:t>
            </a:r>
            <a:r>
              <a:rPr lang="it-IT" altLang="zh-CN" dirty="0"/>
              <a:t>tmp_A(:,:)=H_ma(:,:) -S_ma(:,:)*KS_eigenvalue(i_state,i_spin,1)</a:t>
            </a:r>
            <a:endParaRPr lang="en-US" altLang="zh-CN" dirty="0"/>
          </a:p>
          <a:p>
            <a:r>
              <a:rPr lang="en-US" altLang="zh-CN" dirty="0"/>
              <a:t>call </a:t>
            </a:r>
            <a:r>
              <a:rPr lang="en-US" altLang="zh-CN" dirty="0" err="1"/>
              <a:t>descinit</a:t>
            </a:r>
            <a:r>
              <a:rPr lang="en-US" altLang="zh-CN" dirty="0"/>
              <a:t>( </a:t>
            </a:r>
            <a:r>
              <a:rPr lang="en-US" altLang="zh-CN" dirty="0" err="1"/>
              <a:t>vec_desc</a:t>
            </a:r>
            <a:r>
              <a:rPr lang="en-US" altLang="zh-CN" dirty="0"/>
              <a:t>, </a:t>
            </a:r>
            <a:r>
              <a:rPr lang="en-US" altLang="zh-CN" dirty="0" err="1"/>
              <a:t>n_basis</a:t>
            </a:r>
            <a:r>
              <a:rPr lang="en-US" altLang="zh-CN" dirty="0"/>
              <a:t>, 1, mb, 1, </a:t>
            </a:r>
            <a:r>
              <a:rPr lang="en-US" altLang="zh-CN" dirty="0" err="1"/>
              <a:t>rsrc</a:t>
            </a:r>
            <a:r>
              <a:rPr lang="en-US" altLang="zh-CN" dirty="0"/>
              <a:t>, MOD((i_state-1)/</a:t>
            </a:r>
            <a:r>
              <a:rPr lang="en-US" altLang="zh-CN" dirty="0" err="1"/>
              <a:t>nb,npcol</a:t>
            </a:r>
            <a:r>
              <a:rPr lang="en-US" altLang="zh-CN" dirty="0"/>
              <a:t>), &amp;</a:t>
            </a:r>
          </a:p>
          <a:p>
            <a:pPr marL="457200" lvl="1" indent="0">
              <a:buNone/>
            </a:pPr>
            <a:r>
              <a:rPr lang="en-US" altLang="zh-CN" dirty="0" err="1"/>
              <a:t>my_blacs_ctxt</a:t>
            </a:r>
            <a:r>
              <a:rPr lang="en-US" altLang="zh-CN" dirty="0"/>
              <a:t>, MAX(1,mxld), info )</a:t>
            </a:r>
          </a:p>
          <a:p>
            <a:endParaRPr lang="en-US" altLang="zh-CN" dirty="0"/>
          </a:p>
          <a:p>
            <a:r>
              <a:rPr lang="en-US" altLang="zh-CN" dirty="0"/>
              <a:t>        lc = </a:t>
            </a:r>
            <a:r>
              <a:rPr lang="en-US" altLang="zh-CN" dirty="0" err="1"/>
              <a:t>l_col</a:t>
            </a:r>
            <a:r>
              <a:rPr lang="en-US" altLang="zh-CN" dirty="0"/>
              <a:t>(</a:t>
            </a:r>
            <a:r>
              <a:rPr lang="en-US" altLang="zh-CN" dirty="0" err="1"/>
              <a:t>i_state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if (lc &gt; 0) then</a:t>
            </a:r>
          </a:p>
          <a:p>
            <a:r>
              <a:rPr lang="en-US" altLang="zh-CN" dirty="0"/>
              <a:t>                b = </a:t>
            </a:r>
            <a:r>
              <a:rPr lang="en-US" altLang="zh-CN" dirty="0" err="1"/>
              <a:t>tmp_B</a:t>
            </a:r>
            <a:r>
              <a:rPr lang="en-US" altLang="zh-CN" dirty="0"/>
              <a:t>(:, lc)</a:t>
            </a:r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     b = 0.0</a:t>
            </a:r>
          </a:p>
          <a:p>
            <a:r>
              <a:rPr lang="en-US" altLang="zh-CN" dirty="0"/>
              <a:t>        end if</a:t>
            </a:r>
          </a:p>
          <a:p>
            <a:endParaRPr lang="en-US" altLang="zh-CN" dirty="0"/>
          </a:p>
          <a:p>
            <a:r>
              <a:rPr lang="en-US" altLang="zh-CN" dirty="0"/>
              <a:t>        !------begin LU------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call </a:t>
            </a:r>
            <a:r>
              <a:rPr lang="en-US" altLang="zh-CN" dirty="0" err="1">
                <a:solidFill>
                  <a:srgbClr val="FF0000"/>
                </a:solidFill>
              </a:rPr>
              <a:t>pdgesv</a:t>
            </a:r>
            <a:r>
              <a:rPr lang="en-US" altLang="zh-CN" dirty="0">
                <a:solidFill>
                  <a:srgbClr val="FF0000"/>
                </a:solidFill>
              </a:rPr>
              <a:t>( </a:t>
            </a:r>
            <a:r>
              <a:rPr lang="en-US" altLang="zh-CN" dirty="0" err="1">
                <a:solidFill>
                  <a:srgbClr val="FF0000"/>
                </a:solidFill>
              </a:rPr>
              <a:t>n_basis</a:t>
            </a:r>
            <a:r>
              <a:rPr lang="en-US" altLang="zh-CN" dirty="0">
                <a:solidFill>
                  <a:srgbClr val="FF0000"/>
                </a:solidFill>
              </a:rPr>
              <a:t>, 1, </a:t>
            </a:r>
            <a:r>
              <a:rPr lang="en-US" altLang="zh-CN" dirty="0" err="1">
                <a:solidFill>
                  <a:srgbClr val="FF0000"/>
                </a:solidFill>
              </a:rPr>
              <a:t>tmp_A</a:t>
            </a:r>
            <a:r>
              <a:rPr lang="en-US" altLang="zh-CN" dirty="0">
                <a:solidFill>
                  <a:srgbClr val="FF0000"/>
                </a:solidFill>
              </a:rPr>
              <a:t>, 1, 1, </a:t>
            </a:r>
            <a:r>
              <a:rPr lang="en-US" altLang="zh-CN" dirty="0" err="1">
                <a:solidFill>
                  <a:srgbClr val="FF0000"/>
                </a:solidFill>
              </a:rPr>
              <a:t>sc_desc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ipiv</a:t>
            </a:r>
            <a:r>
              <a:rPr lang="en-US" altLang="zh-CN" dirty="0">
                <a:solidFill>
                  <a:srgbClr val="FF0000"/>
                </a:solidFill>
              </a:rPr>
              <a:t>, b, 1, 1, </a:t>
            </a:r>
            <a:r>
              <a:rPr lang="en-US" altLang="zh-CN" dirty="0" err="1">
                <a:solidFill>
                  <a:srgbClr val="FF0000"/>
                </a:solidFill>
              </a:rPr>
              <a:t>vec_desc</a:t>
            </a:r>
            <a:r>
              <a:rPr lang="en-US" altLang="zh-CN" dirty="0">
                <a:solidFill>
                  <a:srgbClr val="FF0000"/>
                </a:solidFill>
              </a:rPr>
              <a:t>, info 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81BCA-996B-44E6-B55E-2BF37F6C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单独测试</a:t>
            </a:r>
            <a:r>
              <a:rPr lang="en-US" altLang="zh-CN" dirty="0" err="1"/>
              <a:t>pdgesv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9E249-F1FF-4DCC-89ED-43887C31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在一个新函数里使用相同大小的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/>
              <a:t>（分布也相同）作为</a:t>
            </a:r>
            <a:r>
              <a:rPr lang="zh-CN" altLang="en-US" dirty="0"/>
              <a:t>输入，发现无问题</a:t>
            </a:r>
          </a:p>
        </p:txBody>
      </p:sp>
    </p:spTree>
    <p:extLst>
      <p:ext uri="{BB962C8B-B14F-4D97-AF65-F5344CB8AC3E}">
        <p14:creationId xmlns:p14="http://schemas.microsoft.com/office/powerpoint/2010/main" val="21184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206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MPI通信bug</vt:lpstr>
      <vt:lpstr>PowerPoint 演示文稿</vt:lpstr>
      <vt:lpstr>单独测试pdgesv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MPI通信bug</dc:title>
  <dc:creator>5315</dc:creator>
  <cp:lastModifiedBy>5315</cp:lastModifiedBy>
  <cp:revision>7</cp:revision>
  <dcterms:created xsi:type="dcterms:W3CDTF">2021-10-18T07:26:52Z</dcterms:created>
  <dcterms:modified xsi:type="dcterms:W3CDTF">2021-10-18T07:44:47Z</dcterms:modified>
</cp:coreProperties>
</file>